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7" r:id="rId2"/>
  </p:sldIdLst>
  <p:sldSz cx="28449588" cy="40208200"/>
  <p:notesSz cx="14224000" cy="201041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8"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2"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2"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6"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760" userDrawn="1">
          <p15:clr>
            <a:srgbClr val="A4A3A4"/>
          </p15:clr>
        </p15:guide>
        <p15:guide id="2" pos="43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 d="100"/>
          <a:sy n="10" d="100"/>
        </p:scale>
        <p:origin x="3954" y="1158"/>
      </p:cViewPr>
      <p:guideLst>
        <p:guide orient="horz" pos="5760"/>
        <p:guide pos="43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164263" cy="10080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8056563" y="0"/>
            <a:ext cx="6164262" cy="1008063"/>
          </a:xfrm>
          <a:prstGeom prst="rect">
            <a:avLst/>
          </a:prstGeom>
        </p:spPr>
        <p:txBody>
          <a:bodyPr vert="horz" lIns="91440" tIns="45720" rIns="91440" bIns="45720" rtlCol="0"/>
          <a:lstStyle>
            <a:lvl1pPr algn="r">
              <a:defRPr sz="1200"/>
            </a:lvl1pPr>
          </a:lstStyle>
          <a:p>
            <a:fld id="{27F3BFB6-D166-47E1-ACF8-D6FD7F023316}" type="datetimeFigureOut">
              <a:rPr lang="en-US" smtClean="0"/>
              <a:t>2/13/2025</a:t>
            </a:fld>
            <a:endParaRPr lang="en-US"/>
          </a:p>
        </p:txBody>
      </p:sp>
      <p:sp>
        <p:nvSpPr>
          <p:cNvPr id="4" name="Slide Image Placeholder 3"/>
          <p:cNvSpPr>
            <a:spLocks noGrp="1" noRot="1" noChangeAspect="1"/>
          </p:cNvSpPr>
          <p:nvPr>
            <p:ph type="sldImg" idx="2"/>
          </p:nvPr>
        </p:nvSpPr>
        <p:spPr>
          <a:xfrm>
            <a:off x="4711700" y="2513013"/>
            <a:ext cx="4800600" cy="67849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422400" y="9675813"/>
            <a:ext cx="11379200" cy="79152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9096038"/>
            <a:ext cx="6164263" cy="100806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8056563" y="19096038"/>
            <a:ext cx="6164262" cy="1008062"/>
          </a:xfrm>
          <a:prstGeom prst="rect">
            <a:avLst/>
          </a:prstGeom>
        </p:spPr>
        <p:txBody>
          <a:bodyPr vert="horz" lIns="91440" tIns="45720" rIns="91440" bIns="45720" rtlCol="0" anchor="b"/>
          <a:lstStyle>
            <a:lvl1pPr algn="r">
              <a:defRPr sz="1200"/>
            </a:lvl1pPr>
          </a:lstStyle>
          <a:p>
            <a:fld id="{24EB3D6A-991C-430B-AD28-53DD199615A0}" type="slidenum">
              <a:rPr lang="en-US" smtClean="0"/>
              <a:t>‹#›</a:t>
            </a:fld>
            <a:endParaRPr lang="en-US"/>
          </a:p>
        </p:txBody>
      </p:sp>
    </p:spTree>
    <p:extLst>
      <p:ext uri="{BB962C8B-B14F-4D97-AF65-F5344CB8AC3E}">
        <p14:creationId xmlns:p14="http://schemas.microsoft.com/office/powerpoint/2010/main" val="3143333384"/>
      </p:ext>
    </p:extLst>
  </p:cSld>
  <p:clrMap bg1="lt1" tx1="dk1" bg2="lt2" tx2="dk2" accent1="accent1" accent2="accent2" accent3="accent3" accent4="accent4" accent5="accent5" accent6="accent6" hlink="hlink" folHlink="folHlink"/>
  <p:notesStyle>
    <a:lvl1pPr marL="0" algn="l" defTabSz="1828434" rtl="0" eaLnBrk="1" latinLnBrk="0" hangingPunct="1">
      <a:defRPr sz="2400" kern="1200">
        <a:solidFill>
          <a:schemeClr val="tx1"/>
        </a:solidFill>
        <a:latin typeface="+mn-lt"/>
        <a:ea typeface="+mn-ea"/>
        <a:cs typeface="+mn-cs"/>
      </a:defRPr>
    </a:lvl1pPr>
    <a:lvl2pPr marL="914218" algn="l" defTabSz="1828434" rtl="0" eaLnBrk="1" latinLnBrk="0" hangingPunct="1">
      <a:defRPr sz="2400" kern="1200">
        <a:solidFill>
          <a:schemeClr val="tx1"/>
        </a:solidFill>
        <a:latin typeface="+mn-lt"/>
        <a:ea typeface="+mn-ea"/>
        <a:cs typeface="+mn-cs"/>
      </a:defRPr>
    </a:lvl2pPr>
    <a:lvl3pPr marL="1828434" algn="l" defTabSz="1828434" rtl="0" eaLnBrk="1" latinLnBrk="0" hangingPunct="1">
      <a:defRPr sz="2400" kern="1200">
        <a:solidFill>
          <a:schemeClr val="tx1"/>
        </a:solidFill>
        <a:latin typeface="+mn-lt"/>
        <a:ea typeface="+mn-ea"/>
        <a:cs typeface="+mn-cs"/>
      </a:defRPr>
    </a:lvl3pPr>
    <a:lvl4pPr marL="2742652" algn="l" defTabSz="1828434" rtl="0" eaLnBrk="1" latinLnBrk="0" hangingPunct="1">
      <a:defRPr sz="2400" kern="1200">
        <a:solidFill>
          <a:schemeClr val="tx1"/>
        </a:solidFill>
        <a:latin typeface="+mn-lt"/>
        <a:ea typeface="+mn-ea"/>
        <a:cs typeface="+mn-cs"/>
      </a:defRPr>
    </a:lvl4pPr>
    <a:lvl5pPr marL="3656868" algn="l" defTabSz="1828434" rtl="0" eaLnBrk="1" latinLnBrk="0" hangingPunct="1">
      <a:defRPr sz="2400" kern="1200">
        <a:solidFill>
          <a:schemeClr val="tx1"/>
        </a:solidFill>
        <a:latin typeface="+mn-lt"/>
        <a:ea typeface="+mn-ea"/>
        <a:cs typeface="+mn-cs"/>
      </a:defRPr>
    </a:lvl5pPr>
    <a:lvl6pPr marL="4571086" algn="l" defTabSz="1828434" rtl="0" eaLnBrk="1" latinLnBrk="0" hangingPunct="1">
      <a:defRPr sz="2400" kern="1200">
        <a:solidFill>
          <a:schemeClr val="tx1"/>
        </a:solidFill>
        <a:latin typeface="+mn-lt"/>
        <a:ea typeface="+mn-ea"/>
        <a:cs typeface="+mn-cs"/>
      </a:defRPr>
    </a:lvl6pPr>
    <a:lvl7pPr marL="5485302" algn="l" defTabSz="1828434" rtl="0" eaLnBrk="1" latinLnBrk="0" hangingPunct="1">
      <a:defRPr sz="2400" kern="1200">
        <a:solidFill>
          <a:schemeClr val="tx1"/>
        </a:solidFill>
        <a:latin typeface="+mn-lt"/>
        <a:ea typeface="+mn-ea"/>
        <a:cs typeface="+mn-cs"/>
      </a:defRPr>
    </a:lvl7pPr>
    <a:lvl8pPr marL="6399520" algn="l" defTabSz="1828434" rtl="0" eaLnBrk="1" latinLnBrk="0" hangingPunct="1">
      <a:defRPr sz="2400" kern="1200">
        <a:solidFill>
          <a:schemeClr val="tx1"/>
        </a:solidFill>
        <a:latin typeface="+mn-lt"/>
        <a:ea typeface="+mn-ea"/>
        <a:cs typeface="+mn-cs"/>
      </a:defRPr>
    </a:lvl8pPr>
    <a:lvl9pPr marL="7313736" algn="l" defTabSz="1828434"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D1F34-EADE-CFBD-1BB4-4A68CB9B68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F535AF-C497-C8DD-8CDF-3975032C9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CEA75E-4541-23C3-9AC0-F0A67194DD3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BF3CD6-066D-C239-6E43-F7D17A28910C}"/>
              </a:ext>
            </a:extLst>
          </p:cNvPr>
          <p:cNvSpPr>
            <a:spLocks noGrp="1"/>
          </p:cNvSpPr>
          <p:nvPr>
            <p:ph type="sldNum" sz="quarter" idx="5"/>
          </p:nvPr>
        </p:nvSpPr>
        <p:spPr/>
        <p:txBody>
          <a:bodyPr/>
          <a:lstStyle/>
          <a:p>
            <a:fld id="{24EB3D6A-991C-430B-AD28-53DD199615A0}" type="slidenum">
              <a:rPr lang="en-US" smtClean="0"/>
              <a:t>1</a:t>
            </a:fld>
            <a:endParaRPr lang="en-US"/>
          </a:p>
        </p:txBody>
      </p:sp>
    </p:spTree>
    <p:extLst>
      <p:ext uri="{BB962C8B-B14F-4D97-AF65-F5344CB8AC3E}">
        <p14:creationId xmlns:p14="http://schemas.microsoft.com/office/powerpoint/2010/main" val="2272554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134671" y="12464545"/>
            <a:ext cx="24192946"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4269343" y="22516595"/>
            <a:ext cx="19923602"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2/13/2025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2/13/2025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1423113" y="9247889"/>
            <a:ext cx="12381095"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4658078" y="9247889"/>
            <a:ext cx="12381095"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2/13/2025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2/13/2025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2/13/2025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 y="3"/>
            <a:ext cx="28452810" cy="1945418"/>
          </a:xfrm>
          <a:prstGeom prst="rect">
            <a:avLst/>
          </a:prstGeom>
          <a:blipFill>
            <a:blip r:embed="rId7" cstate="print"/>
            <a:stretch>
              <a:fillRect/>
            </a:stretch>
          </a:blipFill>
        </p:spPr>
        <p:txBody>
          <a:bodyPr wrap="square" lIns="0" tIns="0" rIns="0" bIns="0" rtlCol="0"/>
          <a:lstStyle/>
          <a:p>
            <a:endParaRPr sz="7200"/>
          </a:p>
        </p:txBody>
      </p:sp>
      <p:sp>
        <p:nvSpPr>
          <p:cNvPr id="2" name="Holder 2"/>
          <p:cNvSpPr>
            <a:spLocks noGrp="1"/>
          </p:cNvSpPr>
          <p:nvPr>
            <p:ph type="title"/>
          </p:nvPr>
        </p:nvSpPr>
        <p:spPr>
          <a:xfrm>
            <a:off x="1423114" y="1608329"/>
            <a:ext cx="2561606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1423114" y="9247889"/>
            <a:ext cx="2561606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9677178" y="37393631"/>
            <a:ext cx="9107932" cy="553998"/>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423114" y="37393631"/>
            <a:ext cx="6546325" cy="553998"/>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2/13/2025</a:t>
            </a:fld>
            <a:endParaRPr lang="en-US"/>
          </a:p>
        </p:txBody>
      </p:sp>
      <p:sp>
        <p:nvSpPr>
          <p:cNvPr id="6" name="Holder 6"/>
          <p:cNvSpPr>
            <a:spLocks noGrp="1"/>
          </p:cNvSpPr>
          <p:nvPr>
            <p:ph type="sldNum" sz="quarter" idx="7"/>
          </p:nvPr>
        </p:nvSpPr>
        <p:spPr>
          <a:xfrm>
            <a:off x="20492848" y="37393631"/>
            <a:ext cx="6546325" cy="553998"/>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914400">
        <a:defRPr>
          <a:latin typeface="+mn-lt"/>
          <a:ea typeface="+mn-ea"/>
          <a:cs typeface="+mn-cs"/>
        </a:defRPr>
      </a:lvl2pPr>
      <a:lvl3pPr marL="1828800">
        <a:defRPr>
          <a:latin typeface="+mn-lt"/>
          <a:ea typeface="+mn-ea"/>
          <a:cs typeface="+mn-cs"/>
        </a:defRPr>
      </a:lvl3pPr>
      <a:lvl4pPr marL="2743200">
        <a:defRPr>
          <a:latin typeface="+mn-lt"/>
          <a:ea typeface="+mn-ea"/>
          <a:cs typeface="+mn-cs"/>
        </a:defRPr>
      </a:lvl4pPr>
      <a:lvl5pPr marL="3657600">
        <a:defRPr>
          <a:latin typeface="+mn-lt"/>
          <a:ea typeface="+mn-ea"/>
          <a:cs typeface="+mn-cs"/>
        </a:defRPr>
      </a:lvl5pPr>
      <a:lvl6pPr marL="4572000">
        <a:defRPr>
          <a:latin typeface="+mn-lt"/>
          <a:ea typeface="+mn-ea"/>
          <a:cs typeface="+mn-cs"/>
        </a:defRPr>
      </a:lvl6pPr>
      <a:lvl7pPr marL="5486400">
        <a:defRPr>
          <a:latin typeface="+mn-lt"/>
          <a:ea typeface="+mn-ea"/>
          <a:cs typeface="+mn-cs"/>
        </a:defRPr>
      </a:lvl7pPr>
      <a:lvl8pPr marL="6400800">
        <a:defRPr>
          <a:latin typeface="+mn-lt"/>
          <a:ea typeface="+mn-ea"/>
          <a:cs typeface="+mn-cs"/>
        </a:defRPr>
      </a:lvl8pPr>
      <a:lvl9pPr marL="7315200">
        <a:defRPr>
          <a:latin typeface="+mn-lt"/>
          <a:ea typeface="+mn-ea"/>
          <a:cs typeface="+mn-cs"/>
        </a:defRPr>
      </a:lvl9pPr>
    </p:bodyStyle>
    <p:otherStyle>
      <a:lvl1pPr marL="0">
        <a:defRPr>
          <a:latin typeface="+mn-lt"/>
          <a:ea typeface="+mn-ea"/>
          <a:cs typeface="+mn-cs"/>
        </a:defRPr>
      </a:lvl1pPr>
      <a:lvl2pPr marL="914400">
        <a:defRPr>
          <a:latin typeface="+mn-lt"/>
          <a:ea typeface="+mn-ea"/>
          <a:cs typeface="+mn-cs"/>
        </a:defRPr>
      </a:lvl2pPr>
      <a:lvl3pPr marL="1828800">
        <a:defRPr>
          <a:latin typeface="+mn-lt"/>
          <a:ea typeface="+mn-ea"/>
          <a:cs typeface="+mn-cs"/>
        </a:defRPr>
      </a:lvl3pPr>
      <a:lvl4pPr marL="2743200">
        <a:defRPr>
          <a:latin typeface="+mn-lt"/>
          <a:ea typeface="+mn-ea"/>
          <a:cs typeface="+mn-cs"/>
        </a:defRPr>
      </a:lvl4pPr>
      <a:lvl5pPr marL="3657600">
        <a:defRPr>
          <a:latin typeface="+mn-lt"/>
          <a:ea typeface="+mn-ea"/>
          <a:cs typeface="+mn-cs"/>
        </a:defRPr>
      </a:lvl5pPr>
      <a:lvl6pPr marL="4572000">
        <a:defRPr>
          <a:latin typeface="+mn-lt"/>
          <a:ea typeface="+mn-ea"/>
          <a:cs typeface="+mn-cs"/>
        </a:defRPr>
      </a:lvl6pPr>
      <a:lvl7pPr marL="5486400">
        <a:defRPr>
          <a:latin typeface="+mn-lt"/>
          <a:ea typeface="+mn-ea"/>
          <a:cs typeface="+mn-cs"/>
        </a:defRPr>
      </a:lvl7pPr>
      <a:lvl8pPr marL="6400800">
        <a:defRPr>
          <a:latin typeface="+mn-lt"/>
          <a:ea typeface="+mn-ea"/>
          <a:cs typeface="+mn-cs"/>
        </a:defRPr>
      </a:lvl8pPr>
      <a:lvl9pPr marL="73152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6"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62E10-8F7E-B58A-8CFA-5EE5E0A9EB6A}"/>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2A686B48-7546-65FE-3238-B0F8F248439D}"/>
              </a:ext>
            </a:extLst>
          </p:cNvPr>
          <p:cNvSpPr txBox="1"/>
          <p:nvPr/>
        </p:nvSpPr>
        <p:spPr>
          <a:xfrm>
            <a:off x="851762" y="6277533"/>
            <a:ext cx="9954260" cy="5472586"/>
          </a:xfrm>
          <a:prstGeom prst="rect">
            <a:avLst/>
          </a:prstGeom>
        </p:spPr>
        <p:txBody>
          <a:bodyPr vert="horz" wrap="square" lIns="0" tIns="29208" rIns="0" bIns="0" rtlCol="0">
            <a:spAutoFit/>
          </a:bodyPr>
          <a:lstStyle/>
          <a:p>
            <a:pPr marL="25400">
              <a:spcBef>
                <a:spcPts val="228"/>
              </a:spcBef>
            </a:pPr>
            <a:r>
              <a:rPr sz="4100" b="1" spc="10" dirty="0">
                <a:solidFill>
                  <a:srgbClr val="209FDB"/>
                </a:solidFill>
                <a:latin typeface="Arial"/>
                <a:cs typeface="Arial"/>
              </a:rPr>
              <a:t>Outline</a:t>
            </a:r>
            <a:endParaRPr sz="4100" dirty="0">
              <a:latin typeface="Arial"/>
              <a:cs typeface="Arial"/>
            </a:endParaRPr>
          </a:p>
          <a:p>
            <a:pPr marL="35560" marR="10160">
              <a:lnSpc>
                <a:spcPct val="101800"/>
              </a:lnSpc>
              <a:spcBef>
                <a:spcPts val="1838"/>
              </a:spcBef>
            </a:pPr>
            <a:r>
              <a:rPr lang="en-US" sz="2400" spc="20" dirty="0">
                <a:solidFill>
                  <a:srgbClr val="3A4F58"/>
                </a:solidFill>
                <a:latin typeface="Arial"/>
                <a:cs typeface="Arial"/>
              </a:rPr>
              <a:t>The US Environmental Protection Agency developed a method for the analysis of </a:t>
            </a:r>
            <a:r>
              <a:rPr lang="en-US" sz="2400" spc="20" dirty="0" err="1">
                <a:solidFill>
                  <a:srgbClr val="3A4F58"/>
                </a:solidFill>
                <a:latin typeface="Arial"/>
                <a:cs typeface="Arial"/>
              </a:rPr>
              <a:t>Semivolatiles</a:t>
            </a:r>
            <a:r>
              <a:rPr lang="en-US" sz="2400" spc="20" dirty="0">
                <a:solidFill>
                  <a:srgbClr val="3A4F58"/>
                </a:solidFill>
                <a:latin typeface="Arial"/>
                <a:cs typeface="Arial"/>
              </a:rPr>
              <a:t> using gas chromatography. This allows the determination of on-column amounts of target compounds to be detected at orders of magnitude lower concentrations than conventional single quadrupole mass spectrometers. New column requirements include enhanced robustness, thermal stability, improved PAH selectivity and extended lifetime following highly contaminated extracts. </a:t>
            </a:r>
          </a:p>
          <a:p>
            <a:pPr marL="35560" marR="10160">
              <a:lnSpc>
                <a:spcPct val="101800"/>
              </a:lnSpc>
              <a:spcBef>
                <a:spcPts val="1838"/>
              </a:spcBef>
            </a:pPr>
            <a:endParaRPr lang="en-US" sz="2400" spc="20" dirty="0">
              <a:solidFill>
                <a:srgbClr val="3A4F58"/>
              </a:solidFill>
              <a:latin typeface="Arial"/>
              <a:cs typeface="Arial"/>
            </a:endParaRPr>
          </a:p>
          <a:p>
            <a:pPr marL="35560" marR="10160">
              <a:lnSpc>
                <a:spcPct val="101800"/>
              </a:lnSpc>
              <a:spcBef>
                <a:spcPts val="1838"/>
              </a:spcBef>
            </a:pPr>
            <a:r>
              <a:rPr lang="en-US" sz="2400" spc="20" dirty="0">
                <a:solidFill>
                  <a:srgbClr val="3A4F58"/>
                </a:solidFill>
                <a:latin typeface="Arial"/>
                <a:cs typeface="Arial"/>
              </a:rPr>
              <a:t>This presentation will show the dynamic range of this column type with smaller internal diameters in the analysis of </a:t>
            </a:r>
            <a:r>
              <a:rPr lang="en-US" sz="2400" spc="20" dirty="0" err="1">
                <a:solidFill>
                  <a:srgbClr val="3A4F58"/>
                </a:solidFill>
                <a:latin typeface="Arial"/>
                <a:cs typeface="Arial"/>
              </a:rPr>
              <a:t>semivolatiles</a:t>
            </a:r>
            <a:r>
              <a:rPr lang="en-US" sz="2400" spc="20" dirty="0">
                <a:solidFill>
                  <a:srgbClr val="3A4F58"/>
                </a:solidFill>
                <a:latin typeface="Arial"/>
                <a:cs typeface="Arial"/>
              </a:rPr>
              <a:t> and polyaromatic hydrocarbons.</a:t>
            </a:r>
          </a:p>
        </p:txBody>
      </p:sp>
      <p:sp>
        <p:nvSpPr>
          <p:cNvPr id="4" name="object 4">
            <a:extLst>
              <a:ext uri="{FF2B5EF4-FFF2-40B4-BE49-F238E27FC236}">
                <a16:creationId xmlns:a16="http://schemas.microsoft.com/office/drawing/2014/main" id="{90C97E2E-6643-A14D-2E62-F5F984354597}"/>
              </a:ext>
            </a:extLst>
          </p:cNvPr>
          <p:cNvSpPr txBox="1"/>
          <p:nvPr/>
        </p:nvSpPr>
        <p:spPr>
          <a:xfrm>
            <a:off x="11286664" y="6281338"/>
            <a:ext cx="5598160" cy="660435"/>
          </a:xfrm>
          <a:prstGeom prst="rect">
            <a:avLst/>
          </a:prstGeom>
        </p:spPr>
        <p:txBody>
          <a:bodyPr vert="horz" wrap="square" lIns="0" tIns="29208" rIns="0" bIns="0" rtlCol="0">
            <a:spAutoFit/>
          </a:bodyPr>
          <a:lstStyle/>
          <a:p>
            <a:pPr marL="25400">
              <a:spcBef>
                <a:spcPts val="228"/>
              </a:spcBef>
            </a:pPr>
            <a:r>
              <a:rPr sz="4100" b="1" spc="-10" dirty="0">
                <a:solidFill>
                  <a:srgbClr val="209FDB"/>
                </a:solidFill>
                <a:latin typeface="Arial"/>
                <a:cs typeface="Arial"/>
              </a:rPr>
              <a:t>Semi-Volatile</a:t>
            </a:r>
            <a:r>
              <a:rPr sz="4100" b="1" spc="-240" dirty="0">
                <a:solidFill>
                  <a:srgbClr val="209FDB"/>
                </a:solidFill>
                <a:latin typeface="Arial"/>
                <a:cs typeface="Arial"/>
              </a:rPr>
              <a:t> </a:t>
            </a:r>
            <a:r>
              <a:rPr sz="4100" b="1" spc="10" dirty="0">
                <a:solidFill>
                  <a:srgbClr val="209FDB"/>
                </a:solidFill>
                <a:latin typeface="Arial"/>
                <a:cs typeface="Arial"/>
              </a:rPr>
              <a:t>Analysis</a:t>
            </a:r>
            <a:endParaRPr sz="4100" dirty="0">
              <a:latin typeface="Arial"/>
              <a:cs typeface="Arial"/>
            </a:endParaRPr>
          </a:p>
        </p:txBody>
      </p:sp>
      <p:sp>
        <p:nvSpPr>
          <p:cNvPr id="5" name="object 5">
            <a:extLst>
              <a:ext uri="{FF2B5EF4-FFF2-40B4-BE49-F238E27FC236}">
                <a16:creationId xmlns:a16="http://schemas.microsoft.com/office/drawing/2014/main" id="{4BD4A3E1-2DC7-3308-9596-A1F8898B8BBD}"/>
              </a:ext>
            </a:extLst>
          </p:cNvPr>
          <p:cNvSpPr txBox="1"/>
          <p:nvPr/>
        </p:nvSpPr>
        <p:spPr>
          <a:xfrm>
            <a:off x="834587" y="12227712"/>
            <a:ext cx="7552690" cy="660435"/>
          </a:xfrm>
          <a:prstGeom prst="rect">
            <a:avLst/>
          </a:prstGeom>
        </p:spPr>
        <p:txBody>
          <a:bodyPr vert="horz" wrap="square" lIns="0" tIns="29208" rIns="0" bIns="0" rtlCol="0">
            <a:spAutoFit/>
          </a:bodyPr>
          <a:lstStyle/>
          <a:p>
            <a:pPr marL="25400">
              <a:spcBef>
                <a:spcPts val="228"/>
              </a:spcBef>
            </a:pPr>
            <a:r>
              <a:rPr sz="4100" b="1" spc="20" dirty="0">
                <a:solidFill>
                  <a:srgbClr val="209FDB"/>
                </a:solidFill>
                <a:latin typeface="Arial"/>
                <a:cs typeface="Arial"/>
              </a:rPr>
              <a:t>Enhanced SVOC</a:t>
            </a:r>
            <a:r>
              <a:rPr sz="4100" b="1" spc="-160" dirty="0">
                <a:solidFill>
                  <a:srgbClr val="209FDB"/>
                </a:solidFill>
                <a:latin typeface="Arial"/>
                <a:cs typeface="Arial"/>
              </a:rPr>
              <a:t> </a:t>
            </a:r>
            <a:r>
              <a:rPr sz="4100" b="1" spc="20" dirty="0">
                <a:solidFill>
                  <a:srgbClr val="209FDB"/>
                </a:solidFill>
                <a:latin typeface="Arial"/>
                <a:cs typeface="Arial"/>
              </a:rPr>
              <a:t>Performance</a:t>
            </a:r>
            <a:endParaRPr sz="4100">
              <a:latin typeface="Arial"/>
              <a:cs typeface="Arial"/>
            </a:endParaRPr>
          </a:p>
        </p:txBody>
      </p:sp>
      <p:sp>
        <p:nvSpPr>
          <p:cNvPr id="8" name="object 8">
            <a:extLst>
              <a:ext uri="{FF2B5EF4-FFF2-40B4-BE49-F238E27FC236}">
                <a16:creationId xmlns:a16="http://schemas.microsoft.com/office/drawing/2014/main" id="{FAED2925-9CC6-F454-044F-FF777B5E6092}"/>
              </a:ext>
            </a:extLst>
          </p:cNvPr>
          <p:cNvSpPr/>
          <p:nvPr/>
        </p:nvSpPr>
        <p:spPr>
          <a:xfrm>
            <a:off x="1489565" y="13699533"/>
            <a:ext cx="3257550" cy="3437890"/>
          </a:xfrm>
          <a:custGeom>
            <a:avLst/>
            <a:gdLst/>
            <a:ahLst/>
            <a:cxnLst/>
            <a:rect l="l" t="t" r="r" b="b"/>
            <a:pathLst>
              <a:path w="1628775" h="1718945">
                <a:moveTo>
                  <a:pt x="814170" y="0"/>
                </a:moveTo>
                <a:lnTo>
                  <a:pt x="767967" y="1360"/>
                </a:lnTo>
                <a:lnTo>
                  <a:pt x="722441" y="5392"/>
                </a:lnTo>
                <a:lnTo>
                  <a:pt x="677660" y="12024"/>
                </a:lnTo>
                <a:lnTo>
                  <a:pt x="633693" y="21183"/>
                </a:lnTo>
                <a:lnTo>
                  <a:pt x="590608" y="32797"/>
                </a:lnTo>
                <a:lnTo>
                  <a:pt x="548475" y="46793"/>
                </a:lnTo>
                <a:lnTo>
                  <a:pt x="507361" y="63098"/>
                </a:lnTo>
                <a:lnTo>
                  <a:pt x="467336" y="81640"/>
                </a:lnTo>
                <a:lnTo>
                  <a:pt x="428469" y="102346"/>
                </a:lnTo>
                <a:lnTo>
                  <a:pt x="390828" y="125144"/>
                </a:lnTo>
                <a:lnTo>
                  <a:pt x="354481" y="149962"/>
                </a:lnTo>
                <a:lnTo>
                  <a:pt x="319498" y="176726"/>
                </a:lnTo>
                <a:lnTo>
                  <a:pt x="285948" y="205364"/>
                </a:lnTo>
                <a:lnTo>
                  <a:pt x="253898" y="235804"/>
                </a:lnTo>
                <a:lnTo>
                  <a:pt x="223418" y="267973"/>
                </a:lnTo>
                <a:lnTo>
                  <a:pt x="194576" y="301798"/>
                </a:lnTo>
                <a:lnTo>
                  <a:pt x="167442" y="337207"/>
                </a:lnTo>
                <a:lnTo>
                  <a:pt x="142084" y="374128"/>
                </a:lnTo>
                <a:lnTo>
                  <a:pt x="118570" y="412488"/>
                </a:lnTo>
                <a:lnTo>
                  <a:pt x="96969" y="452214"/>
                </a:lnTo>
                <a:lnTo>
                  <a:pt x="77350" y="493234"/>
                </a:lnTo>
                <a:lnTo>
                  <a:pt x="59782" y="535475"/>
                </a:lnTo>
                <a:lnTo>
                  <a:pt x="44334" y="578864"/>
                </a:lnTo>
                <a:lnTo>
                  <a:pt x="31074" y="623330"/>
                </a:lnTo>
                <a:lnTo>
                  <a:pt x="20070" y="668800"/>
                </a:lnTo>
                <a:lnTo>
                  <a:pt x="11392" y="715200"/>
                </a:lnTo>
                <a:lnTo>
                  <a:pt x="5109" y="762459"/>
                </a:lnTo>
                <a:lnTo>
                  <a:pt x="1288" y="810504"/>
                </a:lnTo>
                <a:lnTo>
                  <a:pt x="0" y="859262"/>
                </a:lnTo>
                <a:lnTo>
                  <a:pt x="1288" y="908021"/>
                </a:lnTo>
                <a:lnTo>
                  <a:pt x="5109" y="956066"/>
                </a:lnTo>
                <a:lnTo>
                  <a:pt x="11392" y="1003325"/>
                </a:lnTo>
                <a:lnTo>
                  <a:pt x="20070" y="1049725"/>
                </a:lnTo>
                <a:lnTo>
                  <a:pt x="31074" y="1095194"/>
                </a:lnTo>
                <a:lnTo>
                  <a:pt x="44334" y="1139660"/>
                </a:lnTo>
                <a:lnTo>
                  <a:pt x="59782" y="1183050"/>
                </a:lnTo>
                <a:lnTo>
                  <a:pt x="77350" y="1225291"/>
                </a:lnTo>
                <a:lnTo>
                  <a:pt x="96969" y="1266311"/>
                </a:lnTo>
                <a:lnTo>
                  <a:pt x="118570" y="1306037"/>
                </a:lnTo>
                <a:lnTo>
                  <a:pt x="142084" y="1344396"/>
                </a:lnTo>
                <a:lnTo>
                  <a:pt x="167442" y="1381317"/>
                </a:lnTo>
                <a:lnTo>
                  <a:pt x="194576" y="1416727"/>
                </a:lnTo>
                <a:lnTo>
                  <a:pt x="223418" y="1450552"/>
                </a:lnTo>
                <a:lnTo>
                  <a:pt x="253898" y="1482721"/>
                </a:lnTo>
                <a:lnTo>
                  <a:pt x="285948" y="1513161"/>
                </a:lnTo>
                <a:lnTo>
                  <a:pt x="319498" y="1541799"/>
                </a:lnTo>
                <a:lnTo>
                  <a:pt x="354481" y="1568563"/>
                </a:lnTo>
                <a:lnTo>
                  <a:pt x="390828" y="1593380"/>
                </a:lnTo>
                <a:lnTo>
                  <a:pt x="428469" y="1616178"/>
                </a:lnTo>
                <a:lnTo>
                  <a:pt x="467336" y="1636885"/>
                </a:lnTo>
                <a:lnTo>
                  <a:pt x="507361" y="1655427"/>
                </a:lnTo>
                <a:lnTo>
                  <a:pt x="548475" y="1671732"/>
                </a:lnTo>
                <a:lnTo>
                  <a:pt x="590608" y="1685727"/>
                </a:lnTo>
                <a:lnTo>
                  <a:pt x="633693" y="1697341"/>
                </a:lnTo>
                <a:lnTo>
                  <a:pt x="677660" y="1706500"/>
                </a:lnTo>
                <a:lnTo>
                  <a:pt x="722441" y="1713132"/>
                </a:lnTo>
                <a:lnTo>
                  <a:pt x="767967" y="1717165"/>
                </a:lnTo>
                <a:lnTo>
                  <a:pt x="814170" y="1718525"/>
                </a:lnTo>
                <a:lnTo>
                  <a:pt x="860372" y="1717165"/>
                </a:lnTo>
                <a:lnTo>
                  <a:pt x="905898" y="1713132"/>
                </a:lnTo>
                <a:lnTo>
                  <a:pt x="950680" y="1706500"/>
                </a:lnTo>
                <a:lnTo>
                  <a:pt x="994647" y="1697341"/>
                </a:lnTo>
                <a:lnTo>
                  <a:pt x="1037732" y="1685727"/>
                </a:lnTo>
                <a:lnTo>
                  <a:pt x="1079865" y="1671732"/>
                </a:lnTo>
                <a:lnTo>
                  <a:pt x="1120979" y="1655427"/>
                </a:lnTo>
                <a:lnTo>
                  <a:pt x="1161003" y="1636885"/>
                </a:lnTo>
                <a:lnTo>
                  <a:pt x="1199871" y="1616178"/>
                </a:lnTo>
                <a:lnTo>
                  <a:pt x="1237512" y="1593380"/>
                </a:lnTo>
                <a:lnTo>
                  <a:pt x="1273858" y="1568563"/>
                </a:lnTo>
                <a:lnTo>
                  <a:pt x="1308841" y="1541799"/>
                </a:lnTo>
                <a:lnTo>
                  <a:pt x="1342392" y="1513161"/>
                </a:lnTo>
                <a:lnTo>
                  <a:pt x="1374442" y="1482721"/>
                </a:lnTo>
                <a:lnTo>
                  <a:pt x="1404922" y="1450552"/>
                </a:lnTo>
                <a:lnTo>
                  <a:pt x="1433763" y="1416727"/>
                </a:lnTo>
                <a:lnTo>
                  <a:pt x="1460897" y="1381317"/>
                </a:lnTo>
                <a:lnTo>
                  <a:pt x="1486256" y="1344396"/>
                </a:lnTo>
                <a:lnTo>
                  <a:pt x="1509770" y="1306037"/>
                </a:lnTo>
                <a:lnTo>
                  <a:pt x="1531371" y="1266311"/>
                </a:lnTo>
                <a:lnTo>
                  <a:pt x="1550989" y="1225291"/>
                </a:lnTo>
                <a:lnTo>
                  <a:pt x="1568557" y="1183050"/>
                </a:lnTo>
                <a:lnTo>
                  <a:pt x="1584006" y="1139660"/>
                </a:lnTo>
                <a:lnTo>
                  <a:pt x="1597266" y="1095194"/>
                </a:lnTo>
                <a:lnTo>
                  <a:pt x="1608269" y="1049725"/>
                </a:lnTo>
                <a:lnTo>
                  <a:pt x="1616947" y="1003325"/>
                </a:lnTo>
                <a:lnTo>
                  <a:pt x="1623231" y="956066"/>
                </a:lnTo>
                <a:lnTo>
                  <a:pt x="1627051" y="908021"/>
                </a:lnTo>
                <a:lnTo>
                  <a:pt x="1628340" y="859262"/>
                </a:lnTo>
                <a:lnTo>
                  <a:pt x="1627051" y="810504"/>
                </a:lnTo>
                <a:lnTo>
                  <a:pt x="1623231" y="762459"/>
                </a:lnTo>
                <a:lnTo>
                  <a:pt x="1616947" y="715200"/>
                </a:lnTo>
                <a:lnTo>
                  <a:pt x="1608269" y="668800"/>
                </a:lnTo>
                <a:lnTo>
                  <a:pt x="1597266" y="623330"/>
                </a:lnTo>
                <a:lnTo>
                  <a:pt x="1584006" y="578864"/>
                </a:lnTo>
                <a:lnTo>
                  <a:pt x="1568557" y="535475"/>
                </a:lnTo>
                <a:lnTo>
                  <a:pt x="1550989" y="493234"/>
                </a:lnTo>
                <a:lnTo>
                  <a:pt x="1531371" y="452214"/>
                </a:lnTo>
                <a:lnTo>
                  <a:pt x="1509770" y="412488"/>
                </a:lnTo>
                <a:lnTo>
                  <a:pt x="1486256" y="374128"/>
                </a:lnTo>
                <a:lnTo>
                  <a:pt x="1460897" y="337207"/>
                </a:lnTo>
                <a:lnTo>
                  <a:pt x="1433763" y="301798"/>
                </a:lnTo>
                <a:lnTo>
                  <a:pt x="1404922" y="267973"/>
                </a:lnTo>
                <a:lnTo>
                  <a:pt x="1374442" y="235804"/>
                </a:lnTo>
                <a:lnTo>
                  <a:pt x="1342392" y="205364"/>
                </a:lnTo>
                <a:lnTo>
                  <a:pt x="1308841" y="176726"/>
                </a:lnTo>
                <a:lnTo>
                  <a:pt x="1273858" y="149962"/>
                </a:lnTo>
                <a:lnTo>
                  <a:pt x="1237512" y="125144"/>
                </a:lnTo>
                <a:lnTo>
                  <a:pt x="1199871" y="102346"/>
                </a:lnTo>
                <a:lnTo>
                  <a:pt x="1161003" y="81640"/>
                </a:lnTo>
                <a:lnTo>
                  <a:pt x="1120979" y="63098"/>
                </a:lnTo>
                <a:lnTo>
                  <a:pt x="1079865" y="46793"/>
                </a:lnTo>
                <a:lnTo>
                  <a:pt x="1037732" y="32797"/>
                </a:lnTo>
                <a:lnTo>
                  <a:pt x="994647" y="21183"/>
                </a:lnTo>
                <a:lnTo>
                  <a:pt x="950680" y="12024"/>
                </a:lnTo>
                <a:lnTo>
                  <a:pt x="905898" y="5392"/>
                </a:lnTo>
                <a:lnTo>
                  <a:pt x="860372" y="1360"/>
                </a:lnTo>
                <a:lnTo>
                  <a:pt x="814170" y="0"/>
                </a:lnTo>
                <a:close/>
              </a:path>
            </a:pathLst>
          </a:custGeom>
          <a:solidFill>
            <a:srgbClr val="005F79"/>
          </a:solidFill>
        </p:spPr>
        <p:txBody>
          <a:bodyPr wrap="square" lIns="0" tIns="0" rIns="0" bIns="0" rtlCol="0"/>
          <a:lstStyle/>
          <a:p>
            <a:endParaRPr sz="7200"/>
          </a:p>
        </p:txBody>
      </p:sp>
      <p:sp>
        <p:nvSpPr>
          <p:cNvPr id="9" name="object 9">
            <a:extLst>
              <a:ext uri="{FF2B5EF4-FFF2-40B4-BE49-F238E27FC236}">
                <a16:creationId xmlns:a16="http://schemas.microsoft.com/office/drawing/2014/main" id="{063489CA-5EA9-A4C6-8194-89B4E3F29653}"/>
              </a:ext>
            </a:extLst>
          </p:cNvPr>
          <p:cNvSpPr/>
          <p:nvPr/>
        </p:nvSpPr>
        <p:spPr>
          <a:xfrm>
            <a:off x="1576887" y="13791151"/>
            <a:ext cx="3082290" cy="3255010"/>
          </a:xfrm>
          <a:custGeom>
            <a:avLst/>
            <a:gdLst/>
            <a:ahLst/>
            <a:cxnLst/>
            <a:rect l="l" t="t" r="r" b="b"/>
            <a:pathLst>
              <a:path w="1541145" h="1627504">
                <a:moveTo>
                  <a:pt x="770509" y="0"/>
                </a:moveTo>
                <a:lnTo>
                  <a:pt x="723574" y="1484"/>
                </a:lnTo>
                <a:lnTo>
                  <a:pt x="677383" y="5881"/>
                </a:lnTo>
                <a:lnTo>
                  <a:pt x="632015" y="13105"/>
                </a:lnTo>
                <a:lnTo>
                  <a:pt x="587552" y="23072"/>
                </a:lnTo>
                <a:lnTo>
                  <a:pt x="544075" y="35696"/>
                </a:lnTo>
                <a:lnTo>
                  <a:pt x="501663" y="50892"/>
                </a:lnTo>
                <a:lnTo>
                  <a:pt x="460398" y="68574"/>
                </a:lnTo>
                <a:lnTo>
                  <a:pt x="420360" y="88659"/>
                </a:lnTo>
                <a:lnTo>
                  <a:pt x="381629" y="111061"/>
                </a:lnTo>
                <a:lnTo>
                  <a:pt x="344287" y="135694"/>
                </a:lnTo>
                <a:lnTo>
                  <a:pt x="308413" y="162474"/>
                </a:lnTo>
                <a:lnTo>
                  <a:pt x="274090" y="191315"/>
                </a:lnTo>
                <a:lnTo>
                  <a:pt x="241396" y="222133"/>
                </a:lnTo>
                <a:lnTo>
                  <a:pt x="210413" y="254842"/>
                </a:lnTo>
                <a:lnTo>
                  <a:pt x="181222" y="289357"/>
                </a:lnTo>
                <a:lnTo>
                  <a:pt x="153902" y="325594"/>
                </a:lnTo>
                <a:lnTo>
                  <a:pt x="128536" y="363466"/>
                </a:lnTo>
                <a:lnTo>
                  <a:pt x="105202" y="402890"/>
                </a:lnTo>
                <a:lnTo>
                  <a:pt x="83982" y="443779"/>
                </a:lnTo>
                <a:lnTo>
                  <a:pt x="64957" y="486049"/>
                </a:lnTo>
                <a:lnTo>
                  <a:pt x="48207" y="529615"/>
                </a:lnTo>
                <a:lnTo>
                  <a:pt x="33813" y="574391"/>
                </a:lnTo>
                <a:lnTo>
                  <a:pt x="21855" y="620293"/>
                </a:lnTo>
                <a:lnTo>
                  <a:pt x="12414" y="667235"/>
                </a:lnTo>
                <a:lnTo>
                  <a:pt x="5571" y="715133"/>
                </a:lnTo>
                <a:lnTo>
                  <a:pt x="1406" y="763901"/>
                </a:lnTo>
                <a:lnTo>
                  <a:pt x="0" y="813454"/>
                </a:lnTo>
                <a:lnTo>
                  <a:pt x="1406" y="863007"/>
                </a:lnTo>
                <a:lnTo>
                  <a:pt x="5571" y="911775"/>
                </a:lnTo>
                <a:lnTo>
                  <a:pt x="12414" y="959673"/>
                </a:lnTo>
                <a:lnTo>
                  <a:pt x="21855" y="1006615"/>
                </a:lnTo>
                <a:lnTo>
                  <a:pt x="33813" y="1052517"/>
                </a:lnTo>
                <a:lnTo>
                  <a:pt x="48207" y="1097293"/>
                </a:lnTo>
                <a:lnTo>
                  <a:pt x="64957" y="1140859"/>
                </a:lnTo>
                <a:lnTo>
                  <a:pt x="83982" y="1183129"/>
                </a:lnTo>
                <a:lnTo>
                  <a:pt x="105202" y="1224019"/>
                </a:lnTo>
                <a:lnTo>
                  <a:pt x="128536" y="1263442"/>
                </a:lnTo>
                <a:lnTo>
                  <a:pt x="153902" y="1301314"/>
                </a:lnTo>
                <a:lnTo>
                  <a:pt x="181222" y="1337551"/>
                </a:lnTo>
                <a:lnTo>
                  <a:pt x="210413" y="1372066"/>
                </a:lnTo>
                <a:lnTo>
                  <a:pt x="241396" y="1404775"/>
                </a:lnTo>
                <a:lnTo>
                  <a:pt x="274090" y="1435593"/>
                </a:lnTo>
                <a:lnTo>
                  <a:pt x="308413" y="1464434"/>
                </a:lnTo>
                <a:lnTo>
                  <a:pt x="344287" y="1491214"/>
                </a:lnTo>
                <a:lnTo>
                  <a:pt x="381629" y="1515847"/>
                </a:lnTo>
                <a:lnTo>
                  <a:pt x="420360" y="1538249"/>
                </a:lnTo>
                <a:lnTo>
                  <a:pt x="460398" y="1558334"/>
                </a:lnTo>
                <a:lnTo>
                  <a:pt x="501663" y="1576016"/>
                </a:lnTo>
                <a:lnTo>
                  <a:pt x="544075" y="1591212"/>
                </a:lnTo>
                <a:lnTo>
                  <a:pt x="587552" y="1603836"/>
                </a:lnTo>
                <a:lnTo>
                  <a:pt x="632015" y="1613803"/>
                </a:lnTo>
                <a:lnTo>
                  <a:pt x="677383" y="1621027"/>
                </a:lnTo>
                <a:lnTo>
                  <a:pt x="723574" y="1625424"/>
                </a:lnTo>
                <a:lnTo>
                  <a:pt x="770509" y="1626909"/>
                </a:lnTo>
                <a:lnTo>
                  <a:pt x="817443" y="1625424"/>
                </a:lnTo>
                <a:lnTo>
                  <a:pt x="863635" y="1621027"/>
                </a:lnTo>
                <a:lnTo>
                  <a:pt x="909002" y="1613803"/>
                </a:lnTo>
                <a:lnTo>
                  <a:pt x="953465" y="1603836"/>
                </a:lnTo>
                <a:lnTo>
                  <a:pt x="996943" y="1591212"/>
                </a:lnTo>
                <a:lnTo>
                  <a:pt x="1039354" y="1576016"/>
                </a:lnTo>
                <a:lnTo>
                  <a:pt x="1080620" y="1558334"/>
                </a:lnTo>
                <a:lnTo>
                  <a:pt x="1120658" y="1538249"/>
                </a:lnTo>
                <a:lnTo>
                  <a:pt x="1159389" y="1515847"/>
                </a:lnTo>
                <a:lnTo>
                  <a:pt x="1196731" y="1491214"/>
                </a:lnTo>
                <a:lnTo>
                  <a:pt x="1232604" y="1464434"/>
                </a:lnTo>
                <a:lnTo>
                  <a:pt x="1266928" y="1435593"/>
                </a:lnTo>
                <a:lnTo>
                  <a:pt x="1299622" y="1404775"/>
                </a:lnTo>
                <a:lnTo>
                  <a:pt x="1330604" y="1372066"/>
                </a:lnTo>
                <a:lnTo>
                  <a:pt x="1359796" y="1337551"/>
                </a:lnTo>
                <a:lnTo>
                  <a:pt x="1387115" y="1301314"/>
                </a:lnTo>
                <a:lnTo>
                  <a:pt x="1412482" y="1263442"/>
                </a:lnTo>
                <a:lnTo>
                  <a:pt x="1435815" y="1224019"/>
                </a:lnTo>
                <a:lnTo>
                  <a:pt x="1457035" y="1183129"/>
                </a:lnTo>
                <a:lnTo>
                  <a:pt x="1476060" y="1140859"/>
                </a:lnTo>
                <a:lnTo>
                  <a:pt x="1492810" y="1097293"/>
                </a:lnTo>
                <a:lnTo>
                  <a:pt x="1507204" y="1052517"/>
                </a:lnTo>
                <a:lnTo>
                  <a:pt x="1519162" y="1006615"/>
                </a:lnTo>
                <a:lnTo>
                  <a:pt x="1528603" y="959673"/>
                </a:lnTo>
                <a:lnTo>
                  <a:pt x="1535447" y="911775"/>
                </a:lnTo>
                <a:lnTo>
                  <a:pt x="1539612" y="863007"/>
                </a:lnTo>
                <a:lnTo>
                  <a:pt x="1541018" y="813454"/>
                </a:lnTo>
                <a:lnTo>
                  <a:pt x="1539612" y="763901"/>
                </a:lnTo>
                <a:lnTo>
                  <a:pt x="1535447" y="715133"/>
                </a:lnTo>
                <a:lnTo>
                  <a:pt x="1528603" y="667235"/>
                </a:lnTo>
                <a:lnTo>
                  <a:pt x="1519162" y="620293"/>
                </a:lnTo>
                <a:lnTo>
                  <a:pt x="1507204" y="574391"/>
                </a:lnTo>
                <a:lnTo>
                  <a:pt x="1492810" y="529615"/>
                </a:lnTo>
                <a:lnTo>
                  <a:pt x="1476060" y="486049"/>
                </a:lnTo>
                <a:lnTo>
                  <a:pt x="1457035" y="443779"/>
                </a:lnTo>
                <a:lnTo>
                  <a:pt x="1435815" y="402890"/>
                </a:lnTo>
                <a:lnTo>
                  <a:pt x="1412482" y="363466"/>
                </a:lnTo>
                <a:lnTo>
                  <a:pt x="1387115" y="325594"/>
                </a:lnTo>
                <a:lnTo>
                  <a:pt x="1359796" y="289357"/>
                </a:lnTo>
                <a:lnTo>
                  <a:pt x="1330604" y="254842"/>
                </a:lnTo>
                <a:lnTo>
                  <a:pt x="1299622" y="222133"/>
                </a:lnTo>
                <a:lnTo>
                  <a:pt x="1266928" y="191315"/>
                </a:lnTo>
                <a:lnTo>
                  <a:pt x="1232604" y="162474"/>
                </a:lnTo>
                <a:lnTo>
                  <a:pt x="1196731" y="135694"/>
                </a:lnTo>
                <a:lnTo>
                  <a:pt x="1159389" y="111061"/>
                </a:lnTo>
                <a:lnTo>
                  <a:pt x="1120658" y="88659"/>
                </a:lnTo>
                <a:lnTo>
                  <a:pt x="1080620" y="68574"/>
                </a:lnTo>
                <a:lnTo>
                  <a:pt x="1039354" y="50892"/>
                </a:lnTo>
                <a:lnTo>
                  <a:pt x="996943" y="35696"/>
                </a:lnTo>
                <a:lnTo>
                  <a:pt x="953465" y="23072"/>
                </a:lnTo>
                <a:lnTo>
                  <a:pt x="909002" y="13105"/>
                </a:lnTo>
                <a:lnTo>
                  <a:pt x="863635" y="5881"/>
                </a:lnTo>
                <a:lnTo>
                  <a:pt x="817443" y="1484"/>
                </a:lnTo>
                <a:lnTo>
                  <a:pt x="770509" y="0"/>
                </a:lnTo>
                <a:close/>
              </a:path>
            </a:pathLst>
          </a:custGeom>
          <a:solidFill>
            <a:srgbClr val="FFC000"/>
          </a:solidFill>
        </p:spPr>
        <p:txBody>
          <a:bodyPr wrap="square" lIns="0" tIns="0" rIns="0" bIns="0" rtlCol="0"/>
          <a:lstStyle/>
          <a:p>
            <a:endParaRPr sz="7200"/>
          </a:p>
        </p:txBody>
      </p:sp>
      <p:sp>
        <p:nvSpPr>
          <p:cNvPr id="10" name="object 10">
            <a:extLst>
              <a:ext uri="{FF2B5EF4-FFF2-40B4-BE49-F238E27FC236}">
                <a16:creationId xmlns:a16="http://schemas.microsoft.com/office/drawing/2014/main" id="{60C8BE55-291F-EC0B-E248-C808683C38F4}"/>
              </a:ext>
            </a:extLst>
          </p:cNvPr>
          <p:cNvSpPr/>
          <p:nvPr/>
        </p:nvSpPr>
        <p:spPr>
          <a:xfrm>
            <a:off x="1870345" y="14100354"/>
            <a:ext cx="2495550" cy="2633980"/>
          </a:xfrm>
          <a:custGeom>
            <a:avLst/>
            <a:gdLst/>
            <a:ahLst/>
            <a:cxnLst/>
            <a:rect l="l" t="t" r="r" b="b"/>
            <a:pathLst>
              <a:path w="1247775" h="1316990">
                <a:moveTo>
                  <a:pt x="623779" y="0"/>
                </a:moveTo>
                <a:lnTo>
                  <a:pt x="577224" y="1806"/>
                </a:lnTo>
                <a:lnTo>
                  <a:pt x="531599" y="7140"/>
                </a:lnTo>
                <a:lnTo>
                  <a:pt x="487023" y="15874"/>
                </a:lnTo>
                <a:lnTo>
                  <a:pt x="443619" y="27881"/>
                </a:lnTo>
                <a:lnTo>
                  <a:pt x="401506" y="43033"/>
                </a:lnTo>
                <a:lnTo>
                  <a:pt x="360804" y="61204"/>
                </a:lnTo>
                <a:lnTo>
                  <a:pt x="321635" y="82265"/>
                </a:lnTo>
                <a:lnTo>
                  <a:pt x="284119" y="106090"/>
                </a:lnTo>
                <a:lnTo>
                  <a:pt x="248377" y="132551"/>
                </a:lnTo>
                <a:lnTo>
                  <a:pt x="214529" y="161521"/>
                </a:lnTo>
                <a:lnTo>
                  <a:pt x="182696" y="192873"/>
                </a:lnTo>
                <a:lnTo>
                  <a:pt x="152998" y="226478"/>
                </a:lnTo>
                <a:lnTo>
                  <a:pt x="125556" y="262211"/>
                </a:lnTo>
                <a:lnTo>
                  <a:pt x="100491" y="299942"/>
                </a:lnTo>
                <a:lnTo>
                  <a:pt x="77923" y="339546"/>
                </a:lnTo>
                <a:lnTo>
                  <a:pt x="57973" y="380895"/>
                </a:lnTo>
                <a:lnTo>
                  <a:pt x="40761" y="423861"/>
                </a:lnTo>
                <a:lnTo>
                  <a:pt x="26409" y="468316"/>
                </a:lnTo>
                <a:lnTo>
                  <a:pt x="15036" y="514135"/>
                </a:lnTo>
                <a:lnTo>
                  <a:pt x="6763" y="561189"/>
                </a:lnTo>
                <a:lnTo>
                  <a:pt x="1710" y="609351"/>
                </a:lnTo>
                <a:lnTo>
                  <a:pt x="0" y="658493"/>
                </a:lnTo>
                <a:lnTo>
                  <a:pt x="1710" y="707636"/>
                </a:lnTo>
                <a:lnTo>
                  <a:pt x="6763" y="755798"/>
                </a:lnTo>
                <a:lnTo>
                  <a:pt x="15036" y="802852"/>
                </a:lnTo>
                <a:lnTo>
                  <a:pt x="26409" y="848670"/>
                </a:lnTo>
                <a:lnTo>
                  <a:pt x="40761" y="893126"/>
                </a:lnTo>
                <a:lnTo>
                  <a:pt x="57973" y="936092"/>
                </a:lnTo>
                <a:lnTo>
                  <a:pt x="77923" y="977440"/>
                </a:lnTo>
                <a:lnTo>
                  <a:pt x="100491" y="1017044"/>
                </a:lnTo>
                <a:lnTo>
                  <a:pt x="125556" y="1054776"/>
                </a:lnTo>
                <a:lnTo>
                  <a:pt x="152998" y="1090508"/>
                </a:lnTo>
                <a:lnTo>
                  <a:pt x="182696" y="1124114"/>
                </a:lnTo>
                <a:lnTo>
                  <a:pt x="214529" y="1155465"/>
                </a:lnTo>
                <a:lnTo>
                  <a:pt x="248377" y="1184435"/>
                </a:lnTo>
                <a:lnTo>
                  <a:pt x="284119" y="1210896"/>
                </a:lnTo>
                <a:lnTo>
                  <a:pt x="321635" y="1234721"/>
                </a:lnTo>
                <a:lnTo>
                  <a:pt x="360804" y="1255783"/>
                </a:lnTo>
                <a:lnTo>
                  <a:pt x="401506" y="1273953"/>
                </a:lnTo>
                <a:lnTo>
                  <a:pt x="443619" y="1289106"/>
                </a:lnTo>
                <a:lnTo>
                  <a:pt x="487023" y="1301113"/>
                </a:lnTo>
                <a:lnTo>
                  <a:pt x="531599" y="1309847"/>
                </a:lnTo>
                <a:lnTo>
                  <a:pt x="577224" y="1315181"/>
                </a:lnTo>
                <a:lnTo>
                  <a:pt x="623779" y="1316987"/>
                </a:lnTo>
                <a:lnTo>
                  <a:pt x="670334" y="1315181"/>
                </a:lnTo>
                <a:lnTo>
                  <a:pt x="715960" y="1309847"/>
                </a:lnTo>
                <a:lnTo>
                  <a:pt x="760535" y="1301113"/>
                </a:lnTo>
                <a:lnTo>
                  <a:pt x="803939" y="1289106"/>
                </a:lnTo>
                <a:lnTo>
                  <a:pt x="846053" y="1273953"/>
                </a:lnTo>
                <a:lnTo>
                  <a:pt x="886754" y="1255783"/>
                </a:lnTo>
                <a:lnTo>
                  <a:pt x="925923" y="1234721"/>
                </a:lnTo>
                <a:lnTo>
                  <a:pt x="963439" y="1210896"/>
                </a:lnTo>
                <a:lnTo>
                  <a:pt x="999181" y="1184435"/>
                </a:lnTo>
                <a:lnTo>
                  <a:pt x="1033029" y="1155465"/>
                </a:lnTo>
                <a:lnTo>
                  <a:pt x="1064863" y="1124114"/>
                </a:lnTo>
                <a:lnTo>
                  <a:pt x="1094560" y="1090508"/>
                </a:lnTo>
                <a:lnTo>
                  <a:pt x="1122002" y="1054776"/>
                </a:lnTo>
                <a:lnTo>
                  <a:pt x="1147067" y="1017044"/>
                </a:lnTo>
                <a:lnTo>
                  <a:pt x="1169635" y="977440"/>
                </a:lnTo>
                <a:lnTo>
                  <a:pt x="1189585" y="936092"/>
                </a:lnTo>
                <a:lnTo>
                  <a:pt x="1206797" y="893126"/>
                </a:lnTo>
                <a:lnTo>
                  <a:pt x="1221150" y="848670"/>
                </a:lnTo>
                <a:lnTo>
                  <a:pt x="1232523" y="802852"/>
                </a:lnTo>
                <a:lnTo>
                  <a:pt x="1240796" y="755798"/>
                </a:lnTo>
                <a:lnTo>
                  <a:pt x="1245848" y="707636"/>
                </a:lnTo>
                <a:lnTo>
                  <a:pt x="1247559" y="658493"/>
                </a:lnTo>
                <a:lnTo>
                  <a:pt x="1245848" y="609351"/>
                </a:lnTo>
                <a:lnTo>
                  <a:pt x="1240796" y="561189"/>
                </a:lnTo>
                <a:lnTo>
                  <a:pt x="1232523" y="514135"/>
                </a:lnTo>
                <a:lnTo>
                  <a:pt x="1221150" y="468316"/>
                </a:lnTo>
                <a:lnTo>
                  <a:pt x="1206797" y="423861"/>
                </a:lnTo>
                <a:lnTo>
                  <a:pt x="1189585" y="380895"/>
                </a:lnTo>
                <a:lnTo>
                  <a:pt x="1169635" y="339546"/>
                </a:lnTo>
                <a:lnTo>
                  <a:pt x="1147067" y="299942"/>
                </a:lnTo>
                <a:lnTo>
                  <a:pt x="1122002" y="262211"/>
                </a:lnTo>
                <a:lnTo>
                  <a:pt x="1094560" y="226478"/>
                </a:lnTo>
                <a:lnTo>
                  <a:pt x="1064863" y="192873"/>
                </a:lnTo>
                <a:lnTo>
                  <a:pt x="1033029" y="161521"/>
                </a:lnTo>
                <a:lnTo>
                  <a:pt x="999181" y="132551"/>
                </a:lnTo>
                <a:lnTo>
                  <a:pt x="963439" y="106090"/>
                </a:lnTo>
                <a:lnTo>
                  <a:pt x="925923" y="82265"/>
                </a:lnTo>
                <a:lnTo>
                  <a:pt x="886754" y="61204"/>
                </a:lnTo>
                <a:lnTo>
                  <a:pt x="846053" y="43033"/>
                </a:lnTo>
                <a:lnTo>
                  <a:pt x="803939" y="27881"/>
                </a:lnTo>
                <a:lnTo>
                  <a:pt x="760535" y="15874"/>
                </a:lnTo>
                <a:lnTo>
                  <a:pt x="715960" y="7140"/>
                </a:lnTo>
                <a:lnTo>
                  <a:pt x="670334" y="1806"/>
                </a:lnTo>
                <a:lnTo>
                  <a:pt x="623779" y="0"/>
                </a:lnTo>
                <a:close/>
              </a:path>
            </a:pathLst>
          </a:custGeom>
          <a:solidFill>
            <a:srgbClr val="6F2F9F"/>
          </a:solidFill>
        </p:spPr>
        <p:txBody>
          <a:bodyPr wrap="square" lIns="0" tIns="0" rIns="0" bIns="0" rtlCol="0"/>
          <a:lstStyle/>
          <a:p>
            <a:endParaRPr sz="7200"/>
          </a:p>
        </p:txBody>
      </p:sp>
      <p:sp>
        <p:nvSpPr>
          <p:cNvPr id="11" name="object 11">
            <a:extLst>
              <a:ext uri="{FF2B5EF4-FFF2-40B4-BE49-F238E27FC236}">
                <a16:creationId xmlns:a16="http://schemas.microsoft.com/office/drawing/2014/main" id="{3DB44565-1A37-DDE6-71CC-2FEEEFEC9DE6}"/>
              </a:ext>
            </a:extLst>
          </p:cNvPr>
          <p:cNvSpPr/>
          <p:nvPr/>
        </p:nvSpPr>
        <p:spPr>
          <a:xfrm>
            <a:off x="1920449" y="14153320"/>
            <a:ext cx="2396490" cy="2529840"/>
          </a:xfrm>
          <a:custGeom>
            <a:avLst/>
            <a:gdLst/>
            <a:ahLst/>
            <a:cxnLst/>
            <a:rect l="l" t="t" r="r" b="b"/>
            <a:pathLst>
              <a:path w="1198245" h="1264920">
                <a:moveTo>
                  <a:pt x="599086" y="0"/>
                </a:moveTo>
                <a:lnTo>
                  <a:pt x="552269" y="1902"/>
                </a:lnTo>
                <a:lnTo>
                  <a:pt x="506437" y="7517"/>
                </a:lnTo>
                <a:lnTo>
                  <a:pt x="461723" y="16702"/>
                </a:lnTo>
                <a:lnTo>
                  <a:pt x="418262" y="29318"/>
                </a:lnTo>
                <a:lnTo>
                  <a:pt x="376185" y="45223"/>
                </a:lnTo>
                <a:lnTo>
                  <a:pt x="335627" y="64278"/>
                </a:lnTo>
                <a:lnTo>
                  <a:pt x="296719" y="86341"/>
                </a:lnTo>
                <a:lnTo>
                  <a:pt x="259597" y="111272"/>
                </a:lnTo>
                <a:lnTo>
                  <a:pt x="224392" y="138930"/>
                </a:lnTo>
                <a:lnTo>
                  <a:pt x="191237" y="169175"/>
                </a:lnTo>
                <a:lnTo>
                  <a:pt x="160267" y="201866"/>
                </a:lnTo>
                <a:lnTo>
                  <a:pt x="131615" y="236862"/>
                </a:lnTo>
                <a:lnTo>
                  <a:pt x="105413" y="274023"/>
                </a:lnTo>
                <a:lnTo>
                  <a:pt x="81794" y="313208"/>
                </a:lnTo>
                <a:lnTo>
                  <a:pt x="60893" y="354277"/>
                </a:lnTo>
                <a:lnTo>
                  <a:pt x="42842" y="397089"/>
                </a:lnTo>
                <a:lnTo>
                  <a:pt x="27774" y="441502"/>
                </a:lnTo>
                <a:lnTo>
                  <a:pt x="15822" y="487378"/>
                </a:lnTo>
                <a:lnTo>
                  <a:pt x="7121" y="534575"/>
                </a:lnTo>
                <a:lnTo>
                  <a:pt x="1802" y="582951"/>
                </a:lnTo>
                <a:lnTo>
                  <a:pt x="0" y="632368"/>
                </a:lnTo>
                <a:lnTo>
                  <a:pt x="1802" y="681785"/>
                </a:lnTo>
                <a:lnTo>
                  <a:pt x="7121" y="730162"/>
                </a:lnTo>
                <a:lnTo>
                  <a:pt x="15822" y="777359"/>
                </a:lnTo>
                <a:lnTo>
                  <a:pt x="27774" y="823234"/>
                </a:lnTo>
                <a:lnTo>
                  <a:pt x="42842" y="867648"/>
                </a:lnTo>
                <a:lnTo>
                  <a:pt x="60893" y="910460"/>
                </a:lnTo>
                <a:lnTo>
                  <a:pt x="81794" y="951528"/>
                </a:lnTo>
                <a:lnTo>
                  <a:pt x="105413" y="990713"/>
                </a:lnTo>
                <a:lnTo>
                  <a:pt x="131615" y="1027875"/>
                </a:lnTo>
                <a:lnTo>
                  <a:pt x="160267" y="1062871"/>
                </a:lnTo>
                <a:lnTo>
                  <a:pt x="191237" y="1095562"/>
                </a:lnTo>
                <a:lnTo>
                  <a:pt x="224392" y="1125807"/>
                </a:lnTo>
                <a:lnTo>
                  <a:pt x="259597" y="1153465"/>
                </a:lnTo>
                <a:lnTo>
                  <a:pt x="296719" y="1178396"/>
                </a:lnTo>
                <a:lnTo>
                  <a:pt x="335627" y="1200459"/>
                </a:lnTo>
                <a:lnTo>
                  <a:pt x="376185" y="1219513"/>
                </a:lnTo>
                <a:lnTo>
                  <a:pt x="418262" y="1235419"/>
                </a:lnTo>
                <a:lnTo>
                  <a:pt x="461723" y="1248035"/>
                </a:lnTo>
                <a:lnTo>
                  <a:pt x="506437" y="1257220"/>
                </a:lnTo>
                <a:lnTo>
                  <a:pt x="552269" y="1262834"/>
                </a:lnTo>
                <a:lnTo>
                  <a:pt x="599086" y="1264737"/>
                </a:lnTo>
                <a:lnTo>
                  <a:pt x="645903" y="1262834"/>
                </a:lnTo>
                <a:lnTo>
                  <a:pt x="691735" y="1257220"/>
                </a:lnTo>
                <a:lnTo>
                  <a:pt x="736448" y="1248035"/>
                </a:lnTo>
                <a:lnTo>
                  <a:pt x="779909" y="1235419"/>
                </a:lnTo>
                <a:lnTo>
                  <a:pt x="821986" y="1219513"/>
                </a:lnTo>
                <a:lnTo>
                  <a:pt x="862545" y="1200459"/>
                </a:lnTo>
                <a:lnTo>
                  <a:pt x="901452" y="1178396"/>
                </a:lnTo>
                <a:lnTo>
                  <a:pt x="938575" y="1153465"/>
                </a:lnTo>
                <a:lnTo>
                  <a:pt x="973780" y="1125807"/>
                </a:lnTo>
                <a:lnTo>
                  <a:pt x="1006934" y="1095562"/>
                </a:lnTo>
                <a:lnTo>
                  <a:pt x="1037904" y="1062871"/>
                </a:lnTo>
                <a:lnTo>
                  <a:pt x="1066557" y="1027875"/>
                </a:lnTo>
                <a:lnTo>
                  <a:pt x="1092759" y="990713"/>
                </a:lnTo>
                <a:lnTo>
                  <a:pt x="1116377" y="951528"/>
                </a:lnTo>
                <a:lnTo>
                  <a:pt x="1137278" y="910460"/>
                </a:lnTo>
                <a:lnTo>
                  <a:pt x="1155330" y="867648"/>
                </a:lnTo>
                <a:lnTo>
                  <a:pt x="1170398" y="823234"/>
                </a:lnTo>
                <a:lnTo>
                  <a:pt x="1182349" y="777359"/>
                </a:lnTo>
                <a:lnTo>
                  <a:pt x="1191051" y="730162"/>
                </a:lnTo>
                <a:lnTo>
                  <a:pt x="1196369" y="681785"/>
                </a:lnTo>
                <a:lnTo>
                  <a:pt x="1198172" y="632368"/>
                </a:lnTo>
                <a:lnTo>
                  <a:pt x="1196369" y="582951"/>
                </a:lnTo>
                <a:lnTo>
                  <a:pt x="1191051" y="534575"/>
                </a:lnTo>
                <a:lnTo>
                  <a:pt x="1182349" y="487378"/>
                </a:lnTo>
                <a:lnTo>
                  <a:pt x="1170398" y="441502"/>
                </a:lnTo>
                <a:lnTo>
                  <a:pt x="1155330" y="397089"/>
                </a:lnTo>
                <a:lnTo>
                  <a:pt x="1137278" y="354277"/>
                </a:lnTo>
                <a:lnTo>
                  <a:pt x="1116377" y="313208"/>
                </a:lnTo>
                <a:lnTo>
                  <a:pt x="1092759" y="274023"/>
                </a:lnTo>
                <a:lnTo>
                  <a:pt x="1066557" y="236862"/>
                </a:lnTo>
                <a:lnTo>
                  <a:pt x="1037904" y="201866"/>
                </a:lnTo>
                <a:lnTo>
                  <a:pt x="1006934" y="169175"/>
                </a:lnTo>
                <a:lnTo>
                  <a:pt x="973780" y="138930"/>
                </a:lnTo>
                <a:lnTo>
                  <a:pt x="938575" y="111272"/>
                </a:lnTo>
                <a:lnTo>
                  <a:pt x="901452" y="86341"/>
                </a:lnTo>
                <a:lnTo>
                  <a:pt x="862545" y="64278"/>
                </a:lnTo>
                <a:lnTo>
                  <a:pt x="821986" y="45223"/>
                </a:lnTo>
                <a:lnTo>
                  <a:pt x="779909" y="29318"/>
                </a:lnTo>
                <a:lnTo>
                  <a:pt x="736448" y="16702"/>
                </a:lnTo>
                <a:lnTo>
                  <a:pt x="691735" y="7517"/>
                </a:lnTo>
                <a:lnTo>
                  <a:pt x="645903" y="1902"/>
                </a:lnTo>
                <a:lnTo>
                  <a:pt x="599086" y="0"/>
                </a:lnTo>
                <a:close/>
              </a:path>
            </a:pathLst>
          </a:custGeom>
          <a:solidFill>
            <a:srgbClr val="3A4F58"/>
          </a:solidFill>
        </p:spPr>
        <p:txBody>
          <a:bodyPr wrap="square" lIns="0" tIns="0" rIns="0" bIns="0" rtlCol="0"/>
          <a:lstStyle/>
          <a:p>
            <a:endParaRPr sz="7200"/>
          </a:p>
        </p:txBody>
      </p:sp>
      <p:sp>
        <p:nvSpPr>
          <p:cNvPr id="12" name="object 12">
            <a:extLst>
              <a:ext uri="{FF2B5EF4-FFF2-40B4-BE49-F238E27FC236}">
                <a16:creationId xmlns:a16="http://schemas.microsoft.com/office/drawing/2014/main" id="{EB28A992-3B5A-E51A-C6FF-A0CEF8193896}"/>
              </a:ext>
            </a:extLst>
          </p:cNvPr>
          <p:cNvSpPr/>
          <p:nvPr/>
        </p:nvSpPr>
        <p:spPr>
          <a:xfrm>
            <a:off x="2047853" y="14287880"/>
            <a:ext cx="2142490" cy="2260600"/>
          </a:xfrm>
          <a:custGeom>
            <a:avLst/>
            <a:gdLst/>
            <a:ahLst/>
            <a:cxnLst/>
            <a:rect l="l" t="t" r="r" b="b"/>
            <a:pathLst>
              <a:path w="1071245" h="1130300">
                <a:moveTo>
                  <a:pt x="535384" y="0"/>
                </a:moveTo>
                <a:lnTo>
                  <a:pt x="489191" y="2074"/>
                </a:lnTo>
                <a:lnTo>
                  <a:pt x="444089" y="8184"/>
                </a:lnTo>
                <a:lnTo>
                  <a:pt x="400239" y="18160"/>
                </a:lnTo>
                <a:lnTo>
                  <a:pt x="357801" y="31832"/>
                </a:lnTo>
                <a:lnTo>
                  <a:pt x="316936" y="49031"/>
                </a:lnTo>
                <a:lnTo>
                  <a:pt x="277804" y="69587"/>
                </a:lnTo>
                <a:lnTo>
                  <a:pt x="240567" y="93330"/>
                </a:lnTo>
                <a:lnTo>
                  <a:pt x="205385" y="120090"/>
                </a:lnTo>
                <a:lnTo>
                  <a:pt x="172419" y="149698"/>
                </a:lnTo>
                <a:lnTo>
                  <a:pt x="141829" y="181985"/>
                </a:lnTo>
                <a:lnTo>
                  <a:pt x="113777" y="216780"/>
                </a:lnTo>
                <a:lnTo>
                  <a:pt x="88423" y="253914"/>
                </a:lnTo>
                <a:lnTo>
                  <a:pt x="65928" y="293217"/>
                </a:lnTo>
                <a:lnTo>
                  <a:pt x="46453" y="334520"/>
                </a:lnTo>
                <a:lnTo>
                  <a:pt x="30159" y="377653"/>
                </a:lnTo>
                <a:lnTo>
                  <a:pt x="17205" y="422445"/>
                </a:lnTo>
                <a:lnTo>
                  <a:pt x="7754" y="468728"/>
                </a:lnTo>
                <a:lnTo>
                  <a:pt x="1965" y="516332"/>
                </a:lnTo>
                <a:lnTo>
                  <a:pt x="0" y="565087"/>
                </a:lnTo>
                <a:lnTo>
                  <a:pt x="1965" y="613842"/>
                </a:lnTo>
                <a:lnTo>
                  <a:pt x="7754" y="661446"/>
                </a:lnTo>
                <a:lnTo>
                  <a:pt x="17205" y="707729"/>
                </a:lnTo>
                <a:lnTo>
                  <a:pt x="30159" y="752522"/>
                </a:lnTo>
                <a:lnTo>
                  <a:pt x="46453" y="795655"/>
                </a:lnTo>
                <a:lnTo>
                  <a:pt x="65928" y="836957"/>
                </a:lnTo>
                <a:lnTo>
                  <a:pt x="88423" y="876260"/>
                </a:lnTo>
                <a:lnTo>
                  <a:pt x="113777" y="913394"/>
                </a:lnTo>
                <a:lnTo>
                  <a:pt x="141829" y="948190"/>
                </a:lnTo>
                <a:lnTo>
                  <a:pt x="172419" y="980476"/>
                </a:lnTo>
                <a:lnTo>
                  <a:pt x="205385" y="1010085"/>
                </a:lnTo>
                <a:lnTo>
                  <a:pt x="240567" y="1036845"/>
                </a:lnTo>
                <a:lnTo>
                  <a:pt x="277804" y="1060588"/>
                </a:lnTo>
                <a:lnTo>
                  <a:pt x="316936" y="1081144"/>
                </a:lnTo>
                <a:lnTo>
                  <a:pt x="357801" y="1098343"/>
                </a:lnTo>
                <a:lnTo>
                  <a:pt x="400239" y="1112015"/>
                </a:lnTo>
                <a:lnTo>
                  <a:pt x="444089" y="1121991"/>
                </a:lnTo>
                <a:lnTo>
                  <a:pt x="489191" y="1128101"/>
                </a:lnTo>
                <a:lnTo>
                  <a:pt x="535384" y="1130175"/>
                </a:lnTo>
                <a:lnTo>
                  <a:pt x="581576" y="1128101"/>
                </a:lnTo>
                <a:lnTo>
                  <a:pt x="626678" y="1121991"/>
                </a:lnTo>
                <a:lnTo>
                  <a:pt x="670528" y="1112015"/>
                </a:lnTo>
                <a:lnTo>
                  <a:pt x="712966" y="1098343"/>
                </a:lnTo>
                <a:lnTo>
                  <a:pt x="753832" y="1081144"/>
                </a:lnTo>
                <a:lnTo>
                  <a:pt x="792963" y="1060588"/>
                </a:lnTo>
                <a:lnTo>
                  <a:pt x="830200" y="1036845"/>
                </a:lnTo>
                <a:lnTo>
                  <a:pt x="865382" y="1010085"/>
                </a:lnTo>
                <a:lnTo>
                  <a:pt x="898349" y="980476"/>
                </a:lnTo>
                <a:lnTo>
                  <a:pt x="928938" y="948190"/>
                </a:lnTo>
                <a:lnTo>
                  <a:pt x="956990" y="913394"/>
                </a:lnTo>
                <a:lnTo>
                  <a:pt x="982344" y="876260"/>
                </a:lnTo>
                <a:lnTo>
                  <a:pt x="1004839" y="836957"/>
                </a:lnTo>
                <a:lnTo>
                  <a:pt x="1024314" y="795655"/>
                </a:lnTo>
                <a:lnTo>
                  <a:pt x="1040608" y="752522"/>
                </a:lnTo>
                <a:lnTo>
                  <a:pt x="1053562" y="707729"/>
                </a:lnTo>
                <a:lnTo>
                  <a:pt x="1063013" y="661446"/>
                </a:lnTo>
                <a:lnTo>
                  <a:pt x="1068802" y="613842"/>
                </a:lnTo>
                <a:lnTo>
                  <a:pt x="1070768" y="565087"/>
                </a:lnTo>
                <a:lnTo>
                  <a:pt x="1068802" y="516332"/>
                </a:lnTo>
                <a:lnTo>
                  <a:pt x="1063013" y="468728"/>
                </a:lnTo>
                <a:lnTo>
                  <a:pt x="1053562" y="422445"/>
                </a:lnTo>
                <a:lnTo>
                  <a:pt x="1040608" y="377653"/>
                </a:lnTo>
                <a:lnTo>
                  <a:pt x="1024314" y="334520"/>
                </a:lnTo>
                <a:lnTo>
                  <a:pt x="1004839" y="293217"/>
                </a:lnTo>
                <a:lnTo>
                  <a:pt x="982344" y="253914"/>
                </a:lnTo>
                <a:lnTo>
                  <a:pt x="956990" y="216780"/>
                </a:lnTo>
                <a:lnTo>
                  <a:pt x="928938" y="181985"/>
                </a:lnTo>
                <a:lnTo>
                  <a:pt x="898349" y="149698"/>
                </a:lnTo>
                <a:lnTo>
                  <a:pt x="865382" y="120090"/>
                </a:lnTo>
                <a:lnTo>
                  <a:pt x="830200" y="93330"/>
                </a:lnTo>
                <a:lnTo>
                  <a:pt x="792963" y="69587"/>
                </a:lnTo>
                <a:lnTo>
                  <a:pt x="753832" y="49031"/>
                </a:lnTo>
                <a:lnTo>
                  <a:pt x="712966" y="31832"/>
                </a:lnTo>
                <a:lnTo>
                  <a:pt x="670528" y="18160"/>
                </a:lnTo>
                <a:lnTo>
                  <a:pt x="626678" y="8184"/>
                </a:lnTo>
                <a:lnTo>
                  <a:pt x="581576" y="2074"/>
                </a:lnTo>
                <a:lnTo>
                  <a:pt x="535384" y="0"/>
                </a:lnTo>
                <a:close/>
              </a:path>
            </a:pathLst>
          </a:custGeom>
          <a:solidFill>
            <a:srgbClr val="F8DFD3"/>
          </a:solidFill>
        </p:spPr>
        <p:txBody>
          <a:bodyPr wrap="square" lIns="0" tIns="0" rIns="0" bIns="0" rtlCol="0"/>
          <a:lstStyle/>
          <a:p>
            <a:endParaRPr sz="7200"/>
          </a:p>
        </p:txBody>
      </p:sp>
      <p:sp>
        <p:nvSpPr>
          <p:cNvPr id="13" name="object 13">
            <a:extLst>
              <a:ext uri="{FF2B5EF4-FFF2-40B4-BE49-F238E27FC236}">
                <a16:creationId xmlns:a16="http://schemas.microsoft.com/office/drawing/2014/main" id="{669991BD-BBB3-AFF9-5683-E5C6F29780B7}"/>
              </a:ext>
            </a:extLst>
          </p:cNvPr>
          <p:cNvSpPr/>
          <p:nvPr/>
        </p:nvSpPr>
        <p:spPr>
          <a:xfrm>
            <a:off x="5879999" y="13972953"/>
            <a:ext cx="4286250" cy="549910"/>
          </a:xfrm>
          <a:custGeom>
            <a:avLst/>
            <a:gdLst/>
            <a:ahLst/>
            <a:cxnLst/>
            <a:rect l="l" t="t" r="r" b="b"/>
            <a:pathLst>
              <a:path w="2143125" h="274954">
                <a:moveTo>
                  <a:pt x="2097159" y="0"/>
                </a:moveTo>
                <a:lnTo>
                  <a:pt x="45808" y="0"/>
                </a:lnTo>
                <a:lnTo>
                  <a:pt x="27981" y="3601"/>
                </a:lnTo>
                <a:lnTo>
                  <a:pt x="13420" y="13420"/>
                </a:lnTo>
                <a:lnTo>
                  <a:pt x="3601" y="27981"/>
                </a:lnTo>
                <a:lnTo>
                  <a:pt x="0" y="45808"/>
                </a:lnTo>
                <a:lnTo>
                  <a:pt x="0" y="229041"/>
                </a:lnTo>
                <a:lnTo>
                  <a:pt x="3601" y="246868"/>
                </a:lnTo>
                <a:lnTo>
                  <a:pt x="13420" y="261429"/>
                </a:lnTo>
                <a:lnTo>
                  <a:pt x="27981" y="271248"/>
                </a:lnTo>
                <a:lnTo>
                  <a:pt x="45808" y="274849"/>
                </a:lnTo>
                <a:lnTo>
                  <a:pt x="2097159" y="274849"/>
                </a:lnTo>
                <a:lnTo>
                  <a:pt x="2114986" y="271248"/>
                </a:lnTo>
                <a:lnTo>
                  <a:pt x="2129547" y="261429"/>
                </a:lnTo>
                <a:lnTo>
                  <a:pt x="2139366" y="246868"/>
                </a:lnTo>
                <a:lnTo>
                  <a:pt x="2142967" y="229041"/>
                </a:lnTo>
                <a:lnTo>
                  <a:pt x="2142967" y="45808"/>
                </a:lnTo>
                <a:lnTo>
                  <a:pt x="2139366" y="27981"/>
                </a:lnTo>
                <a:lnTo>
                  <a:pt x="2129547" y="13420"/>
                </a:lnTo>
                <a:lnTo>
                  <a:pt x="2114986" y="3601"/>
                </a:lnTo>
                <a:lnTo>
                  <a:pt x="2097159" y="0"/>
                </a:lnTo>
                <a:close/>
              </a:path>
            </a:pathLst>
          </a:custGeom>
          <a:solidFill>
            <a:srgbClr val="209FDB"/>
          </a:solidFill>
        </p:spPr>
        <p:txBody>
          <a:bodyPr wrap="square" lIns="0" tIns="0" rIns="0" bIns="0" rtlCol="0"/>
          <a:lstStyle/>
          <a:p>
            <a:endParaRPr sz="7200"/>
          </a:p>
        </p:txBody>
      </p:sp>
      <p:sp>
        <p:nvSpPr>
          <p:cNvPr id="14" name="object 14">
            <a:extLst>
              <a:ext uri="{FF2B5EF4-FFF2-40B4-BE49-F238E27FC236}">
                <a16:creationId xmlns:a16="http://schemas.microsoft.com/office/drawing/2014/main" id="{D24C7FC1-0EC1-1B3A-ACB0-6F334D18294A}"/>
              </a:ext>
            </a:extLst>
          </p:cNvPr>
          <p:cNvSpPr/>
          <p:nvPr/>
        </p:nvSpPr>
        <p:spPr>
          <a:xfrm>
            <a:off x="5879999" y="15142492"/>
            <a:ext cx="4286250" cy="548640"/>
          </a:xfrm>
          <a:custGeom>
            <a:avLst/>
            <a:gdLst/>
            <a:ahLst/>
            <a:cxnLst/>
            <a:rect l="l" t="t" r="r" b="b"/>
            <a:pathLst>
              <a:path w="2143125" h="274320">
                <a:moveTo>
                  <a:pt x="2097278" y="0"/>
                </a:moveTo>
                <a:lnTo>
                  <a:pt x="45688" y="0"/>
                </a:lnTo>
                <a:lnTo>
                  <a:pt x="27906" y="3590"/>
                </a:lnTo>
                <a:lnTo>
                  <a:pt x="13383" y="13383"/>
                </a:lnTo>
                <a:lnTo>
                  <a:pt x="3590" y="27906"/>
                </a:lnTo>
                <a:lnTo>
                  <a:pt x="0" y="45688"/>
                </a:lnTo>
                <a:lnTo>
                  <a:pt x="0" y="228444"/>
                </a:lnTo>
                <a:lnTo>
                  <a:pt x="3590" y="246227"/>
                </a:lnTo>
                <a:lnTo>
                  <a:pt x="13383" y="260750"/>
                </a:lnTo>
                <a:lnTo>
                  <a:pt x="27906" y="270542"/>
                </a:lnTo>
                <a:lnTo>
                  <a:pt x="45688" y="274133"/>
                </a:lnTo>
                <a:lnTo>
                  <a:pt x="2097278" y="274133"/>
                </a:lnTo>
                <a:lnTo>
                  <a:pt x="2115061" y="270542"/>
                </a:lnTo>
                <a:lnTo>
                  <a:pt x="2129584" y="260750"/>
                </a:lnTo>
                <a:lnTo>
                  <a:pt x="2139376" y="246227"/>
                </a:lnTo>
                <a:lnTo>
                  <a:pt x="2142967" y="228444"/>
                </a:lnTo>
                <a:lnTo>
                  <a:pt x="2142967" y="45688"/>
                </a:lnTo>
                <a:lnTo>
                  <a:pt x="2139376" y="27906"/>
                </a:lnTo>
                <a:lnTo>
                  <a:pt x="2129584" y="13383"/>
                </a:lnTo>
                <a:lnTo>
                  <a:pt x="2115061" y="3590"/>
                </a:lnTo>
                <a:lnTo>
                  <a:pt x="2097278" y="0"/>
                </a:lnTo>
                <a:close/>
              </a:path>
            </a:pathLst>
          </a:custGeom>
          <a:solidFill>
            <a:srgbClr val="209FDB"/>
          </a:solidFill>
        </p:spPr>
        <p:txBody>
          <a:bodyPr wrap="square" lIns="0" tIns="0" rIns="0" bIns="0" rtlCol="0"/>
          <a:lstStyle/>
          <a:p>
            <a:endParaRPr sz="7200"/>
          </a:p>
        </p:txBody>
      </p:sp>
      <p:sp>
        <p:nvSpPr>
          <p:cNvPr id="15" name="object 15">
            <a:extLst>
              <a:ext uri="{FF2B5EF4-FFF2-40B4-BE49-F238E27FC236}">
                <a16:creationId xmlns:a16="http://schemas.microsoft.com/office/drawing/2014/main" id="{15325DC7-7923-29BC-E249-F623E918F683}"/>
              </a:ext>
            </a:extLst>
          </p:cNvPr>
          <p:cNvSpPr/>
          <p:nvPr/>
        </p:nvSpPr>
        <p:spPr>
          <a:xfrm>
            <a:off x="5879999" y="16310605"/>
            <a:ext cx="4286250" cy="549910"/>
          </a:xfrm>
          <a:custGeom>
            <a:avLst/>
            <a:gdLst/>
            <a:ahLst/>
            <a:cxnLst/>
            <a:rect l="l" t="t" r="r" b="b"/>
            <a:pathLst>
              <a:path w="2143125" h="274954">
                <a:moveTo>
                  <a:pt x="2097159" y="0"/>
                </a:moveTo>
                <a:lnTo>
                  <a:pt x="45808" y="0"/>
                </a:lnTo>
                <a:lnTo>
                  <a:pt x="27981" y="3601"/>
                </a:lnTo>
                <a:lnTo>
                  <a:pt x="13420" y="13420"/>
                </a:lnTo>
                <a:lnTo>
                  <a:pt x="3601" y="27981"/>
                </a:lnTo>
                <a:lnTo>
                  <a:pt x="0" y="45808"/>
                </a:lnTo>
                <a:lnTo>
                  <a:pt x="0" y="229041"/>
                </a:lnTo>
                <a:lnTo>
                  <a:pt x="3601" y="246868"/>
                </a:lnTo>
                <a:lnTo>
                  <a:pt x="13420" y="261429"/>
                </a:lnTo>
                <a:lnTo>
                  <a:pt x="27981" y="271248"/>
                </a:lnTo>
                <a:lnTo>
                  <a:pt x="45808" y="274849"/>
                </a:lnTo>
                <a:lnTo>
                  <a:pt x="2097159" y="274849"/>
                </a:lnTo>
                <a:lnTo>
                  <a:pt x="2114986" y="271248"/>
                </a:lnTo>
                <a:lnTo>
                  <a:pt x="2129547" y="261429"/>
                </a:lnTo>
                <a:lnTo>
                  <a:pt x="2139366" y="246868"/>
                </a:lnTo>
                <a:lnTo>
                  <a:pt x="2142967" y="229041"/>
                </a:lnTo>
                <a:lnTo>
                  <a:pt x="2142967" y="45808"/>
                </a:lnTo>
                <a:lnTo>
                  <a:pt x="2139366" y="27981"/>
                </a:lnTo>
                <a:lnTo>
                  <a:pt x="2129547" y="13420"/>
                </a:lnTo>
                <a:lnTo>
                  <a:pt x="2114986" y="3601"/>
                </a:lnTo>
                <a:lnTo>
                  <a:pt x="2097159" y="0"/>
                </a:lnTo>
                <a:close/>
              </a:path>
            </a:pathLst>
          </a:custGeom>
          <a:solidFill>
            <a:srgbClr val="209FDB"/>
          </a:solidFill>
        </p:spPr>
        <p:txBody>
          <a:bodyPr wrap="square" lIns="0" tIns="0" rIns="0" bIns="0" rtlCol="0"/>
          <a:lstStyle/>
          <a:p>
            <a:endParaRPr sz="7200"/>
          </a:p>
        </p:txBody>
      </p:sp>
      <p:sp>
        <p:nvSpPr>
          <p:cNvPr id="16" name="object 16">
            <a:extLst>
              <a:ext uri="{FF2B5EF4-FFF2-40B4-BE49-F238E27FC236}">
                <a16:creationId xmlns:a16="http://schemas.microsoft.com/office/drawing/2014/main" id="{5BC24089-44F8-251C-B8EB-F5971ED5C965}"/>
              </a:ext>
            </a:extLst>
          </p:cNvPr>
          <p:cNvSpPr txBox="1"/>
          <p:nvPr/>
        </p:nvSpPr>
        <p:spPr>
          <a:xfrm>
            <a:off x="961130" y="13298841"/>
            <a:ext cx="2029460" cy="285976"/>
          </a:xfrm>
          <a:prstGeom prst="rect">
            <a:avLst/>
          </a:prstGeom>
        </p:spPr>
        <p:txBody>
          <a:bodyPr vert="horz" wrap="square" lIns="0" tIns="24130" rIns="0" bIns="0" rtlCol="0">
            <a:spAutoFit/>
          </a:bodyPr>
          <a:lstStyle/>
          <a:p>
            <a:pPr marL="25400">
              <a:spcBef>
                <a:spcPts val="190"/>
              </a:spcBef>
            </a:pPr>
            <a:r>
              <a:rPr sz="1700" spc="-10" dirty="0">
                <a:solidFill>
                  <a:srgbClr val="035090"/>
                </a:solidFill>
                <a:latin typeface="Arial"/>
                <a:cs typeface="Arial"/>
              </a:rPr>
              <a:t>Surface</a:t>
            </a:r>
            <a:r>
              <a:rPr sz="1700" spc="-100" dirty="0">
                <a:solidFill>
                  <a:srgbClr val="035090"/>
                </a:solidFill>
                <a:latin typeface="Arial"/>
                <a:cs typeface="Arial"/>
              </a:rPr>
              <a:t> </a:t>
            </a:r>
            <a:r>
              <a:rPr sz="1700" spc="-10" dirty="0">
                <a:solidFill>
                  <a:srgbClr val="035090"/>
                </a:solidFill>
                <a:latin typeface="Arial"/>
                <a:cs typeface="Arial"/>
              </a:rPr>
              <a:t>Deactivation</a:t>
            </a:r>
            <a:endParaRPr sz="1700">
              <a:latin typeface="Arial"/>
              <a:cs typeface="Arial"/>
            </a:endParaRPr>
          </a:p>
        </p:txBody>
      </p:sp>
      <p:sp>
        <p:nvSpPr>
          <p:cNvPr id="17" name="object 17">
            <a:extLst>
              <a:ext uri="{FF2B5EF4-FFF2-40B4-BE49-F238E27FC236}">
                <a16:creationId xmlns:a16="http://schemas.microsoft.com/office/drawing/2014/main" id="{5447CDF0-51A9-63E1-1372-941441D30053}"/>
              </a:ext>
            </a:extLst>
          </p:cNvPr>
          <p:cNvSpPr txBox="1"/>
          <p:nvPr/>
        </p:nvSpPr>
        <p:spPr>
          <a:xfrm>
            <a:off x="961130" y="16850889"/>
            <a:ext cx="977900" cy="285976"/>
          </a:xfrm>
          <a:prstGeom prst="rect">
            <a:avLst/>
          </a:prstGeom>
        </p:spPr>
        <p:txBody>
          <a:bodyPr vert="horz" wrap="square" lIns="0" tIns="24130" rIns="0" bIns="0" rtlCol="0">
            <a:spAutoFit/>
          </a:bodyPr>
          <a:lstStyle/>
          <a:p>
            <a:pPr marL="25400">
              <a:spcBef>
                <a:spcPts val="190"/>
              </a:spcBef>
            </a:pPr>
            <a:r>
              <a:rPr sz="1700" spc="-20" dirty="0">
                <a:solidFill>
                  <a:srgbClr val="035090"/>
                </a:solidFill>
                <a:latin typeface="Arial"/>
                <a:cs typeface="Arial"/>
              </a:rPr>
              <a:t>Polyimide</a:t>
            </a:r>
            <a:endParaRPr sz="1700">
              <a:latin typeface="Arial"/>
              <a:cs typeface="Arial"/>
            </a:endParaRPr>
          </a:p>
        </p:txBody>
      </p:sp>
      <p:sp>
        <p:nvSpPr>
          <p:cNvPr id="18" name="object 18">
            <a:extLst>
              <a:ext uri="{FF2B5EF4-FFF2-40B4-BE49-F238E27FC236}">
                <a16:creationId xmlns:a16="http://schemas.microsoft.com/office/drawing/2014/main" id="{3A241849-3BEA-A5A8-B267-BD4A5CD9DA60}"/>
              </a:ext>
            </a:extLst>
          </p:cNvPr>
          <p:cNvSpPr txBox="1"/>
          <p:nvPr/>
        </p:nvSpPr>
        <p:spPr>
          <a:xfrm>
            <a:off x="4377280" y="13875883"/>
            <a:ext cx="5455920" cy="3298339"/>
          </a:xfrm>
          <a:prstGeom prst="rect">
            <a:avLst/>
          </a:prstGeom>
        </p:spPr>
        <p:txBody>
          <a:bodyPr vert="horz" wrap="square" lIns="0" tIns="170180" rIns="0" bIns="0" rtlCol="0">
            <a:spAutoFit/>
          </a:bodyPr>
          <a:lstStyle/>
          <a:p>
            <a:pPr marL="1619250">
              <a:spcBef>
                <a:spcPts val="1340"/>
              </a:spcBef>
            </a:pPr>
            <a:r>
              <a:rPr sz="2300" spc="20" dirty="0">
                <a:solidFill>
                  <a:srgbClr val="FFFFFF"/>
                </a:solidFill>
                <a:latin typeface="Arial"/>
                <a:cs typeface="Arial"/>
              </a:rPr>
              <a:t>New Surface</a:t>
            </a:r>
            <a:r>
              <a:rPr sz="2300" spc="-10" dirty="0">
                <a:solidFill>
                  <a:srgbClr val="FFFFFF"/>
                </a:solidFill>
                <a:latin typeface="Arial"/>
                <a:cs typeface="Arial"/>
              </a:rPr>
              <a:t> </a:t>
            </a:r>
            <a:r>
              <a:rPr sz="2300" spc="10" dirty="0">
                <a:solidFill>
                  <a:srgbClr val="FFFFFF"/>
                </a:solidFill>
                <a:latin typeface="Arial"/>
                <a:cs typeface="Arial"/>
              </a:rPr>
              <a:t>Deactivation:</a:t>
            </a:r>
            <a:endParaRPr sz="2300">
              <a:latin typeface="Arial"/>
              <a:cs typeface="Arial"/>
            </a:endParaRPr>
          </a:p>
          <a:p>
            <a:pPr marL="1854200" indent="-217170">
              <a:spcBef>
                <a:spcPts val="868"/>
              </a:spcBef>
              <a:buChar char="•"/>
              <a:tabLst>
                <a:tab pos="1855470" algn="l"/>
              </a:tabLst>
            </a:pPr>
            <a:r>
              <a:rPr sz="1900" spc="-20" dirty="0">
                <a:solidFill>
                  <a:srgbClr val="035090"/>
                </a:solidFill>
                <a:latin typeface="Arial"/>
                <a:cs typeface="Arial"/>
              </a:rPr>
              <a:t>Improved</a:t>
            </a:r>
            <a:r>
              <a:rPr sz="1900" spc="-40" dirty="0">
                <a:solidFill>
                  <a:srgbClr val="035090"/>
                </a:solidFill>
                <a:latin typeface="Arial"/>
                <a:cs typeface="Arial"/>
              </a:rPr>
              <a:t> </a:t>
            </a:r>
            <a:r>
              <a:rPr sz="1900" spc="-10" dirty="0">
                <a:solidFill>
                  <a:srgbClr val="035090"/>
                </a:solidFill>
                <a:latin typeface="Arial"/>
                <a:cs typeface="Arial"/>
              </a:rPr>
              <a:t>Inertness</a:t>
            </a:r>
            <a:endParaRPr sz="1900">
              <a:latin typeface="Arial"/>
              <a:cs typeface="Arial"/>
            </a:endParaRPr>
          </a:p>
          <a:p>
            <a:pPr marL="1854200" indent="-217170">
              <a:spcBef>
                <a:spcPts val="100"/>
              </a:spcBef>
              <a:buChar char="•"/>
              <a:tabLst>
                <a:tab pos="1855470" algn="l"/>
              </a:tabLst>
            </a:pPr>
            <a:r>
              <a:rPr sz="1900" spc="-20" dirty="0">
                <a:solidFill>
                  <a:srgbClr val="035090"/>
                </a:solidFill>
                <a:latin typeface="Arial"/>
                <a:cs typeface="Arial"/>
              </a:rPr>
              <a:t>Enhanced</a:t>
            </a:r>
            <a:r>
              <a:rPr sz="1900" spc="-40" dirty="0">
                <a:solidFill>
                  <a:srgbClr val="035090"/>
                </a:solidFill>
                <a:latin typeface="Arial"/>
                <a:cs typeface="Arial"/>
              </a:rPr>
              <a:t> </a:t>
            </a:r>
            <a:r>
              <a:rPr sz="1900" spc="-20" dirty="0">
                <a:solidFill>
                  <a:srgbClr val="035090"/>
                </a:solidFill>
                <a:latin typeface="Arial"/>
                <a:cs typeface="Arial"/>
              </a:rPr>
              <a:t>Ruggedness</a:t>
            </a:r>
            <a:endParaRPr sz="1900">
              <a:latin typeface="Arial"/>
              <a:cs typeface="Arial"/>
            </a:endParaRPr>
          </a:p>
          <a:p>
            <a:pPr marL="1619250">
              <a:spcBef>
                <a:spcPts val="910"/>
              </a:spcBef>
            </a:pPr>
            <a:r>
              <a:rPr sz="2300" spc="20" dirty="0">
                <a:solidFill>
                  <a:srgbClr val="FFFFFF"/>
                </a:solidFill>
                <a:latin typeface="Arial"/>
                <a:cs typeface="Arial"/>
              </a:rPr>
              <a:t>New</a:t>
            </a:r>
            <a:r>
              <a:rPr sz="2300" spc="10" dirty="0">
                <a:solidFill>
                  <a:srgbClr val="FFFFFF"/>
                </a:solidFill>
                <a:latin typeface="Arial"/>
                <a:cs typeface="Arial"/>
              </a:rPr>
              <a:t> </a:t>
            </a:r>
            <a:r>
              <a:rPr sz="2300" spc="20" dirty="0">
                <a:solidFill>
                  <a:srgbClr val="FFFFFF"/>
                </a:solidFill>
                <a:latin typeface="Arial"/>
                <a:cs typeface="Arial"/>
              </a:rPr>
              <a:t>Polymer:</a:t>
            </a:r>
            <a:endParaRPr sz="2300">
              <a:latin typeface="Arial"/>
              <a:cs typeface="Arial"/>
            </a:endParaRPr>
          </a:p>
          <a:p>
            <a:pPr marL="1854200" indent="-217170">
              <a:spcBef>
                <a:spcPts val="868"/>
              </a:spcBef>
              <a:buChar char="•"/>
              <a:tabLst>
                <a:tab pos="1855470" algn="l"/>
              </a:tabLst>
            </a:pPr>
            <a:r>
              <a:rPr sz="1900" spc="-10" dirty="0">
                <a:solidFill>
                  <a:srgbClr val="035090"/>
                </a:solidFill>
                <a:latin typeface="Arial"/>
                <a:cs typeface="Arial"/>
              </a:rPr>
              <a:t>Optimized </a:t>
            </a:r>
            <a:r>
              <a:rPr sz="1900" spc="-60" dirty="0">
                <a:solidFill>
                  <a:srgbClr val="035090"/>
                </a:solidFill>
                <a:latin typeface="Arial"/>
                <a:cs typeface="Arial"/>
              </a:rPr>
              <a:t>PAH </a:t>
            </a:r>
            <a:r>
              <a:rPr sz="1900" spc="-10" dirty="0">
                <a:solidFill>
                  <a:srgbClr val="035090"/>
                </a:solidFill>
                <a:latin typeface="Arial"/>
                <a:cs typeface="Arial"/>
              </a:rPr>
              <a:t>Selectivity</a:t>
            </a:r>
            <a:endParaRPr sz="1900">
              <a:latin typeface="Arial"/>
              <a:cs typeface="Arial"/>
            </a:endParaRPr>
          </a:p>
          <a:p>
            <a:pPr marL="1854200" indent="-217170">
              <a:spcBef>
                <a:spcPts val="100"/>
              </a:spcBef>
              <a:buChar char="•"/>
              <a:tabLst>
                <a:tab pos="1855470" algn="l"/>
              </a:tabLst>
            </a:pPr>
            <a:r>
              <a:rPr sz="1900" spc="-10" dirty="0">
                <a:solidFill>
                  <a:srgbClr val="035090"/>
                </a:solidFill>
                <a:latin typeface="Arial"/>
                <a:cs typeface="Arial"/>
              </a:rPr>
              <a:t>Increased Thermal</a:t>
            </a:r>
            <a:r>
              <a:rPr sz="1900" spc="-130" dirty="0">
                <a:solidFill>
                  <a:srgbClr val="035090"/>
                </a:solidFill>
                <a:latin typeface="Arial"/>
                <a:cs typeface="Arial"/>
              </a:rPr>
              <a:t> </a:t>
            </a:r>
            <a:r>
              <a:rPr sz="1900" spc="-10" dirty="0">
                <a:solidFill>
                  <a:srgbClr val="035090"/>
                </a:solidFill>
                <a:latin typeface="Arial"/>
                <a:cs typeface="Arial"/>
              </a:rPr>
              <a:t>Stability</a:t>
            </a:r>
            <a:endParaRPr sz="1900">
              <a:latin typeface="Arial"/>
              <a:cs typeface="Arial"/>
            </a:endParaRPr>
          </a:p>
          <a:p>
            <a:pPr marL="1619250">
              <a:spcBef>
                <a:spcPts val="918"/>
              </a:spcBef>
            </a:pPr>
            <a:r>
              <a:rPr sz="2300" spc="20" dirty="0">
                <a:solidFill>
                  <a:srgbClr val="FFFFFF"/>
                </a:solidFill>
                <a:latin typeface="Arial"/>
                <a:cs typeface="Arial"/>
              </a:rPr>
              <a:t>New Manufacturing</a:t>
            </a:r>
            <a:r>
              <a:rPr sz="2300" spc="-110" dirty="0">
                <a:solidFill>
                  <a:srgbClr val="FFFFFF"/>
                </a:solidFill>
                <a:latin typeface="Arial"/>
                <a:cs typeface="Arial"/>
              </a:rPr>
              <a:t> </a:t>
            </a:r>
            <a:r>
              <a:rPr sz="2300" spc="20" dirty="0">
                <a:solidFill>
                  <a:srgbClr val="FFFFFF"/>
                </a:solidFill>
                <a:latin typeface="Arial"/>
                <a:cs typeface="Arial"/>
              </a:rPr>
              <a:t>Process:</a:t>
            </a:r>
            <a:endParaRPr sz="2300">
              <a:latin typeface="Arial"/>
              <a:cs typeface="Arial"/>
            </a:endParaRPr>
          </a:p>
          <a:p>
            <a:pPr marL="25400">
              <a:spcBef>
                <a:spcPts val="900"/>
              </a:spcBef>
              <a:tabLst>
                <a:tab pos="1638300" algn="l"/>
              </a:tabLst>
            </a:pPr>
            <a:r>
              <a:rPr sz="1700" spc="-10" dirty="0">
                <a:solidFill>
                  <a:srgbClr val="035090"/>
                </a:solidFill>
                <a:latin typeface="Arial"/>
                <a:cs typeface="Arial"/>
              </a:rPr>
              <a:t>Fused</a:t>
            </a:r>
            <a:r>
              <a:rPr sz="1700" dirty="0">
                <a:solidFill>
                  <a:srgbClr val="035090"/>
                </a:solidFill>
                <a:latin typeface="Arial"/>
                <a:cs typeface="Arial"/>
              </a:rPr>
              <a:t> </a:t>
            </a:r>
            <a:r>
              <a:rPr sz="1700" spc="-10" dirty="0">
                <a:solidFill>
                  <a:srgbClr val="035090"/>
                </a:solidFill>
                <a:latin typeface="Arial"/>
                <a:cs typeface="Arial"/>
              </a:rPr>
              <a:t>Silica	</a:t>
            </a:r>
            <a:r>
              <a:rPr sz="1900" spc="-10" dirty="0">
                <a:solidFill>
                  <a:srgbClr val="035090"/>
                </a:solidFill>
                <a:latin typeface="Arial"/>
                <a:cs typeface="Arial"/>
              </a:rPr>
              <a:t>• Consistant Product</a:t>
            </a:r>
            <a:r>
              <a:rPr sz="1900" spc="-170" dirty="0">
                <a:solidFill>
                  <a:srgbClr val="035090"/>
                </a:solidFill>
                <a:latin typeface="Arial"/>
                <a:cs typeface="Arial"/>
              </a:rPr>
              <a:t> </a:t>
            </a:r>
            <a:r>
              <a:rPr sz="1900" spc="-10" dirty="0">
                <a:solidFill>
                  <a:srgbClr val="035090"/>
                </a:solidFill>
                <a:latin typeface="Arial"/>
                <a:cs typeface="Arial"/>
              </a:rPr>
              <a:t>Performance</a:t>
            </a:r>
            <a:endParaRPr sz="1900">
              <a:latin typeface="Arial"/>
              <a:cs typeface="Arial"/>
            </a:endParaRPr>
          </a:p>
        </p:txBody>
      </p:sp>
      <p:sp>
        <p:nvSpPr>
          <p:cNvPr id="19" name="object 19">
            <a:extLst>
              <a:ext uri="{FF2B5EF4-FFF2-40B4-BE49-F238E27FC236}">
                <a16:creationId xmlns:a16="http://schemas.microsoft.com/office/drawing/2014/main" id="{FE7FC03E-C68B-CAA9-2516-C1BCACF4FA60}"/>
              </a:ext>
            </a:extLst>
          </p:cNvPr>
          <p:cNvSpPr txBox="1"/>
          <p:nvPr/>
        </p:nvSpPr>
        <p:spPr>
          <a:xfrm>
            <a:off x="4713091" y="13298841"/>
            <a:ext cx="834390" cy="285976"/>
          </a:xfrm>
          <a:prstGeom prst="rect">
            <a:avLst/>
          </a:prstGeom>
        </p:spPr>
        <p:txBody>
          <a:bodyPr vert="horz" wrap="square" lIns="0" tIns="24130" rIns="0" bIns="0" rtlCol="0">
            <a:spAutoFit/>
          </a:bodyPr>
          <a:lstStyle/>
          <a:p>
            <a:pPr marL="25400">
              <a:spcBef>
                <a:spcPts val="190"/>
              </a:spcBef>
            </a:pPr>
            <a:r>
              <a:rPr sz="1700" spc="-20" dirty="0">
                <a:solidFill>
                  <a:srgbClr val="035090"/>
                </a:solidFill>
                <a:latin typeface="Arial"/>
                <a:cs typeface="Arial"/>
              </a:rPr>
              <a:t>Polymer</a:t>
            </a:r>
            <a:endParaRPr sz="1700">
              <a:latin typeface="Arial"/>
              <a:cs typeface="Arial"/>
            </a:endParaRPr>
          </a:p>
        </p:txBody>
      </p:sp>
      <p:sp>
        <p:nvSpPr>
          <p:cNvPr id="20" name="object 20">
            <a:extLst>
              <a:ext uri="{FF2B5EF4-FFF2-40B4-BE49-F238E27FC236}">
                <a16:creationId xmlns:a16="http://schemas.microsoft.com/office/drawing/2014/main" id="{74F80B9C-CC61-FB23-DBBC-662058A5AAD7}"/>
              </a:ext>
            </a:extLst>
          </p:cNvPr>
          <p:cNvSpPr/>
          <p:nvPr/>
        </p:nvSpPr>
        <p:spPr>
          <a:xfrm>
            <a:off x="3966786" y="13595390"/>
            <a:ext cx="1117600" cy="928368"/>
          </a:xfrm>
          <a:custGeom>
            <a:avLst/>
            <a:gdLst/>
            <a:ahLst/>
            <a:cxnLst/>
            <a:rect l="l" t="t" r="r" b="b"/>
            <a:pathLst>
              <a:path w="558800" h="464184">
                <a:moveTo>
                  <a:pt x="18192" y="422891"/>
                </a:moveTo>
                <a:lnTo>
                  <a:pt x="0" y="464047"/>
                </a:lnTo>
                <a:lnTo>
                  <a:pt x="43839" y="453907"/>
                </a:lnTo>
                <a:lnTo>
                  <a:pt x="38809" y="447823"/>
                </a:lnTo>
                <a:lnTo>
                  <a:pt x="30121" y="447823"/>
                </a:lnTo>
                <a:lnTo>
                  <a:pt x="21591" y="437504"/>
                </a:lnTo>
                <a:lnTo>
                  <a:pt x="26747" y="433237"/>
                </a:lnTo>
                <a:lnTo>
                  <a:pt x="18192" y="422891"/>
                </a:lnTo>
                <a:close/>
              </a:path>
              <a:path w="558800" h="464184">
                <a:moveTo>
                  <a:pt x="26747" y="433237"/>
                </a:moveTo>
                <a:lnTo>
                  <a:pt x="21591" y="437504"/>
                </a:lnTo>
                <a:lnTo>
                  <a:pt x="30121" y="447823"/>
                </a:lnTo>
                <a:lnTo>
                  <a:pt x="35279" y="443554"/>
                </a:lnTo>
                <a:lnTo>
                  <a:pt x="26747" y="433237"/>
                </a:lnTo>
                <a:close/>
              </a:path>
              <a:path w="558800" h="464184">
                <a:moveTo>
                  <a:pt x="35279" y="443554"/>
                </a:moveTo>
                <a:lnTo>
                  <a:pt x="30121" y="447823"/>
                </a:lnTo>
                <a:lnTo>
                  <a:pt x="38809" y="447823"/>
                </a:lnTo>
                <a:lnTo>
                  <a:pt x="35279" y="443554"/>
                </a:lnTo>
                <a:close/>
              </a:path>
              <a:path w="558800" h="464184">
                <a:moveTo>
                  <a:pt x="550176" y="0"/>
                </a:moveTo>
                <a:lnTo>
                  <a:pt x="26747" y="433237"/>
                </a:lnTo>
                <a:lnTo>
                  <a:pt x="35279" y="443554"/>
                </a:lnTo>
                <a:lnTo>
                  <a:pt x="558705" y="10378"/>
                </a:lnTo>
                <a:lnTo>
                  <a:pt x="550176" y="0"/>
                </a:lnTo>
                <a:close/>
              </a:path>
            </a:pathLst>
          </a:custGeom>
          <a:solidFill>
            <a:srgbClr val="3A4F58"/>
          </a:solidFill>
        </p:spPr>
        <p:txBody>
          <a:bodyPr wrap="square" lIns="0" tIns="0" rIns="0" bIns="0" rtlCol="0"/>
          <a:lstStyle/>
          <a:p>
            <a:endParaRPr sz="7200"/>
          </a:p>
        </p:txBody>
      </p:sp>
      <p:sp>
        <p:nvSpPr>
          <p:cNvPr id="21" name="object 21">
            <a:extLst>
              <a:ext uri="{FF2B5EF4-FFF2-40B4-BE49-F238E27FC236}">
                <a16:creationId xmlns:a16="http://schemas.microsoft.com/office/drawing/2014/main" id="{630EF8C0-E72D-C4B6-2454-50BE6FA8FCB5}"/>
              </a:ext>
            </a:extLst>
          </p:cNvPr>
          <p:cNvSpPr/>
          <p:nvPr/>
        </p:nvSpPr>
        <p:spPr>
          <a:xfrm>
            <a:off x="1835871" y="13600398"/>
            <a:ext cx="405130" cy="886460"/>
          </a:xfrm>
          <a:custGeom>
            <a:avLst/>
            <a:gdLst/>
            <a:ahLst/>
            <a:cxnLst/>
            <a:rect l="l" t="t" r="r" b="b"/>
            <a:pathLst>
              <a:path w="202565" h="443229">
                <a:moveTo>
                  <a:pt x="178019" y="408995"/>
                </a:moveTo>
                <a:lnTo>
                  <a:pt x="165756" y="414421"/>
                </a:lnTo>
                <a:lnTo>
                  <a:pt x="200411" y="443111"/>
                </a:lnTo>
                <a:lnTo>
                  <a:pt x="201746" y="415137"/>
                </a:lnTo>
                <a:lnTo>
                  <a:pt x="180727" y="415137"/>
                </a:lnTo>
                <a:lnTo>
                  <a:pt x="178019" y="408995"/>
                </a:lnTo>
                <a:close/>
              </a:path>
              <a:path w="202565" h="443229">
                <a:moveTo>
                  <a:pt x="190302" y="403560"/>
                </a:moveTo>
                <a:lnTo>
                  <a:pt x="178019" y="408995"/>
                </a:lnTo>
                <a:lnTo>
                  <a:pt x="180727" y="415137"/>
                </a:lnTo>
                <a:lnTo>
                  <a:pt x="193015" y="409709"/>
                </a:lnTo>
                <a:lnTo>
                  <a:pt x="190302" y="403560"/>
                </a:lnTo>
                <a:close/>
              </a:path>
              <a:path w="202565" h="443229">
                <a:moveTo>
                  <a:pt x="202558" y="398138"/>
                </a:moveTo>
                <a:lnTo>
                  <a:pt x="190302" y="403560"/>
                </a:lnTo>
                <a:lnTo>
                  <a:pt x="193015" y="409709"/>
                </a:lnTo>
                <a:lnTo>
                  <a:pt x="180727" y="415137"/>
                </a:lnTo>
                <a:lnTo>
                  <a:pt x="201746" y="415137"/>
                </a:lnTo>
                <a:lnTo>
                  <a:pt x="202558" y="398138"/>
                </a:lnTo>
                <a:close/>
              </a:path>
              <a:path w="202565" h="443229">
                <a:moveTo>
                  <a:pt x="12287" y="0"/>
                </a:moveTo>
                <a:lnTo>
                  <a:pt x="0" y="5368"/>
                </a:lnTo>
                <a:lnTo>
                  <a:pt x="178019" y="408995"/>
                </a:lnTo>
                <a:lnTo>
                  <a:pt x="190302" y="403560"/>
                </a:lnTo>
                <a:lnTo>
                  <a:pt x="12287" y="0"/>
                </a:lnTo>
                <a:close/>
              </a:path>
            </a:pathLst>
          </a:custGeom>
          <a:solidFill>
            <a:srgbClr val="6F2F9F"/>
          </a:solidFill>
        </p:spPr>
        <p:txBody>
          <a:bodyPr wrap="square" lIns="0" tIns="0" rIns="0" bIns="0" rtlCol="0"/>
          <a:lstStyle/>
          <a:p>
            <a:endParaRPr sz="7200"/>
          </a:p>
        </p:txBody>
      </p:sp>
      <p:sp>
        <p:nvSpPr>
          <p:cNvPr id="22" name="object 22">
            <a:extLst>
              <a:ext uri="{FF2B5EF4-FFF2-40B4-BE49-F238E27FC236}">
                <a16:creationId xmlns:a16="http://schemas.microsoft.com/office/drawing/2014/main" id="{FBE23141-7B4A-F270-C861-EC3AFDB19807}"/>
              </a:ext>
            </a:extLst>
          </p:cNvPr>
          <p:cNvSpPr/>
          <p:nvPr/>
        </p:nvSpPr>
        <p:spPr>
          <a:xfrm>
            <a:off x="1381364" y="16622317"/>
            <a:ext cx="586740" cy="229870"/>
          </a:xfrm>
          <a:custGeom>
            <a:avLst/>
            <a:gdLst/>
            <a:ahLst/>
            <a:cxnLst/>
            <a:rect l="l" t="t" r="r" b="b"/>
            <a:pathLst>
              <a:path w="293369" h="114934">
                <a:moveTo>
                  <a:pt x="252710" y="12616"/>
                </a:moveTo>
                <a:lnTo>
                  <a:pt x="0" y="101935"/>
                </a:lnTo>
                <a:lnTo>
                  <a:pt x="4413" y="114580"/>
                </a:lnTo>
                <a:lnTo>
                  <a:pt x="257184" y="25261"/>
                </a:lnTo>
                <a:lnTo>
                  <a:pt x="252710" y="12616"/>
                </a:lnTo>
                <a:close/>
              </a:path>
              <a:path w="293369" h="114934">
                <a:moveTo>
                  <a:pt x="288260" y="10378"/>
                </a:moveTo>
                <a:lnTo>
                  <a:pt x="259043" y="10378"/>
                </a:lnTo>
                <a:lnTo>
                  <a:pt x="263516" y="23023"/>
                </a:lnTo>
                <a:lnTo>
                  <a:pt x="257184" y="25261"/>
                </a:lnTo>
                <a:lnTo>
                  <a:pt x="261667" y="37934"/>
                </a:lnTo>
                <a:lnTo>
                  <a:pt x="288260" y="10378"/>
                </a:lnTo>
                <a:close/>
              </a:path>
              <a:path w="293369" h="114934">
                <a:moveTo>
                  <a:pt x="259043" y="10378"/>
                </a:moveTo>
                <a:lnTo>
                  <a:pt x="252710" y="12616"/>
                </a:lnTo>
                <a:lnTo>
                  <a:pt x="257184" y="25261"/>
                </a:lnTo>
                <a:lnTo>
                  <a:pt x="263516" y="23023"/>
                </a:lnTo>
                <a:lnTo>
                  <a:pt x="259043" y="10378"/>
                </a:lnTo>
                <a:close/>
              </a:path>
              <a:path w="293369" h="114934">
                <a:moveTo>
                  <a:pt x="248247" y="0"/>
                </a:moveTo>
                <a:lnTo>
                  <a:pt x="252710" y="12616"/>
                </a:lnTo>
                <a:lnTo>
                  <a:pt x="259043" y="10378"/>
                </a:lnTo>
                <a:lnTo>
                  <a:pt x="288260" y="10378"/>
                </a:lnTo>
                <a:lnTo>
                  <a:pt x="292922" y="5547"/>
                </a:lnTo>
                <a:lnTo>
                  <a:pt x="248247" y="0"/>
                </a:lnTo>
                <a:close/>
              </a:path>
            </a:pathLst>
          </a:custGeom>
          <a:solidFill>
            <a:srgbClr val="005F79"/>
          </a:solidFill>
        </p:spPr>
        <p:txBody>
          <a:bodyPr wrap="square" lIns="0" tIns="0" rIns="0" bIns="0" rtlCol="0"/>
          <a:lstStyle/>
          <a:p>
            <a:endParaRPr sz="7200"/>
          </a:p>
        </p:txBody>
      </p:sp>
      <p:sp>
        <p:nvSpPr>
          <p:cNvPr id="23" name="object 23">
            <a:extLst>
              <a:ext uri="{FF2B5EF4-FFF2-40B4-BE49-F238E27FC236}">
                <a16:creationId xmlns:a16="http://schemas.microsoft.com/office/drawing/2014/main" id="{E9BAB951-832C-C8C0-A49F-C48115E3E2C5}"/>
              </a:ext>
            </a:extLst>
          </p:cNvPr>
          <p:cNvSpPr/>
          <p:nvPr/>
        </p:nvSpPr>
        <p:spPr>
          <a:xfrm>
            <a:off x="4208712" y="16560520"/>
            <a:ext cx="703580" cy="292100"/>
          </a:xfrm>
          <a:custGeom>
            <a:avLst/>
            <a:gdLst/>
            <a:ahLst/>
            <a:cxnLst/>
            <a:rect l="l" t="t" r="r" b="b"/>
            <a:pathLst>
              <a:path w="351789" h="146050">
                <a:moveTo>
                  <a:pt x="39963" y="12505"/>
                </a:moveTo>
                <a:lnTo>
                  <a:pt x="35124" y="25028"/>
                </a:lnTo>
                <a:lnTo>
                  <a:pt x="346902" y="145775"/>
                </a:lnTo>
                <a:lnTo>
                  <a:pt x="351793" y="133249"/>
                </a:lnTo>
                <a:lnTo>
                  <a:pt x="39963" y="12505"/>
                </a:lnTo>
                <a:close/>
              </a:path>
              <a:path w="351789" h="146050">
                <a:moveTo>
                  <a:pt x="44794" y="0"/>
                </a:moveTo>
                <a:lnTo>
                  <a:pt x="0" y="4234"/>
                </a:lnTo>
                <a:lnTo>
                  <a:pt x="30300" y="37517"/>
                </a:lnTo>
                <a:lnTo>
                  <a:pt x="35124" y="25028"/>
                </a:lnTo>
                <a:lnTo>
                  <a:pt x="28868" y="22605"/>
                </a:lnTo>
                <a:lnTo>
                  <a:pt x="33700" y="10080"/>
                </a:lnTo>
                <a:lnTo>
                  <a:pt x="40900" y="10080"/>
                </a:lnTo>
                <a:lnTo>
                  <a:pt x="44794" y="0"/>
                </a:lnTo>
                <a:close/>
              </a:path>
              <a:path w="351789" h="146050">
                <a:moveTo>
                  <a:pt x="33700" y="10080"/>
                </a:moveTo>
                <a:lnTo>
                  <a:pt x="28868" y="22605"/>
                </a:lnTo>
                <a:lnTo>
                  <a:pt x="35124" y="25028"/>
                </a:lnTo>
                <a:lnTo>
                  <a:pt x="39963" y="12505"/>
                </a:lnTo>
                <a:lnTo>
                  <a:pt x="33700" y="10080"/>
                </a:lnTo>
                <a:close/>
              </a:path>
              <a:path w="351789" h="146050">
                <a:moveTo>
                  <a:pt x="40900" y="10080"/>
                </a:moveTo>
                <a:lnTo>
                  <a:pt x="33700" y="10080"/>
                </a:lnTo>
                <a:lnTo>
                  <a:pt x="39963" y="12505"/>
                </a:lnTo>
                <a:lnTo>
                  <a:pt x="40900" y="10080"/>
                </a:lnTo>
                <a:close/>
              </a:path>
            </a:pathLst>
          </a:custGeom>
          <a:solidFill>
            <a:srgbClr val="FFC000"/>
          </a:solidFill>
        </p:spPr>
        <p:txBody>
          <a:bodyPr wrap="square" lIns="0" tIns="0" rIns="0" bIns="0" rtlCol="0"/>
          <a:lstStyle/>
          <a:p>
            <a:endParaRPr sz="7200"/>
          </a:p>
        </p:txBody>
      </p:sp>
      <p:sp>
        <p:nvSpPr>
          <p:cNvPr id="24" name="object 24">
            <a:extLst>
              <a:ext uri="{FF2B5EF4-FFF2-40B4-BE49-F238E27FC236}">
                <a16:creationId xmlns:a16="http://schemas.microsoft.com/office/drawing/2014/main" id="{A972C3F2-D79A-7DEA-31A5-CE572A9CF0BF}"/>
              </a:ext>
            </a:extLst>
          </p:cNvPr>
          <p:cNvSpPr/>
          <p:nvPr/>
        </p:nvSpPr>
        <p:spPr>
          <a:xfrm>
            <a:off x="867461" y="19335678"/>
            <a:ext cx="2000510" cy="4483184"/>
          </a:xfrm>
          <a:prstGeom prst="rect">
            <a:avLst/>
          </a:prstGeom>
          <a:blipFill>
            <a:blip r:embed="rId3" cstate="print"/>
            <a:stretch>
              <a:fillRect/>
            </a:stretch>
          </a:blipFill>
        </p:spPr>
        <p:txBody>
          <a:bodyPr wrap="square" lIns="0" tIns="0" rIns="0" bIns="0" rtlCol="0"/>
          <a:lstStyle/>
          <a:p>
            <a:endParaRPr sz="7200"/>
          </a:p>
        </p:txBody>
      </p:sp>
      <p:sp>
        <p:nvSpPr>
          <p:cNvPr id="25" name="object 25">
            <a:extLst>
              <a:ext uri="{FF2B5EF4-FFF2-40B4-BE49-F238E27FC236}">
                <a16:creationId xmlns:a16="http://schemas.microsoft.com/office/drawing/2014/main" id="{D7599C22-4348-8C6B-7C7D-AA6C018FE290}"/>
              </a:ext>
            </a:extLst>
          </p:cNvPr>
          <p:cNvSpPr/>
          <p:nvPr/>
        </p:nvSpPr>
        <p:spPr>
          <a:xfrm>
            <a:off x="3432121" y="19276688"/>
            <a:ext cx="2100022" cy="3710468"/>
          </a:xfrm>
          <a:prstGeom prst="rect">
            <a:avLst/>
          </a:prstGeom>
          <a:blipFill>
            <a:blip r:embed="rId4" cstate="print"/>
            <a:stretch>
              <a:fillRect/>
            </a:stretch>
          </a:blipFill>
        </p:spPr>
        <p:txBody>
          <a:bodyPr wrap="square" lIns="0" tIns="0" rIns="0" bIns="0" rtlCol="0"/>
          <a:lstStyle/>
          <a:p>
            <a:endParaRPr sz="7200"/>
          </a:p>
        </p:txBody>
      </p:sp>
      <p:sp>
        <p:nvSpPr>
          <p:cNvPr id="26" name="object 26">
            <a:extLst>
              <a:ext uri="{FF2B5EF4-FFF2-40B4-BE49-F238E27FC236}">
                <a16:creationId xmlns:a16="http://schemas.microsoft.com/office/drawing/2014/main" id="{5E81896E-FBE7-CB79-7805-447D486AB03E}"/>
              </a:ext>
            </a:extLst>
          </p:cNvPr>
          <p:cNvSpPr/>
          <p:nvPr/>
        </p:nvSpPr>
        <p:spPr>
          <a:xfrm>
            <a:off x="6075160" y="19332278"/>
            <a:ext cx="2001884" cy="4487164"/>
          </a:xfrm>
          <a:prstGeom prst="rect">
            <a:avLst/>
          </a:prstGeom>
          <a:blipFill>
            <a:blip r:embed="rId5" cstate="print"/>
            <a:stretch>
              <a:fillRect/>
            </a:stretch>
          </a:blipFill>
        </p:spPr>
        <p:txBody>
          <a:bodyPr wrap="square" lIns="0" tIns="0" rIns="0" bIns="0" rtlCol="0"/>
          <a:lstStyle/>
          <a:p>
            <a:endParaRPr sz="7200"/>
          </a:p>
        </p:txBody>
      </p:sp>
      <p:sp>
        <p:nvSpPr>
          <p:cNvPr id="27" name="object 27">
            <a:extLst>
              <a:ext uri="{FF2B5EF4-FFF2-40B4-BE49-F238E27FC236}">
                <a16:creationId xmlns:a16="http://schemas.microsoft.com/office/drawing/2014/main" id="{2B934F4D-E4F7-342D-EC7D-35551EC8D790}"/>
              </a:ext>
            </a:extLst>
          </p:cNvPr>
          <p:cNvSpPr/>
          <p:nvPr/>
        </p:nvSpPr>
        <p:spPr>
          <a:xfrm>
            <a:off x="8641215" y="19333207"/>
            <a:ext cx="2094622" cy="4523622"/>
          </a:xfrm>
          <a:prstGeom prst="rect">
            <a:avLst/>
          </a:prstGeom>
          <a:blipFill>
            <a:blip r:embed="rId6" cstate="print"/>
            <a:stretch>
              <a:fillRect/>
            </a:stretch>
          </a:blipFill>
        </p:spPr>
        <p:txBody>
          <a:bodyPr wrap="square" lIns="0" tIns="0" rIns="0" bIns="0" rtlCol="0"/>
          <a:lstStyle/>
          <a:p>
            <a:endParaRPr sz="7200"/>
          </a:p>
        </p:txBody>
      </p:sp>
      <p:sp>
        <p:nvSpPr>
          <p:cNvPr id="28" name="object 28">
            <a:extLst>
              <a:ext uri="{FF2B5EF4-FFF2-40B4-BE49-F238E27FC236}">
                <a16:creationId xmlns:a16="http://schemas.microsoft.com/office/drawing/2014/main" id="{805D3A0B-6C53-7439-0726-951BB07BD232}"/>
              </a:ext>
            </a:extLst>
          </p:cNvPr>
          <p:cNvSpPr/>
          <p:nvPr/>
        </p:nvSpPr>
        <p:spPr>
          <a:xfrm>
            <a:off x="1823105" y="18694065"/>
            <a:ext cx="7858758" cy="369570"/>
          </a:xfrm>
          <a:custGeom>
            <a:avLst/>
            <a:gdLst/>
            <a:ahLst/>
            <a:cxnLst/>
            <a:rect l="l" t="t" r="r" b="b"/>
            <a:pathLst>
              <a:path w="3929379" h="184784">
                <a:moveTo>
                  <a:pt x="0" y="184664"/>
                </a:moveTo>
                <a:lnTo>
                  <a:pt x="3928774" y="184664"/>
                </a:lnTo>
                <a:lnTo>
                  <a:pt x="3928774" y="0"/>
                </a:lnTo>
                <a:lnTo>
                  <a:pt x="0" y="0"/>
                </a:lnTo>
                <a:lnTo>
                  <a:pt x="0" y="184664"/>
                </a:lnTo>
                <a:close/>
              </a:path>
            </a:pathLst>
          </a:custGeom>
          <a:solidFill>
            <a:srgbClr val="E4F3DB"/>
          </a:solidFill>
        </p:spPr>
        <p:txBody>
          <a:bodyPr wrap="square" lIns="0" tIns="0" rIns="0" bIns="0" rtlCol="0"/>
          <a:lstStyle/>
          <a:p>
            <a:endParaRPr sz="7200"/>
          </a:p>
        </p:txBody>
      </p:sp>
      <p:sp>
        <p:nvSpPr>
          <p:cNvPr id="29" name="object 29">
            <a:extLst>
              <a:ext uri="{FF2B5EF4-FFF2-40B4-BE49-F238E27FC236}">
                <a16:creationId xmlns:a16="http://schemas.microsoft.com/office/drawing/2014/main" id="{BFEACE62-5C96-DF31-014A-48F510EBC481}"/>
              </a:ext>
            </a:extLst>
          </p:cNvPr>
          <p:cNvSpPr txBox="1"/>
          <p:nvPr/>
        </p:nvSpPr>
        <p:spPr>
          <a:xfrm>
            <a:off x="1429569" y="18707079"/>
            <a:ext cx="8647430" cy="285976"/>
          </a:xfrm>
          <a:prstGeom prst="rect">
            <a:avLst/>
          </a:prstGeom>
        </p:spPr>
        <p:txBody>
          <a:bodyPr vert="horz" wrap="square" lIns="0" tIns="24130" rIns="0" bIns="0" rtlCol="0">
            <a:spAutoFit/>
          </a:bodyPr>
          <a:lstStyle/>
          <a:p>
            <a:pPr marL="25400">
              <a:spcBef>
                <a:spcPts val="190"/>
              </a:spcBef>
            </a:pPr>
            <a:r>
              <a:rPr sz="1700" spc="-20" dirty="0">
                <a:solidFill>
                  <a:srgbClr val="035090"/>
                </a:solidFill>
                <a:latin typeface="Arial"/>
                <a:cs typeface="Arial"/>
              </a:rPr>
              <a:t>Average </a:t>
            </a:r>
            <a:r>
              <a:rPr sz="1700" spc="-10" dirty="0">
                <a:solidFill>
                  <a:srgbClr val="035090"/>
                </a:solidFill>
                <a:latin typeface="Arial"/>
                <a:cs typeface="Arial"/>
              </a:rPr>
              <a:t>%RSDs for 6 Rxi-SVOCms columns (16623) calibrated from 1 ng/µL to 120</a:t>
            </a:r>
            <a:r>
              <a:rPr sz="1700" spc="40" dirty="0">
                <a:solidFill>
                  <a:srgbClr val="035090"/>
                </a:solidFill>
                <a:latin typeface="Arial"/>
                <a:cs typeface="Arial"/>
              </a:rPr>
              <a:t> </a:t>
            </a:r>
            <a:r>
              <a:rPr sz="1700" spc="-10" dirty="0">
                <a:solidFill>
                  <a:srgbClr val="035090"/>
                </a:solidFill>
                <a:latin typeface="Arial"/>
                <a:cs typeface="Arial"/>
              </a:rPr>
              <a:t>ng/µL</a:t>
            </a:r>
            <a:endParaRPr sz="1700">
              <a:latin typeface="Arial"/>
              <a:cs typeface="Arial"/>
            </a:endParaRPr>
          </a:p>
        </p:txBody>
      </p:sp>
      <p:sp>
        <p:nvSpPr>
          <p:cNvPr id="30" name="object 30">
            <a:extLst>
              <a:ext uri="{FF2B5EF4-FFF2-40B4-BE49-F238E27FC236}">
                <a16:creationId xmlns:a16="http://schemas.microsoft.com/office/drawing/2014/main" id="{E3B11B7F-E06B-88AF-21EB-25B9F5847B1D}"/>
              </a:ext>
            </a:extLst>
          </p:cNvPr>
          <p:cNvSpPr/>
          <p:nvPr/>
        </p:nvSpPr>
        <p:spPr>
          <a:xfrm>
            <a:off x="3354816" y="23171820"/>
            <a:ext cx="2255520" cy="645160"/>
          </a:xfrm>
          <a:custGeom>
            <a:avLst/>
            <a:gdLst/>
            <a:ahLst/>
            <a:cxnLst/>
            <a:rect l="l" t="t" r="r" b="b"/>
            <a:pathLst>
              <a:path w="1127760" h="322579">
                <a:moveTo>
                  <a:pt x="0" y="322089"/>
                </a:moveTo>
                <a:lnTo>
                  <a:pt x="1127312" y="322089"/>
                </a:lnTo>
                <a:lnTo>
                  <a:pt x="1127312" y="0"/>
                </a:lnTo>
                <a:lnTo>
                  <a:pt x="0" y="0"/>
                </a:lnTo>
                <a:lnTo>
                  <a:pt x="0" y="322089"/>
                </a:lnTo>
                <a:close/>
              </a:path>
            </a:pathLst>
          </a:custGeom>
          <a:solidFill>
            <a:srgbClr val="E4F3DB"/>
          </a:solidFill>
        </p:spPr>
        <p:txBody>
          <a:bodyPr wrap="square" lIns="0" tIns="0" rIns="0" bIns="0" rtlCol="0"/>
          <a:lstStyle/>
          <a:p>
            <a:endParaRPr sz="7200"/>
          </a:p>
        </p:txBody>
      </p:sp>
      <p:sp>
        <p:nvSpPr>
          <p:cNvPr id="31" name="object 31">
            <a:extLst>
              <a:ext uri="{FF2B5EF4-FFF2-40B4-BE49-F238E27FC236}">
                <a16:creationId xmlns:a16="http://schemas.microsoft.com/office/drawing/2014/main" id="{192501D1-1D4A-8DC9-7145-F14BF436A366}"/>
              </a:ext>
            </a:extLst>
          </p:cNvPr>
          <p:cNvSpPr txBox="1"/>
          <p:nvPr/>
        </p:nvSpPr>
        <p:spPr>
          <a:xfrm>
            <a:off x="3556195" y="23183881"/>
            <a:ext cx="1852930" cy="809196"/>
          </a:xfrm>
          <a:prstGeom prst="rect">
            <a:avLst/>
          </a:prstGeom>
        </p:spPr>
        <p:txBody>
          <a:bodyPr vert="horz" wrap="square" lIns="0" tIns="24130" rIns="0" bIns="0" rtlCol="0">
            <a:spAutoFit/>
          </a:bodyPr>
          <a:lstStyle/>
          <a:p>
            <a:pPr marL="25400" marR="10160" algn="ctr">
              <a:spcBef>
                <a:spcPts val="190"/>
              </a:spcBef>
            </a:pPr>
            <a:r>
              <a:rPr sz="1700" spc="-10" dirty="0">
                <a:solidFill>
                  <a:srgbClr val="035090"/>
                </a:solidFill>
                <a:latin typeface="Arial"/>
                <a:cs typeface="Arial"/>
              </a:rPr>
              <a:t>Benzoic Acid is</a:t>
            </a:r>
            <a:r>
              <a:rPr sz="1700" spc="-228" dirty="0">
                <a:solidFill>
                  <a:srgbClr val="035090"/>
                </a:solidFill>
                <a:latin typeface="Arial"/>
                <a:cs typeface="Arial"/>
              </a:rPr>
              <a:t> </a:t>
            </a:r>
            <a:r>
              <a:rPr sz="1700" spc="-10" dirty="0">
                <a:solidFill>
                  <a:srgbClr val="035090"/>
                </a:solidFill>
                <a:latin typeface="Arial"/>
                <a:cs typeface="Arial"/>
              </a:rPr>
              <a:t>the  only compound &gt;  20%</a:t>
            </a:r>
            <a:r>
              <a:rPr sz="1700" spc="-30" dirty="0">
                <a:solidFill>
                  <a:srgbClr val="035090"/>
                </a:solidFill>
                <a:latin typeface="Arial"/>
                <a:cs typeface="Arial"/>
              </a:rPr>
              <a:t> </a:t>
            </a:r>
            <a:r>
              <a:rPr sz="1700" spc="-10" dirty="0">
                <a:solidFill>
                  <a:srgbClr val="035090"/>
                </a:solidFill>
                <a:latin typeface="Arial"/>
                <a:cs typeface="Arial"/>
              </a:rPr>
              <a:t>RSD</a:t>
            </a:r>
            <a:endParaRPr sz="1700">
              <a:latin typeface="Arial"/>
              <a:cs typeface="Arial"/>
            </a:endParaRPr>
          </a:p>
        </p:txBody>
      </p:sp>
      <p:sp>
        <p:nvSpPr>
          <p:cNvPr id="32" name="object 32">
            <a:extLst>
              <a:ext uri="{FF2B5EF4-FFF2-40B4-BE49-F238E27FC236}">
                <a16:creationId xmlns:a16="http://schemas.microsoft.com/office/drawing/2014/main" id="{87A01343-E7A5-0336-E43A-7887105EE09F}"/>
              </a:ext>
            </a:extLst>
          </p:cNvPr>
          <p:cNvSpPr/>
          <p:nvPr/>
        </p:nvSpPr>
        <p:spPr>
          <a:xfrm>
            <a:off x="2902460" y="23488542"/>
            <a:ext cx="454384" cy="228324"/>
          </a:xfrm>
          <a:prstGeom prst="rect">
            <a:avLst/>
          </a:prstGeom>
          <a:blipFill>
            <a:blip r:embed="rId7" cstate="print"/>
            <a:stretch>
              <a:fillRect/>
            </a:stretch>
          </a:blipFill>
        </p:spPr>
        <p:txBody>
          <a:bodyPr wrap="square" lIns="0" tIns="0" rIns="0" bIns="0" rtlCol="0"/>
          <a:lstStyle/>
          <a:p>
            <a:endParaRPr sz="7200"/>
          </a:p>
        </p:txBody>
      </p:sp>
      <p:sp>
        <p:nvSpPr>
          <p:cNvPr id="33" name="object 33">
            <a:extLst>
              <a:ext uri="{FF2B5EF4-FFF2-40B4-BE49-F238E27FC236}">
                <a16:creationId xmlns:a16="http://schemas.microsoft.com/office/drawing/2014/main" id="{3D99E269-ECFF-EC26-67C6-A796DEF711FB}"/>
              </a:ext>
            </a:extLst>
          </p:cNvPr>
          <p:cNvSpPr/>
          <p:nvPr/>
        </p:nvSpPr>
        <p:spPr>
          <a:xfrm>
            <a:off x="5169971" y="21319453"/>
            <a:ext cx="3389810" cy="712890"/>
          </a:xfrm>
          <a:prstGeom prst="rect">
            <a:avLst/>
          </a:prstGeom>
          <a:blipFill>
            <a:blip r:embed="rId8" cstate="print"/>
            <a:stretch>
              <a:fillRect/>
            </a:stretch>
          </a:blipFill>
        </p:spPr>
        <p:txBody>
          <a:bodyPr wrap="square" lIns="0" tIns="0" rIns="0" bIns="0" rtlCol="0"/>
          <a:lstStyle/>
          <a:p>
            <a:endParaRPr sz="7200"/>
          </a:p>
        </p:txBody>
      </p:sp>
      <p:sp>
        <p:nvSpPr>
          <p:cNvPr id="34" name="object 34">
            <a:extLst>
              <a:ext uri="{FF2B5EF4-FFF2-40B4-BE49-F238E27FC236}">
                <a16:creationId xmlns:a16="http://schemas.microsoft.com/office/drawing/2014/main" id="{D55D1675-3C13-3FC9-C823-F777D6B04BA9}"/>
              </a:ext>
            </a:extLst>
          </p:cNvPr>
          <p:cNvSpPr/>
          <p:nvPr/>
        </p:nvSpPr>
        <p:spPr>
          <a:xfrm>
            <a:off x="5152076" y="21301556"/>
            <a:ext cx="3426460" cy="749300"/>
          </a:xfrm>
          <a:custGeom>
            <a:avLst/>
            <a:gdLst/>
            <a:ahLst/>
            <a:cxnLst/>
            <a:rect l="l" t="t" r="r" b="b"/>
            <a:pathLst>
              <a:path w="1713229" h="374650">
                <a:moveTo>
                  <a:pt x="0" y="374339"/>
                </a:moveTo>
                <a:lnTo>
                  <a:pt x="1712799" y="374339"/>
                </a:lnTo>
                <a:lnTo>
                  <a:pt x="1712799" y="0"/>
                </a:lnTo>
                <a:lnTo>
                  <a:pt x="0" y="0"/>
                </a:lnTo>
                <a:lnTo>
                  <a:pt x="0" y="374339"/>
                </a:lnTo>
                <a:close/>
              </a:path>
            </a:pathLst>
          </a:custGeom>
          <a:ln w="17893">
            <a:solidFill>
              <a:srgbClr val="C00000"/>
            </a:solidFill>
          </a:ln>
        </p:spPr>
        <p:txBody>
          <a:bodyPr wrap="square" lIns="0" tIns="0" rIns="0" bIns="0" rtlCol="0"/>
          <a:lstStyle/>
          <a:p>
            <a:endParaRPr sz="7200"/>
          </a:p>
        </p:txBody>
      </p:sp>
      <p:sp>
        <p:nvSpPr>
          <p:cNvPr id="35" name="object 35">
            <a:extLst>
              <a:ext uri="{FF2B5EF4-FFF2-40B4-BE49-F238E27FC236}">
                <a16:creationId xmlns:a16="http://schemas.microsoft.com/office/drawing/2014/main" id="{1F6D6113-58B3-EB90-19EC-BD28A24F1B12}"/>
              </a:ext>
            </a:extLst>
          </p:cNvPr>
          <p:cNvSpPr/>
          <p:nvPr/>
        </p:nvSpPr>
        <p:spPr>
          <a:xfrm>
            <a:off x="8631359" y="23426633"/>
            <a:ext cx="2114550" cy="454658"/>
          </a:xfrm>
          <a:custGeom>
            <a:avLst/>
            <a:gdLst/>
            <a:ahLst/>
            <a:cxnLst/>
            <a:rect l="l" t="t" r="r" b="b"/>
            <a:pathLst>
              <a:path w="1057275" h="227329">
                <a:moveTo>
                  <a:pt x="0" y="226894"/>
                </a:moveTo>
                <a:lnTo>
                  <a:pt x="1057168" y="226894"/>
                </a:lnTo>
                <a:lnTo>
                  <a:pt x="1057168" y="0"/>
                </a:lnTo>
                <a:lnTo>
                  <a:pt x="0" y="0"/>
                </a:lnTo>
                <a:lnTo>
                  <a:pt x="0" y="226894"/>
                </a:lnTo>
                <a:close/>
              </a:path>
            </a:pathLst>
          </a:custGeom>
          <a:ln w="5964">
            <a:solidFill>
              <a:srgbClr val="C00000"/>
            </a:solidFill>
          </a:ln>
        </p:spPr>
        <p:txBody>
          <a:bodyPr wrap="square" lIns="0" tIns="0" rIns="0" bIns="0" rtlCol="0"/>
          <a:lstStyle/>
          <a:p>
            <a:endParaRPr sz="7200"/>
          </a:p>
        </p:txBody>
      </p:sp>
      <p:sp>
        <p:nvSpPr>
          <p:cNvPr id="36" name="object 36">
            <a:extLst>
              <a:ext uri="{FF2B5EF4-FFF2-40B4-BE49-F238E27FC236}">
                <a16:creationId xmlns:a16="http://schemas.microsoft.com/office/drawing/2014/main" id="{74D1A08A-6C5A-E315-16F2-59C64F6AA2A4}"/>
              </a:ext>
            </a:extLst>
          </p:cNvPr>
          <p:cNvSpPr/>
          <p:nvPr/>
        </p:nvSpPr>
        <p:spPr>
          <a:xfrm>
            <a:off x="5169257" y="22033059"/>
            <a:ext cx="3463290" cy="1847850"/>
          </a:xfrm>
          <a:custGeom>
            <a:avLst/>
            <a:gdLst/>
            <a:ahLst/>
            <a:cxnLst/>
            <a:rect l="l" t="t" r="r" b="b"/>
            <a:pathLst>
              <a:path w="1731645" h="923925">
                <a:moveTo>
                  <a:pt x="0" y="0"/>
                </a:moveTo>
                <a:lnTo>
                  <a:pt x="1731528" y="923799"/>
                </a:lnTo>
              </a:path>
            </a:pathLst>
          </a:custGeom>
          <a:ln w="17893">
            <a:solidFill>
              <a:srgbClr val="C00000"/>
            </a:solidFill>
            <a:prstDash val="lgDashDot"/>
          </a:ln>
        </p:spPr>
        <p:txBody>
          <a:bodyPr wrap="square" lIns="0" tIns="0" rIns="0" bIns="0" rtlCol="0"/>
          <a:lstStyle/>
          <a:p>
            <a:endParaRPr sz="7200"/>
          </a:p>
        </p:txBody>
      </p:sp>
      <p:sp>
        <p:nvSpPr>
          <p:cNvPr id="37" name="object 37">
            <a:extLst>
              <a:ext uri="{FF2B5EF4-FFF2-40B4-BE49-F238E27FC236}">
                <a16:creationId xmlns:a16="http://schemas.microsoft.com/office/drawing/2014/main" id="{CD46DBF2-DBBC-57CC-350B-7F79FE9AA8AE}"/>
              </a:ext>
            </a:extLst>
          </p:cNvPr>
          <p:cNvSpPr/>
          <p:nvPr/>
        </p:nvSpPr>
        <p:spPr>
          <a:xfrm>
            <a:off x="8560496" y="21300124"/>
            <a:ext cx="2186940" cy="2103120"/>
          </a:xfrm>
          <a:custGeom>
            <a:avLst/>
            <a:gdLst/>
            <a:ahLst/>
            <a:cxnLst/>
            <a:rect l="l" t="t" r="r" b="b"/>
            <a:pathLst>
              <a:path w="1093470" h="1051559">
                <a:moveTo>
                  <a:pt x="0" y="0"/>
                </a:moveTo>
                <a:lnTo>
                  <a:pt x="1093195" y="1051442"/>
                </a:lnTo>
              </a:path>
            </a:pathLst>
          </a:custGeom>
          <a:ln w="17893">
            <a:solidFill>
              <a:srgbClr val="C00000"/>
            </a:solidFill>
            <a:prstDash val="lgDashDot"/>
          </a:ln>
        </p:spPr>
        <p:txBody>
          <a:bodyPr wrap="square" lIns="0" tIns="0" rIns="0" bIns="0" rtlCol="0"/>
          <a:lstStyle/>
          <a:p>
            <a:endParaRPr sz="7200"/>
          </a:p>
        </p:txBody>
      </p:sp>
      <p:sp>
        <p:nvSpPr>
          <p:cNvPr id="38" name="object 38">
            <a:extLst>
              <a:ext uri="{FF2B5EF4-FFF2-40B4-BE49-F238E27FC236}">
                <a16:creationId xmlns:a16="http://schemas.microsoft.com/office/drawing/2014/main" id="{A7BAB485-82F9-83FB-F21F-9C2171269B0A}"/>
              </a:ext>
            </a:extLst>
          </p:cNvPr>
          <p:cNvSpPr txBox="1"/>
          <p:nvPr/>
        </p:nvSpPr>
        <p:spPr>
          <a:xfrm>
            <a:off x="906449" y="17819540"/>
            <a:ext cx="7743190" cy="660435"/>
          </a:xfrm>
          <a:prstGeom prst="rect">
            <a:avLst/>
          </a:prstGeom>
        </p:spPr>
        <p:txBody>
          <a:bodyPr vert="horz" wrap="square" lIns="0" tIns="29208" rIns="0" bIns="0" rtlCol="0">
            <a:spAutoFit/>
          </a:bodyPr>
          <a:lstStyle/>
          <a:p>
            <a:pPr marL="25400">
              <a:spcBef>
                <a:spcPts val="228"/>
              </a:spcBef>
            </a:pPr>
            <a:r>
              <a:rPr sz="4100" b="1" spc="10" dirty="0">
                <a:solidFill>
                  <a:srgbClr val="209FDB"/>
                </a:solidFill>
                <a:latin typeface="Arial"/>
                <a:cs typeface="Arial"/>
              </a:rPr>
              <a:t>Inertness </a:t>
            </a:r>
            <a:r>
              <a:rPr sz="4100" b="1" spc="20" dirty="0">
                <a:solidFill>
                  <a:srgbClr val="209FDB"/>
                </a:solidFill>
                <a:latin typeface="Arial"/>
                <a:cs typeface="Arial"/>
              </a:rPr>
              <a:t>= </a:t>
            </a:r>
            <a:r>
              <a:rPr sz="4100" b="1" spc="10" dirty="0">
                <a:solidFill>
                  <a:srgbClr val="209FDB"/>
                </a:solidFill>
                <a:latin typeface="Arial"/>
                <a:cs typeface="Arial"/>
              </a:rPr>
              <a:t>Linear</a:t>
            </a:r>
            <a:r>
              <a:rPr sz="4100" b="1" spc="-10" dirty="0">
                <a:solidFill>
                  <a:srgbClr val="209FDB"/>
                </a:solidFill>
                <a:latin typeface="Arial"/>
                <a:cs typeface="Arial"/>
              </a:rPr>
              <a:t> </a:t>
            </a:r>
            <a:r>
              <a:rPr sz="4100" b="1" spc="10" dirty="0">
                <a:solidFill>
                  <a:srgbClr val="209FDB"/>
                </a:solidFill>
                <a:latin typeface="Arial"/>
                <a:cs typeface="Arial"/>
              </a:rPr>
              <a:t>Calibrations</a:t>
            </a:r>
            <a:endParaRPr sz="4100">
              <a:latin typeface="Arial"/>
              <a:cs typeface="Arial"/>
            </a:endParaRPr>
          </a:p>
        </p:txBody>
      </p:sp>
      <p:sp>
        <p:nvSpPr>
          <p:cNvPr id="39" name="object 39">
            <a:extLst>
              <a:ext uri="{FF2B5EF4-FFF2-40B4-BE49-F238E27FC236}">
                <a16:creationId xmlns:a16="http://schemas.microsoft.com/office/drawing/2014/main" id="{07E8B12F-02E0-C45C-EA77-B4817780015D}"/>
              </a:ext>
            </a:extLst>
          </p:cNvPr>
          <p:cNvSpPr txBox="1"/>
          <p:nvPr/>
        </p:nvSpPr>
        <p:spPr>
          <a:xfrm>
            <a:off x="14453580" y="23484238"/>
            <a:ext cx="10463820" cy="1317025"/>
          </a:xfrm>
          <a:prstGeom prst="rect">
            <a:avLst/>
          </a:prstGeom>
        </p:spPr>
        <p:txBody>
          <a:bodyPr vert="horz" wrap="square" lIns="0" tIns="29208" rIns="0" bIns="0" rtlCol="0">
            <a:spAutoFit/>
          </a:bodyPr>
          <a:lstStyle/>
          <a:p>
            <a:pPr marL="25400" algn="ctr">
              <a:spcBef>
                <a:spcPts val="228"/>
              </a:spcBef>
            </a:pPr>
            <a:r>
              <a:rPr lang="en-US" sz="4100" b="1" spc="10" dirty="0">
                <a:solidFill>
                  <a:srgbClr val="209FDB"/>
                </a:solidFill>
                <a:latin typeface="Arial"/>
                <a:cs typeface="Arial"/>
              </a:rPr>
              <a:t>0.032 ng 8270 </a:t>
            </a:r>
            <a:r>
              <a:rPr lang="en-US" sz="4100" b="1" spc="10" dirty="0" err="1">
                <a:solidFill>
                  <a:srgbClr val="209FDB"/>
                </a:solidFill>
                <a:latin typeface="Arial"/>
                <a:cs typeface="Arial"/>
              </a:rPr>
              <a:t>MegaMix</a:t>
            </a:r>
            <a:r>
              <a:rPr lang="en-US" sz="4100" b="1" spc="10" dirty="0">
                <a:solidFill>
                  <a:srgbClr val="209FDB"/>
                </a:solidFill>
                <a:latin typeface="Arial"/>
                <a:cs typeface="Arial"/>
              </a:rPr>
              <a:t> on the </a:t>
            </a:r>
          </a:p>
          <a:p>
            <a:pPr marL="25400" algn="ctr">
              <a:spcBef>
                <a:spcPts val="228"/>
              </a:spcBef>
            </a:pPr>
            <a:r>
              <a:rPr lang="en-US" sz="4100" b="1" spc="10" dirty="0" err="1">
                <a:solidFill>
                  <a:srgbClr val="209FDB"/>
                </a:solidFill>
                <a:latin typeface="Arial"/>
                <a:cs typeface="Arial"/>
              </a:rPr>
              <a:t>Rxi-SVOCms</a:t>
            </a:r>
            <a:r>
              <a:rPr lang="en-US" sz="4100" b="1" spc="10" dirty="0">
                <a:solidFill>
                  <a:srgbClr val="209FDB"/>
                </a:solidFill>
                <a:latin typeface="Arial"/>
                <a:cs typeface="Arial"/>
              </a:rPr>
              <a:t> 20 m x 0.15 mm x 0.15 µm </a:t>
            </a:r>
            <a:endParaRPr lang="en-US" sz="4100" dirty="0">
              <a:latin typeface="Arial"/>
              <a:cs typeface="Arial"/>
            </a:endParaRPr>
          </a:p>
        </p:txBody>
      </p:sp>
      <p:sp>
        <p:nvSpPr>
          <p:cNvPr id="44" name="object 44">
            <a:extLst>
              <a:ext uri="{FF2B5EF4-FFF2-40B4-BE49-F238E27FC236}">
                <a16:creationId xmlns:a16="http://schemas.microsoft.com/office/drawing/2014/main" id="{A87E3AF1-440B-786C-8BD4-1A93D9FDB674}"/>
              </a:ext>
            </a:extLst>
          </p:cNvPr>
          <p:cNvSpPr/>
          <p:nvPr/>
        </p:nvSpPr>
        <p:spPr>
          <a:xfrm>
            <a:off x="896971" y="25064760"/>
            <a:ext cx="8936234" cy="3723924"/>
          </a:xfrm>
          <a:prstGeom prst="rect">
            <a:avLst/>
          </a:prstGeom>
          <a:blipFill>
            <a:blip r:embed="rId9" cstate="print"/>
            <a:stretch>
              <a:fillRect/>
            </a:stretch>
          </a:blipFill>
        </p:spPr>
        <p:txBody>
          <a:bodyPr wrap="square" lIns="0" tIns="0" rIns="0" bIns="0" rtlCol="0"/>
          <a:lstStyle/>
          <a:p>
            <a:endParaRPr sz="7200"/>
          </a:p>
        </p:txBody>
      </p:sp>
      <p:sp>
        <p:nvSpPr>
          <p:cNvPr id="45" name="object 45">
            <a:extLst>
              <a:ext uri="{FF2B5EF4-FFF2-40B4-BE49-F238E27FC236}">
                <a16:creationId xmlns:a16="http://schemas.microsoft.com/office/drawing/2014/main" id="{26B11F79-FEB5-F658-D6FC-246297B7DC2F}"/>
              </a:ext>
            </a:extLst>
          </p:cNvPr>
          <p:cNvSpPr txBox="1"/>
          <p:nvPr/>
        </p:nvSpPr>
        <p:spPr>
          <a:xfrm>
            <a:off x="928204" y="24142752"/>
            <a:ext cx="3350260" cy="660435"/>
          </a:xfrm>
          <a:prstGeom prst="rect">
            <a:avLst/>
          </a:prstGeom>
        </p:spPr>
        <p:txBody>
          <a:bodyPr vert="horz" wrap="square" lIns="0" tIns="29208" rIns="0" bIns="0" rtlCol="0">
            <a:spAutoFit/>
          </a:bodyPr>
          <a:lstStyle/>
          <a:p>
            <a:pPr marL="25400">
              <a:spcBef>
                <a:spcPts val="228"/>
              </a:spcBef>
            </a:pPr>
            <a:r>
              <a:rPr sz="4100" b="1" spc="20" dirty="0">
                <a:solidFill>
                  <a:srgbClr val="209FDB"/>
                </a:solidFill>
                <a:latin typeface="Arial"/>
                <a:cs typeface="Arial"/>
              </a:rPr>
              <a:t>New</a:t>
            </a:r>
            <a:r>
              <a:rPr sz="4100" b="1" spc="-160" dirty="0">
                <a:solidFill>
                  <a:srgbClr val="209FDB"/>
                </a:solidFill>
                <a:latin typeface="Arial"/>
                <a:cs typeface="Arial"/>
              </a:rPr>
              <a:t> </a:t>
            </a:r>
            <a:r>
              <a:rPr sz="4100" b="1" spc="20" dirty="0">
                <a:solidFill>
                  <a:srgbClr val="209FDB"/>
                </a:solidFill>
                <a:latin typeface="Arial"/>
                <a:cs typeface="Arial"/>
              </a:rPr>
              <a:t>Polymer</a:t>
            </a:r>
            <a:endParaRPr sz="4100">
              <a:latin typeface="Arial"/>
              <a:cs typeface="Arial"/>
            </a:endParaRPr>
          </a:p>
        </p:txBody>
      </p:sp>
      <p:sp>
        <p:nvSpPr>
          <p:cNvPr id="46" name="object 46">
            <a:extLst>
              <a:ext uri="{FF2B5EF4-FFF2-40B4-BE49-F238E27FC236}">
                <a16:creationId xmlns:a16="http://schemas.microsoft.com/office/drawing/2014/main" id="{353C2C39-14C9-4BF4-805C-CE2E0574F2EB}"/>
              </a:ext>
            </a:extLst>
          </p:cNvPr>
          <p:cNvSpPr/>
          <p:nvPr/>
        </p:nvSpPr>
        <p:spPr>
          <a:xfrm>
            <a:off x="1005712" y="30370890"/>
            <a:ext cx="9739980" cy="3837284"/>
          </a:xfrm>
          <a:prstGeom prst="rect">
            <a:avLst/>
          </a:prstGeom>
          <a:blipFill>
            <a:blip r:embed="rId10" cstate="print"/>
            <a:stretch>
              <a:fillRect/>
            </a:stretch>
          </a:blipFill>
        </p:spPr>
        <p:txBody>
          <a:bodyPr wrap="square" lIns="0" tIns="0" rIns="0" bIns="0" rtlCol="0"/>
          <a:lstStyle/>
          <a:p>
            <a:endParaRPr sz="7200"/>
          </a:p>
        </p:txBody>
      </p:sp>
      <p:sp>
        <p:nvSpPr>
          <p:cNvPr id="47" name="object 47">
            <a:extLst>
              <a:ext uri="{FF2B5EF4-FFF2-40B4-BE49-F238E27FC236}">
                <a16:creationId xmlns:a16="http://schemas.microsoft.com/office/drawing/2014/main" id="{D4B315B0-65CE-0DF6-7847-32E090B721E7}"/>
              </a:ext>
            </a:extLst>
          </p:cNvPr>
          <p:cNvSpPr txBox="1"/>
          <p:nvPr/>
        </p:nvSpPr>
        <p:spPr>
          <a:xfrm>
            <a:off x="997779" y="29271844"/>
            <a:ext cx="6549390" cy="660435"/>
          </a:xfrm>
          <a:prstGeom prst="rect">
            <a:avLst/>
          </a:prstGeom>
        </p:spPr>
        <p:txBody>
          <a:bodyPr vert="horz" wrap="square" lIns="0" tIns="29208" rIns="0" bIns="0" rtlCol="0">
            <a:spAutoFit/>
          </a:bodyPr>
          <a:lstStyle/>
          <a:p>
            <a:pPr marL="25400">
              <a:spcBef>
                <a:spcPts val="228"/>
              </a:spcBef>
            </a:pPr>
            <a:r>
              <a:rPr sz="4100" b="1" spc="10" dirty="0">
                <a:solidFill>
                  <a:srgbClr val="209FDB"/>
                </a:solidFill>
                <a:latin typeface="Arial"/>
                <a:cs typeface="Arial"/>
              </a:rPr>
              <a:t>Optimized </a:t>
            </a:r>
            <a:r>
              <a:rPr sz="4100" b="1" spc="-80" dirty="0">
                <a:solidFill>
                  <a:srgbClr val="209FDB"/>
                </a:solidFill>
                <a:latin typeface="Arial"/>
                <a:cs typeface="Arial"/>
              </a:rPr>
              <a:t>PAH</a:t>
            </a:r>
            <a:r>
              <a:rPr sz="4100" b="1" spc="-60" dirty="0">
                <a:solidFill>
                  <a:srgbClr val="209FDB"/>
                </a:solidFill>
                <a:latin typeface="Arial"/>
                <a:cs typeface="Arial"/>
              </a:rPr>
              <a:t> </a:t>
            </a:r>
            <a:r>
              <a:rPr sz="4100" b="1" spc="10" dirty="0">
                <a:solidFill>
                  <a:srgbClr val="209FDB"/>
                </a:solidFill>
                <a:latin typeface="Arial"/>
                <a:cs typeface="Arial"/>
              </a:rPr>
              <a:t>Selectivity</a:t>
            </a:r>
            <a:endParaRPr sz="4100">
              <a:latin typeface="Arial"/>
              <a:cs typeface="Arial"/>
            </a:endParaRPr>
          </a:p>
        </p:txBody>
      </p:sp>
      <p:sp>
        <p:nvSpPr>
          <p:cNvPr id="48" name="object 48">
            <a:extLst>
              <a:ext uri="{FF2B5EF4-FFF2-40B4-BE49-F238E27FC236}">
                <a16:creationId xmlns:a16="http://schemas.microsoft.com/office/drawing/2014/main" id="{1F20E7FE-D34E-FEDD-05D4-9F487598C1AB}"/>
              </a:ext>
            </a:extLst>
          </p:cNvPr>
          <p:cNvSpPr/>
          <p:nvPr/>
        </p:nvSpPr>
        <p:spPr>
          <a:xfrm>
            <a:off x="931075" y="34807887"/>
            <a:ext cx="10293966" cy="5113414"/>
          </a:xfrm>
          <a:prstGeom prst="rect">
            <a:avLst/>
          </a:prstGeom>
          <a:blipFill>
            <a:blip r:embed="rId11" cstate="print"/>
            <a:stretch>
              <a:fillRect/>
            </a:stretch>
          </a:blipFill>
        </p:spPr>
        <p:txBody>
          <a:bodyPr wrap="square" lIns="0" tIns="0" rIns="0" bIns="0" rtlCol="0"/>
          <a:lstStyle/>
          <a:p>
            <a:endParaRPr sz="7200"/>
          </a:p>
        </p:txBody>
      </p:sp>
      <p:sp>
        <p:nvSpPr>
          <p:cNvPr id="49" name="object 49">
            <a:extLst>
              <a:ext uri="{FF2B5EF4-FFF2-40B4-BE49-F238E27FC236}">
                <a16:creationId xmlns:a16="http://schemas.microsoft.com/office/drawing/2014/main" id="{1134182A-8955-5E48-E87F-C8796CBEDEF0}"/>
              </a:ext>
            </a:extLst>
          </p:cNvPr>
          <p:cNvSpPr/>
          <p:nvPr/>
        </p:nvSpPr>
        <p:spPr>
          <a:xfrm>
            <a:off x="12081293" y="32281941"/>
            <a:ext cx="15208402" cy="7380842"/>
          </a:xfrm>
          <a:prstGeom prst="rect">
            <a:avLst/>
          </a:prstGeom>
          <a:blipFill>
            <a:blip r:embed="rId12" cstate="print"/>
            <a:stretch>
              <a:fillRect/>
            </a:stretch>
          </a:blipFill>
        </p:spPr>
        <p:txBody>
          <a:bodyPr wrap="square" lIns="0" tIns="0" rIns="0" bIns="0" rtlCol="0"/>
          <a:lstStyle/>
          <a:p>
            <a:endParaRPr sz="7200"/>
          </a:p>
        </p:txBody>
      </p:sp>
      <p:sp>
        <p:nvSpPr>
          <p:cNvPr id="50" name="object 50">
            <a:extLst>
              <a:ext uri="{FF2B5EF4-FFF2-40B4-BE49-F238E27FC236}">
                <a16:creationId xmlns:a16="http://schemas.microsoft.com/office/drawing/2014/main" id="{CA938FD9-A239-BB98-C216-5D0F92060E73}"/>
              </a:ext>
            </a:extLst>
          </p:cNvPr>
          <p:cNvSpPr txBox="1"/>
          <p:nvPr/>
        </p:nvSpPr>
        <p:spPr>
          <a:xfrm>
            <a:off x="12142977" y="31349798"/>
            <a:ext cx="13681710" cy="660435"/>
          </a:xfrm>
          <a:prstGeom prst="rect">
            <a:avLst/>
          </a:prstGeom>
        </p:spPr>
        <p:txBody>
          <a:bodyPr vert="horz" wrap="square" lIns="0" tIns="29208" rIns="0" bIns="0" rtlCol="0">
            <a:spAutoFit/>
          </a:bodyPr>
          <a:lstStyle/>
          <a:p>
            <a:pPr marL="25400">
              <a:spcBef>
                <a:spcPts val="228"/>
              </a:spcBef>
            </a:pPr>
            <a:r>
              <a:rPr sz="4100" b="1" spc="10" dirty="0">
                <a:solidFill>
                  <a:srgbClr val="209FDB"/>
                </a:solidFill>
                <a:latin typeface="Arial"/>
                <a:cs typeface="Arial"/>
              </a:rPr>
              <a:t>Fast GC </a:t>
            </a:r>
            <a:r>
              <a:rPr sz="4100" b="1" spc="20" dirty="0">
                <a:solidFill>
                  <a:srgbClr val="209FDB"/>
                </a:solidFill>
                <a:latin typeface="Arial"/>
                <a:cs typeface="Arial"/>
              </a:rPr>
              <a:t>Method </a:t>
            </a:r>
            <a:r>
              <a:rPr sz="4100" b="1" spc="-10" dirty="0">
                <a:solidFill>
                  <a:srgbClr val="209FDB"/>
                </a:solidFill>
                <a:latin typeface="Arial"/>
                <a:cs typeface="Arial"/>
              </a:rPr>
              <a:t>Translation </a:t>
            </a:r>
            <a:r>
              <a:rPr sz="4100" b="1" spc="10" dirty="0">
                <a:solidFill>
                  <a:srgbClr val="209FDB"/>
                </a:solidFill>
                <a:latin typeface="Arial"/>
                <a:cs typeface="Arial"/>
              </a:rPr>
              <a:t>Preserves Elution</a:t>
            </a:r>
            <a:r>
              <a:rPr sz="4100" b="1" spc="130" dirty="0">
                <a:solidFill>
                  <a:srgbClr val="209FDB"/>
                </a:solidFill>
                <a:latin typeface="Arial"/>
                <a:cs typeface="Arial"/>
              </a:rPr>
              <a:t> </a:t>
            </a:r>
            <a:r>
              <a:rPr sz="4100" b="1" spc="10" dirty="0">
                <a:solidFill>
                  <a:srgbClr val="209FDB"/>
                </a:solidFill>
                <a:latin typeface="Arial"/>
                <a:cs typeface="Arial"/>
              </a:rPr>
              <a:t>Profiles</a:t>
            </a:r>
            <a:endParaRPr sz="4100" dirty="0">
              <a:latin typeface="Arial"/>
              <a:cs typeface="Arial"/>
            </a:endParaRPr>
          </a:p>
        </p:txBody>
      </p:sp>
      <p:sp>
        <p:nvSpPr>
          <p:cNvPr id="51" name="object 51">
            <a:extLst>
              <a:ext uri="{FF2B5EF4-FFF2-40B4-BE49-F238E27FC236}">
                <a16:creationId xmlns:a16="http://schemas.microsoft.com/office/drawing/2014/main" id="{774294DF-75A7-72CF-1583-502431C1A8B0}"/>
              </a:ext>
            </a:extLst>
          </p:cNvPr>
          <p:cNvSpPr txBox="1"/>
          <p:nvPr/>
        </p:nvSpPr>
        <p:spPr>
          <a:xfrm>
            <a:off x="1408651" y="1687782"/>
            <a:ext cx="25777190" cy="4142160"/>
          </a:xfrm>
          <a:prstGeom prst="rect">
            <a:avLst/>
          </a:prstGeom>
        </p:spPr>
        <p:txBody>
          <a:bodyPr vert="horz" wrap="square" lIns="0" tIns="154940" rIns="0" bIns="0" rtlCol="0">
            <a:spAutoFit/>
          </a:bodyPr>
          <a:lstStyle/>
          <a:p>
            <a:pPr marR="10160" algn="ctr"/>
            <a:r>
              <a:rPr lang="en-US" sz="6900" b="1" spc="10" dirty="0">
                <a:solidFill>
                  <a:srgbClr val="035090"/>
                </a:solidFill>
                <a:latin typeface="Arial"/>
                <a:cs typeface="Arial"/>
              </a:rPr>
              <a:t>Exploring a New Capillary Gas Chromatography Column in the Analysis of </a:t>
            </a:r>
            <a:r>
              <a:rPr lang="en-US" sz="6900" b="1" spc="10" dirty="0" err="1">
                <a:solidFill>
                  <a:srgbClr val="035090"/>
                </a:solidFill>
                <a:latin typeface="Arial"/>
                <a:cs typeface="Arial"/>
              </a:rPr>
              <a:t>Semivolatiles</a:t>
            </a:r>
            <a:r>
              <a:rPr lang="en-US" sz="6900" b="1" spc="10" dirty="0">
                <a:solidFill>
                  <a:srgbClr val="035090"/>
                </a:solidFill>
                <a:latin typeface="Arial"/>
                <a:cs typeface="Arial"/>
              </a:rPr>
              <a:t> and Polyaromatic Hydrocarbons</a:t>
            </a:r>
          </a:p>
          <a:p>
            <a:pPr marR="10160" algn="ctr"/>
            <a:r>
              <a:rPr lang="en-US" sz="2800" b="1" spc="-10" dirty="0">
                <a:solidFill>
                  <a:srgbClr val="209FDB"/>
                </a:solidFill>
                <a:latin typeface="Arial"/>
                <a:cs typeface="Arial"/>
              </a:rPr>
              <a:t>Jessi Collier, Jana Hepner, Erica Pack, Ramkumar Dhandapani, Kristi Sellers, Whitney Dudek-Salisbury, Scott Adams, Jaap de Zeeuw, &amp; Chris English </a:t>
            </a:r>
          </a:p>
          <a:p>
            <a:pPr marR="10160" algn="ctr"/>
            <a:r>
              <a:rPr sz="2400" b="1" spc="-10" dirty="0" err="1">
                <a:solidFill>
                  <a:srgbClr val="209FDB"/>
                </a:solidFill>
                <a:latin typeface="Arial"/>
                <a:cs typeface="Arial"/>
              </a:rPr>
              <a:t>Restek</a:t>
            </a:r>
            <a:r>
              <a:rPr sz="2400" b="1" spc="-10" dirty="0">
                <a:solidFill>
                  <a:srgbClr val="209FDB"/>
                </a:solidFill>
                <a:latin typeface="Arial"/>
                <a:cs typeface="Arial"/>
              </a:rPr>
              <a:t> Corporation, </a:t>
            </a:r>
            <a:r>
              <a:rPr sz="2400" b="1" spc="-70" dirty="0">
                <a:solidFill>
                  <a:srgbClr val="209FDB"/>
                </a:solidFill>
                <a:latin typeface="Arial"/>
                <a:cs typeface="Arial"/>
              </a:rPr>
              <a:t>110 </a:t>
            </a:r>
            <a:r>
              <a:rPr sz="2400" b="1" spc="-10" dirty="0">
                <a:solidFill>
                  <a:srgbClr val="209FDB"/>
                </a:solidFill>
                <a:latin typeface="Arial"/>
                <a:cs typeface="Arial"/>
              </a:rPr>
              <a:t>Benner Circle, Bellefonte, </a:t>
            </a:r>
            <a:r>
              <a:rPr sz="2400" b="1" spc="-140" dirty="0">
                <a:solidFill>
                  <a:srgbClr val="209FDB"/>
                </a:solidFill>
                <a:latin typeface="Arial"/>
                <a:cs typeface="Arial"/>
              </a:rPr>
              <a:t>PA </a:t>
            </a:r>
            <a:r>
              <a:rPr sz="2400" b="1" spc="-10" dirty="0">
                <a:solidFill>
                  <a:srgbClr val="209FDB"/>
                </a:solidFill>
                <a:latin typeface="Arial"/>
                <a:cs typeface="Arial"/>
              </a:rPr>
              <a:t>16823, United</a:t>
            </a:r>
            <a:r>
              <a:rPr sz="2400" b="1" spc="120" dirty="0">
                <a:solidFill>
                  <a:srgbClr val="209FDB"/>
                </a:solidFill>
                <a:latin typeface="Arial"/>
                <a:cs typeface="Arial"/>
              </a:rPr>
              <a:t> </a:t>
            </a:r>
            <a:r>
              <a:rPr sz="2400" b="1" spc="-10" dirty="0">
                <a:solidFill>
                  <a:srgbClr val="209FDB"/>
                </a:solidFill>
                <a:latin typeface="Arial"/>
                <a:cs typeface="Arial"/>
              </a:rPr>
              <a:t>States</a:t>
            </a:r>
            <a:endParaRPr sz="2400" dirty="0">
              <a:latin typeface="Arial"/>
              <a:cs typeface="Arial"/>
            </a:endParaRPr>
          </a:p>
        </p:txBody>
      </p:sp>
      <p:grpSp>
        <p:nvGrpSpPr>
          <p:cNvPr id="271" name="Group 270">
            <a:extLst>
              <a:ext uri="{FF2B5EF4-FFF2-40B4-BE49-F238E27FC236}">
                <a16:creationId xmlns:a16="http://schemas.microsoft.com/office/drawing/2014/main" id="{9B71C035-88EA-DAA5-DF59-7839F5D9E696}"/>
              </a:ext>
            </a:extLst>
          </p:cNvPr>
          <p:cNvGrpSpPr/>
          <p:nvPr/>
        </p:nvGrpSpPr>
        <p:grpSpPr>
          <a:xfrm>
            <a:off x="10076996" y="24759021"/>
            <a:ext cx="18077584" cy="6383904"/>
            <a:chOff x="600597" y="7606799"/>
            <a:chExt cx="12450424" cy="4985625"/>
          </a:xfrm>
        </p:grpSpPr>
        <p:sp>
          <p:nvSpPr>
            <p:cNvPr id="272" name="Line 5">
              <a:extLst>
                <a:ext uri="{FF2B5EF4-FFF2-40B4-BE49-F238E27FC236}">
                  <a16:creationId xmlns:a16="http://schemas.microsoft.com/office/drawing/2014/main" id="{938DAE93-5BFA-6A7F-62BD-22401D8AF14C}"/>
                </a:ext>
              </a:extLst>
            </p:cNvPr>
            <p:cNvSpPr>
              <a:spLocks noChangeShapeType="1"/>
            </p:cNvSpPr>
            <p:nvPr/>
          </p:nvSpPr>
          <p:spPr bwMode="auto">
            <a:xfrm>
              <a:off x="1242218" y="12258174"/>
              <a:ext cx="117395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600"/>
            </a:p>
          </p:txBody>
        </p:sp>
        <p:sp>
          <p:nvSpPr>
            <p:cNvPr id="273" name="Line 7">
              <a:extLst>
                <a:ext uri="{FF2B5EF4-FFF2-40B4-BE49-F238E27FC236}">
                  <a16:creationId xmlns:a16="http://schemas.microsoft.com/office/drawing/2014/main" id="{CD6D5E9D-5840-9242-CCD2-15F0EBBECCF8}"/>
                </a:ext>
              </a:extLst>
            </p:cNvPr>
            <p:cNvSpPr>
              <a:spLocks noChangeShapeType="1"/>
            </p:cNvSpPr>
            <p:nvPr/>
          </p:nvSpPr>
          <p:spPr bwMode="auto">
            <a:xfrm flipV="1">
              <a:off x="1469231" y="12258174"/>
              <a:ext cx="0" cy="349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600"/>
            </a:p>
          </p:txBody>
        </p:sp>
        <p:sp>
          <p:nvSpPr>
            <p:cNvPr id="274" name="Line 8">
              <a:extLst>
                <a:ext uri="{FF2B5EF4-FFF2-40B4-BE49-F238E27FC236}">
                  <a16:creationId xmlns:a16="http://schemas.microsoft.com/office/drawing/2014/main" id="{A509764F-9777-63C7-2D7F-CAE5EFB459BC}"/>
                </a:ext>
              </a:extLst>
            </p:cNvPr>
            <p:cNvSpPr>
              <a:spLocks noChangeShapeType="1"/>
            </p:cNvSpPr>
            <p:nvPr/>
          </p:nvSpPr>
          <p:spPr bwMode="auto">
            <a:xfrm flipV="1">
              <a:off x="1689893" y="12258174"/>
              <a:ext cx="0" cy="349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600"/>
            </a:p>
          </p:txBody>
        </p:sp>
        <p:sp>
          <p:nvSpPr>
            <p:cNvPr id="275" name="Line 9">
              <a:extLst>
                <a:ext uri="{FF2B5EF4-FFF2-40B4-BE49-F238E27FC236}">
                  <a16:creationId xmlns:a16="http://schemas.microsoft.com/office/drawing/2014/main" id="{5CD908B1-9A00-5EC7-1D1B-B2A9AEC28DD8}"/>
                </a:ext>
              </a:extLst>
            </p:cNvPr>
            <p:cNvSpPr>
              <a:spLocks noChangeShapeType="1"/>
            </p:cNvSpPr>
            <p:nvPr/>
          </p:nvSpPr>
          <p:spPr bwMode="auto">
            <a:xfrm flipV="1">
              <a:off x="1907381" y="12258174"/>
              <a:ext cx="0" cy="349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600"/>
            </a:p>
          </p:txBody>
        </p:sp>
        <p:sp>
          <p:nvSpPr>
            <p:cNvPr id="276" name="Line 10">
              <a:extLst>
                <a:ext uri="{FF2B5EF4-FFF2-40B4-BE49-F238E27FC236}">
                  <a16:creationId xmlns:a16="http://schemas.microsoft.com/office/drawing/2014/main" id="{4DCF5D8B-4E55-53CD-268A-F1C97DCF4C75}"/>
                </a:ext>
              </a:extLst>
            </p:cNvPr>
            <p:cNvSpPr>
              <a:spLocks noChangeShapeType="1"/>
            </p:cNvSpPr>
            <p:nvPr/>
          </p:nvSpPr>
          <p:spPr bwMode="auto">
            <a:xfrm flipV="1">
              <a:off x="2128043" y="12258174"/>
              <a:ext cx="0" cy="349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600"/>
            </a:p>
          </p:txBody>
        </p:sp>
        <p:sp>
          <p:nvSpPr>
            <p:cNvPr id="277" name="Line 11">
              <a:extLst>
                <a:ext uri="{FF2B5EF4-FFF2-40B4-BE49-F238E27FC236}">
                  <a16:creationId xmlns:a16="http://schemas.microsoft.com/office/drawing/2014/main" id="{038667D7-16C6-0724-526F-1C8509905C2E}"/>
                </a:ext>
              </a:extLst>
            </p:cNvPr>
            <p:cNvSpPr>
              <a:spLocks noChangeShapeType="1"/>
            </p:cNvSpPr>
            <p:nvPr/>
          </p:nvSpPr>
          <p:spPr bwMode="auto">
            <a:xfrm flipV="1">
              <a:off x="2347118" y="12258174"/>
              <a:ext cx="0" cy="349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600"/>
            </a:p>
          </p:txBody>
        </p:sp>
        <p:sp>
          <p:nvSpPr>
            <p:cNvPr id="278" name="Line 12">
              <a:extLst>
                <a:ext uri="{FF2B5EF4-FFF2-40B4-BE49-F238E27FC236}">
                  <a16:creationId xmlns:a16="http://schemas.microsoft.com/office/drawing/2014/main" id="{D41BEC18-A027-32F6-A35D-A1637877593C}"/>
                </a:ext>
              </a:extLst>
            </p:cNvPr>
            <p:cNvSpPr>
              <a:spLocks noChangeShapeType="1"/>
            </p:cNvSpPr>
            <p:nvPr/>
          </p:nvSpPr>
          <p:spPr bwMode="auto">
            <a:xfrm flipV="1">
              <a:off x="2566193" y="12258174"/>
              <a:ext cx="0" cy="349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600"/>
            </a:p>
          </p:txBody>
        </p:sp>
        <p:sp>
          <p:nvSpPr>
            <p:cNvPr id="279" name="Line 13">
              <a:extLst>
                <a:ext uri="{FF2B5EF4-FFF2-40B4-BE49-F238E27FC236}">
                  <a16:creationId xmlns:a16="http://schemas.microsoft.com/office/drawing/2014/main" id="{F3C13FB0-94AE-32F5-B4CE-96BAF711B4AF}"/>
                </a:ext>
              </a:extLst>
            </p:cNvPr>
            <p:cNvSpPr>
              <a:spLocks noChangeShapeType="1"/>
            </p:cNvSpPr>
            <p:nvPr/>
          </p:nvSpPr>
          <p:spPr bwMode="auto">
            <a:xfrm flipV="1">
              <a:off x="2785268" y="12258174"/>
              <a:ext cx="0" cy="349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600"/>
            </a:p>
          </p:txBody>
        </p:sp>
        <p:sp>
          <p:nvSpPr>
            <p:cNvPr id="280" name="Line 14">
              <a:extLst>
                <a:ext uri="{FF2B5EF4-FFF2-40B4-BE49-F238E27FC236}">
                  <a16:creationId xmlns:a16="http://schemas.microsoft.com/office/drawing/2014/main" id="{CE684EA2-6CEA-9191-723C-6EB0F54050D2}"/>
                </a:ext>
              </a:extLst>
            </p:cNvPr>
            <p:cNvSpPr>
              <a:spLocks noChangeShapeType="1"/>
            </p:cNvSpPr>
            <p:nvPr/>
          </p:nvSpPr>
          <p:spPr bwMode="auto">
            <a:xfrm flipV="1">
              <a:off x="3005931" y="12258174"/>
              <a:ext cx="0" cy="349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600"/>
            </a:p>
          </p:txBody>
        </p:sp>
        <p:sp>
          <p:nvSpPr>
            <p:cNvPr id="281" name="Line 15">
              <a:extLst>
                <a:ext uri="{FF2B5EF4-FFF2-40B4-BE49-F238E27FC236}">
                  <a16:creationId xmlns:a16="http://schemas.microsoft.com/office/drawing/2014/main" id="{19C10F70-2CA6-EC8E-B6CD-FAE8B77677A4}"/>
                </a:ext>
              </a:extLst>
            </p:cNvPr>
            <p:cNvSpPr>
              <a:spLocks noChangeShapeType="1"/>
            </p:cNvSpPr>
            <p:nvPr/>
          </p:nvSpPr>
          <p:spPr bwMode="auto">
            <a:xfrm flipV="1">
              <a:off x="3223418" y="12258174"/>
              <a:ext cx="0" cy="349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600"/>
            </a:p>
          </p:txBody>
        </p:sp>
        <p:sp>
          <p:nvSpPr>
            <p:cNvPr id="282" name="Line 16">
              <a:extLst>
                <a:ext uri="{FF2B5EF4-FFF2-40B4-BE49-F238E27FC236}">
                  <a16:creationId xmlns:a16="http://schemas.microsoft.com/office/drawing/2014/main" id="{C0131837-3F2F-04E7-DAE8-13846475AF77}"/>
                </a:ext>
              </a:extLst>
            </p:cNvPr>
            <p:cNvSpPr>
              <a:spLocks noChangeShapeType="1"/>
            </p:cNvSpPr>
            <p:nvPr/>
          </p:nvSpPr>
          <p:spPr bwMode="auto">
            <a:xfrm flipV="1">
              <a:off x="3444081" y="12258174"/>
              <a:ext cx="0" cy="349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600"/>
            </a:p>
          </p:txBody>
        </p:sp>
        <p:sp>
          <p:nvSpPr>
            <p:cNvPr id="283" name="Line 17">
              <a:extLst>
                <a:ext uri="{FF2B5EF4-FFF2-40B4-BE49-F238E27FC236}">
                  <a16:creationId xmlns:a16="http://schemas.microsoft.com/office/drawing/2014/main" id="{F86E6F4E-C4FD-746A-1539-880F96D60956}"/>
                </a:ext>
              </a:extLst>
            </p:cNvPr>
            <p:cNvSpPr>
              <a:spLocks noChangeShapeType="1"/>
            </p:cNvSpPr>
            <p:nvPr/>
          </p:nvSpPr>
          <p:spPr bwMode="auto">
            <a:xfrm flipV="1">
              <a:off x="3663156" y="12258174"/>
              <a:ext cx="0" cy="349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600"/>
            </a:p>
          </p:txBody>
        </p:sp>
        <p:sp>
          <p:nvSpPr>
            <p:cNvPr id="284" name="Line 18">
              <a:extLst>
                <a:ext uri="{FF2B5EF4-FFF2-40B4-BE49-F238E27FC236}">
                  <a16:creationId xmlns:a16="http://schemas.microsoft.com/office/drawing/2014/main" id="{4C552AB0-FC1A-3EE0-10C5-07FFCCCA3ECD}"/>
                </a:ext>
              </a:extLst>
            </p:cNvPr>
            <p:cNvSpPr>
              <a:spLocks noChangeShapeType="1"/>
            </p:cNvSpPr>
            <p:nvPr/>
          </p:nvSpPr>
          <p:spPr bwMode="auto">
            <a:xfrm flipV="1">
              <a:off x="3882231" y="12258174"/>
              <a:ext cx="0" cy="349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600"/>
            </a:p>
          </p:txBody>
        </p:sp>
        <p:sp>
          <p:nvSpPr>
            <p:cNvPr id="285" name="Line 19">
              <a:extLst>
                <a:ext uri="{FF2B5EF4-FFF2-40B4-BE49-F238E27FC236}">
                  <a16:creationId xmlns:a16="http://schemas.microsoft.com/office/drawing/2014/main" id="{61801A96-FF9B-6836-77A8-DDFF03A05CFD}"/>
                </a:ext>
              </a:extLst>
            </p:cNvPr>
            <p:cNvSpPr>
              <a:spLocks noChangeShapeType="1"/>
            </p:cNvSpPr>
            <p:nvPr/>
          </p:nvSpPr>
          <p:spPr bwMode="auto">
            <a:xfrm flipV="1">
              <a:off x="4101306" y="12258174"/>
              <a:ext cx="0" cy="349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600"/>
            </a:p>
          </p:txBody>
        </p:sp>
        <p:sp>
          <p:nvSpPr>
            <p:cNvPr id="286" name="Line 20">
              <a:extLst>
                <a:ext uri="{FF2B5EF4-FFF2-40B4-BE49-F238E27FC236}">
                  <a16:creationId xmlns:a16="http://schemas.microsoft.com/office/drawing/2014/main" id="{6EDC7CF5-0196-F230-7D78-E584F4DA26CA}"/>
                </a:ext>
              </a:extLst>
            </p:cNvPr>
            <p:cNvSpPr>
              <a:spLocks noChangeShapeType="1"/>
            </p:cNvSpPr>
            <p:nvPr/>
          </p:nvSpPr>
          <p:spPr bwMode="auto">
            <a:xfrm flipV="1">
              <a:off x="4321968" y="12258174"/>
              <a:ext cx="0" cy="349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600"/>
            </a:p>
          </p:txBody>
        </p:sp>
        <p:sp>
          <p:nvSpPr>
            <p:cNvPr id="287" name="Line 21">
              <a:extLst>
                <a:ext uri="{FF2B5EF4-FFF2-40B4-BE49-F238E27FC236}">
                  <a16:creationId xmlns:a16="http://schemas.microsoft.com/office/drawing/2014/main" id="{784C2768-52BA-7197-831C-CEBD87DD32B0}"/>
                </a:ext>
              </a:extLst>
            </p:cNvPr>
            <p:cNvSpPr>
              <a:spLocks noChangeShapeType="1"/>
            </p:cNvSpPr>
            <p:nvPr/>
          </p:nvSpPr>
          <p:spPr bwMode="auto">
            <a:xfrm flipV="1">
              <a:off x="4539456" y="12258174"/>
              <a:ext cx="0" cy="349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600"/>
            </a:p>
          </p:txBody>
        </p:sp>
        <p:sp>
          <p:nvSpPr>
            <p:cNvPr id="288" name="Line 22">
              <a:extLst>
                <a:ext uri="{FF2B5EF4-FFF2-40B4-BE49-F238E27FC236}">
                  <a16:creationId xmlns:a16="http://schemas.microsoft.com/office/drawing/2014/main" id="{E014925D-9506-91D6-5157-69C4EFE516E7}"/>
                </a:ext>
              </a:extLst>
            </p:cNvPr>
            <p:cNvSpPr>
              <a:spLocks noChangeShapeType="1"/>
            </p:cNvSpPr>
            <p:nvPr/>
          </p:nvSpPr>
          <p:spPr bwMode="auto">
            <a:xfrm flipV="1">
              <a:off x="4760118" y="12258174"/>
              <a:ext cx="0" cy="349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600"/>
            </a:p>
          </p:txBody>
        </p:sp>
        <p:sp>
          <p:nvSpPr>
            <p:cNvPr id="289" name="Line 23">
              <a:extLst>
                <a:ext uri="{FF2B5EF4-FFF2-40B4-BE49-F238E27FC236}">
                  <a16:creationId xmlns:a16="http://schemas.microsoft.com/office/drawing/2014/main" id="{6502F915-C9C8-78DE-F2B5-2C2A5B18C1A6}"/>
                </a:ext>
              </a:extLst>
            </p:cNvPr>
            <p:cNvSpPr>
              <a:spLocks noChangeShapeType="1"/>
            </p:cNvSpPr>
            <p:nvPr/>
          </p:nvSpPr>
          <p:spPr bwMode="auto">
            <a:xfrm flipV="1">
              <a:off x="4979193" y="12258174"/>
              <a:ext cx="0" cy="349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600"/>
            </a:p>
          </p:txBody>
        </p:sp>
        <p:sp>
          <p:nvSpPr>
            <p:cNvPr id="290" name="Line 24">
              <a:extLst>
                <a:ext uri="{FF2B5EF4-FFF2-40B4-BE49-F238E27FC236}">
                  <a16:creationId xmlns:a16="http://schemas.microsoft.com/office/drawing/2014/main" id="{A941F3F6-B90C-6619-5BEF-0E5B26B14D04}"/>
                </a:ext>
              </a:extLst>
            </p:cNvPr>
            <p:cNvSpPr>
              <a:spLocks noChangeShapeType="1"/>
            </p:cNvSpPr>
            <p:nvPr/>
          </p:nvSpPr>
          <p:spPr bwMode="auto">
            <a:xfrm flipV="1">
              <a:off x="5198268" y="12258174"/>
              <a:ext cx="0" cy="349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600"/>
            </a:p>
          </p:txBody>
        </p:sp>
        <p:sp>
          <p:nvSpPr>
            <p:cNvPr id="291" name="Line 25">
              <a:extLst>
                <a:ext uri="{FF2B5EF4-FFF2-40B4-BE49-F238E27FC236}">
                  <a16:creationId xmlns:a16="http://schemas.microsoft.com/office/drawing/2014/main" id="{ADE05ED9-1E2E-F36A-0B4A-2F26D1B5D502}"/>
                </a:ext>
              </a:extLst>
            </p:cNvPr>
            <p:cNvSpPr>
              <a:spLocks noChangeShapeType="1"/>
            </p:cNvSpPr>
            <p:nvPr/>
          </p:nvSpPr>
          <p:spPr bwMode="auto">
            <a:xfrm flipV="1">
              <a:off x="5417343" y="12258174"/>
              <a:ext cx="0" cy="349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600"/>
            </a:p>
          </p:txBody>
        </p:sp>
        <p:sp>
          <p:nvSpPr>
            <p:cNvPr id="292" name="Line 26">
              <a:extLst>
                <a:ext uri="{FF2B5EF4-FFF2-40B4-BE49-F238E27FC236}">
                  <a16:creationId xmlns:a16="http://schemas.microsoft.com/office/drawing/2014/main" id="{CBB9EA03-433F-EF77-54C6-E4384AB533F3}"/>
                </a:ext>
              </a:extLst>
            </p:cNvPr>
            <p:cNvSpPr>
              <a:spLocks noChangeShapeType="1"/>
            </p:cNvSpPr>
            <p:nvPr/>
          </p:nvSpPr>
          <p:spPr bwMode="auto">
            <a:xfrm flipV="1">
              <a:off x="5638006" y="12258174"/>
              <a:ext cx="0" cy="349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600"/>
            </a:p>
          </p:txBody>
        </p:sp>
        <p:sp>
          <p:nvSpPr>
            <p:cNvPr id="293" name="Line 27">
              <a:extLst>
                <a:ext uri="{FF2B5EF4-FFF2-40B4-BE49-F238E27FC236}">
                  <a16:creationId xmlns:a16="http://schemas.microsoft.com/office/drawing/2014/main" id="{E070ED46-0ABC-DE8B-ADF3-4E3362D866AB}"/>
                </a:ext>
              </a:extLst>
            </p:cNvPr>
            <p:cNvSpPr>
              <a:spLocks noChangeShapeType="1"/>
            </p:cNvSpPr>
            <p:nvPr/>
          </p:nvSpPr>
          <p:spPr bwMode="auto">
            <a:xfrm flipV="1">
              <a:off x="5855493" y="12258174"/>
              <a:ext cx="0" cy="349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600"/>
            </a:p>
          </p:txBody>
        </p:sp>
        <p:sp>
          <p:nvSpPr>
            <p:cNvPr id="294" name="Line 28">
              <a:extLst>
                <a:ext uri="{FF2B5EF4-FFF2-40B4-BE49-F238E27FC236}">
                  <a16:creationId xmlns:a16="http://schemas.microsoft.com/office/drawing/2014/main" id="{7B89FD6A-DC30-9EB5-C778-D0BB8725E05B}"/>
                </a:ext>
              </a:extLst>
            </p:cNvPr>
            <p:cNvSpPr>
              <a:spLocks noChangeShapeType="1"/>
            </p:cNvSpPr>
            <p:nvPr/>
          </p:nvSpPr>
          <p:spPr bwMode="auto">
            <a:xfrm flipV="1">
              <a:off x="6076156" y="12258174"/>
              <a:ext cx="0" cy="349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600"/>
            </a:p>
          </p:txBody>
        </p:sp>
        <p:sp>
          <p:nvSpPr>
            <p:cNvPr id="295" name="Line 29">
              <a:extLst>
                <a:ext uri="{FF2B5EF4-FFF2-40B4-BE49-F238E27FC236}">
                  <a16:creationId xmlns:a16="http://schemas.microsoft.com/office/drawing/2014/main" id="{790EE196-0CC3-111F-A5F0-94240FD87F6A}"/>
                </a:ext>
              </a:extLst>
            </p:cNvPr>
            <p:cNvSpPr>
              <a:spLocks noChangeShapeType="1"/>
            </p:cNvSpPr>
            <p:nvPr/>
          </p:nvSpPr>
          <p:spPr bwMode="auto">
            <a:xfrm flipV="1">
              <a:off x="6295231" y="12258174"/>
              <a:ext cx="0" cy="349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600"/>
            </a:p>
          </p:txBody>
        </p:sp>
        <p:sp>
          <p:nvSpPr>
            <p:cNvPr id="296" name="Line 30">
              <a:extLst>
                <a:ext uri="{FF2B5EF4-FFF2-40B4-BE49-F238E27FC236}">
                  <a16:creationId xmlns:a16="http://schemas.microsoft.com/office/drawing/2014/main" id="{7BEF053C-48E9-643C-3645-E9ECD8D48CD2}"/>
                </a:ext>
              </a:extLst>
            </p:cNvPr>
            <p:cNvSpPr>
              <a:spLocks noChangeShapeType="1"/>
            </p:cNvSpPr>
            <p:nvPr/>
          </p:nvSpPr>
          <p:spPr bwMode="auto">
            <a:xfrm flipV="1">
              <a:off x="6514306" y="12258174"/>
              <a:ext cx="0" cy="349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600"/>
            </a:p>
          </p:txBody>
        </p:sp>
        <p:sp>
          <p:nvSpPr>
            <p:cNvPr id="297" name="Line 31">
              <a:extLst>
                <a:ext uri="{FF2B5EF4-FFF2-40B4-BE49-F238E27FC236}">
                  <a16:creationId xmlns:a16="http://schemas.microsoft.com/office/drawing/2014/main" id="{CBA59483-2A80-4E4E-CDE1-92FCD401D1D0}"/>
                </a:ext>
              </a:extLst>
            </p:cNvPr>
            <p:cNvSpPr>
              <a:spLocks noChangeShapeType="1"/>
            </p:cNvSpPr>
            <p:nvPr/>
          </p:nvSpPr>
          <p:spPr bwMode="auto">
            <a:xfrm flipV="1">
              <a:off x="6733381" y="12258174"/>
              <a:ext cx="0" cy="349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600"/>
            </a:p>
          </p:txBody>
        </p:sp>
        <p:sp>
          <p:nvSpPr>
            <p:cNvPr id="298" name="Line 32">
              <a:extLst>
                <a:ext uri="{FF2B5EF4-FFF2-40B4-BE49-F238E27FC236}">
                  <a16:creationId xmlns:a16="http://schemas.microsoft.com/office/drawing/2014/main" id="{551B4D6D-D191-E568-CAD6-BB6A9B299569}"/>
                </a:ext>
              </a:extLst>
            </p:cNvPr>
            <p:cNvSpPr>
              <a:spLocks noChangeShapeType="1"/>
            </p:cNvSpPr>
            <p:nvPr/>
          </p:nvSpPr>
          <p:spPr bwMode="auto">
            <a:xfrm flipV="1">
              <a:off x="6954043" y="12258174"/>
              <a:ext cx="0" cy="349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600"/>
            </a:p>
          </p:txBody>
        </p:sp>
        <p:sp>
          <p:nvSpPr>
            <p:cNvPr id="299" name="Line 33">
              <a:extLst>
                <a:ext uri="{FF2B5EF4-FFF2-40B4-BE49-F238E27FC236}">
                  <a16:creationId xmlns:a16="http://schemas.microsoft.com/office/drawing/2014/main" id="{5CF7A9F0-8FC9-EADD-47D7-2BBDD97C0456}"/>
                </a:ext>
              </a:extLst>
            </p:cNvPr>
            <p:cNvSpPr>
              <a:spLocks noChangeShapeType="1"/>
            </p:cNvSpPr>
            <p:nvPr/>
          </p:nvSpPr>
          <p:spPr bwMode="auto">
            <a:xfrm flipV="1">
              <a:off x="7171531" y="12258174"/>
              <a:ext cx="0" cy="349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600"/>
            </a:p>
          </p:txBody>
        </p:sp>
        <p:sp>
          <p:nvSpPr>
            <p:cNvPr id="300" name="Line 34">
              <a:extLst>
                <a:ext uri="{FF2B5EF4-FFF2-40B4-BE49-F238E27FC236}">
                  <a16:creationId xmlns:a16="http://schemas.microsoft.com/office/drawing/2014/main" id="{991014FE-765B-5C7B-41FE-027BE19E4DA9}"/>
                </a:ext>
              </a:extLst>
            </p:cNvPr>
            <p:cNvSpPr>
              <a:spLocks noChangeShapeType="1"/>
            </p:cNvSpPr>
            <p:nvPr/>
          </p:nvSpPr>
          <p:spPr bwMode="auto">
            <a:xfrm flipV="1">
              <a:off x="7392193" y="12258174"/>
              <a:ext cx="0" cy="349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600"/>
            </a:p>
          </p:txBody>
        </p:sp>
        <p:sp>
          <p:nvSpPr>
            <p:cNvPr id="301" name="Line 35">
              <a:extLst>
                <a:ext uri="{FF2B5EF4-FFF2-40B4-BE49-F238E27FC236}">
                  <a16:creationId xmlns:a16="http://schemas.microsoft.com/office/drawing/2014/main" id="{AE32ED84-5F45-6F6A-95B7-9C0F5952F977}"/>
                </a:ext>
              </a:extLst>
            </p:cNvPr>
            <p:cNvSpPr>
              <a:spLocks noChangeShapeType="1"/>
            </p:cNvSpPr>
            <p:nvPr/>
          </p:nvSpPr>
          <p:spPr bwMode="auto">
            <a:xfrm flipV="1">
              <a:off x="7611268" y="12258174"/>
              <a:ext cx="0" cy="349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600"/>
            </a:p>
          </p:txBody>
        </p:sp>
        <p:sp>
          <p:nvSpPr>
            <p:cNvPr id="302" name="Line 36">
              <a:extLst>
                <a:ext uri="{FF2B5EF4-FFF2-40B4-BE49-F238E27FC236}">
                  <a16:creationId xmlns:a16="http://schemas.microsoft.com/office/drawing/2014/main" id="{B054FA6D-1ED5-95E6-9FB7-6DB36AD3F1D7}"/>
                </a:ext>
              </a:extLst>
            </p:cNvPr>
            <p:cNvSpPr>
              <a:spLocks noChangeShapeType="1"/>
            </p:cNvSpPr>
            <p:nvPr/>
          </p:nvSpPr>
          <p:spPr bwMode="auto">
            <a:xfrm flipV="1">
              <a:off x="7830343" y="12258174"/>
              <a:ext cx="0" cy="349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600"/>
            </a:p>
          </p:txBody>
        </p:sp>
        <p:sp>
          <p:nvSpPr>
            <p:cNvPr id="303" name="Line 37">
              <a:extLst>
                <a:ext uri="{FF2B5EF4-FFF2-40B4-BE49-F238E27FC236}">
                  <a16:creationId xmlns:a16="http://schemas.microsoft.com/office/drawing/2014/main" id="{EB65EF03-BA01-C2BC-4BB6-5A80E358F84A}"/>
                </a:ext>
              </a:extLst>
            </p:cNvPr>
            <p:cNvSpPr>
              <a:spLocks noChangeShapeType="1"/>
            </p:cNvSpPr>
            <p:nvPr/>
          </p:nvSpPr>
          <p:spPr bwMode="auto">
            <a:xfrm flipV="1">
              <a:off x="8049418" y="12258174"/>
              <a:ext cx="0" cy="349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600"/>
            </a:p>
          </p:txBody>
        </p:sp>
        <p:sp>
          <p:nvSpPr>
            <p:cNvPr id="304" name="Line 38">
              <a:extLst>
                <a:ext uri="{FF2B5EF4-FFF2-40B4-BE49-F238E27FC236}">
                  <a16:creationId xmlns:a16="http://schemas.microsoft.com/office/drawing/2014/main" id="{88D05183-A43B-30D3-7ED3-80FA45DEE291}"/>
                </a:ext>
              </a:extLst>
            </p:cNvPr>
            <p:cNvSpPr>
              <a:spLocks noChangeShapeType="1"/>
            </p:cNvSpPr>
            <p:nvPr/>
          </p:nvSpPr>
          <p:spPr bwMode="auto">
            <a:xfrm flipV="1">
              <a:off x="8270081" y="12258174"/>
              <a:ext cx="0" cy="349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600"/>
            </a:p>
          </p:txBody>
        </p:sp>
        <p:sp>
          <p:nvSpPr>
            <p:cNvPr id="305" name="Line 39">
              <a:extLst>
                <a:ext uri="{FF2B5EF4-FFF2-40B4-BE49-F238E27FC236}">
                  <a16:creationId xmlns:a16="http://schemas.microsoft.com/office/drawing/2014/main" id="{E8F3148A-B96F-2DB5-4B98-04C25FC2CD49}"/>
                </a:ext>
              </a:extLst>
            </p:cNvPr>
            <p:cNvSpPr>
              <a:spLocks noChangeShapeType="1"/>
            </p:cNvSpPr>
            <p:nvPr/>
          </p:nvSpPr>
          <p:spPr bwMode="auto">
            <a:xfrm flipV="1">
              <a:off x="8487568" y="12258174"/>
              <a:ext cx="0" cy="349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600"/>
            </a:p>
          </p:txBody>
        </p:sp>
        <p:sp>
          <p:nvSpPr>
            <p:cNvPr id="306" name="Line 40">
              <a:extLst>
                <a:ext uri="{FF2B5EF4-FFF2-40B4-BE49-F238E27FC236}">
                  <a16:creationId xmlns:a16="http://schemas.microsoft.com/office/drawing/2014/main" id="{43D5C138-BFC9-9E8E-1C2B-DC0F202F0EF9}"/>
                </a:ext>
              </a:extLst>
            </p:cNvPr>
            <p:cNvSpPr>
              <a:spLocks noChangeShapeType="1"/>
            </p:cNvSpPr>
            <p:nvPr/>
          </p:nvSpPr>
          <p:spPr bwMode="auto">
            <a:xfrm flipV="1">
              <a:off x="8708231" y="12258174"/>
              <a:ext cx="0" cy="349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600"/>
            </a:p>
          </p:txBody>
        </p:sp>
        <p:sp>
          <p:nvSpPr>
            <p:cNvPr id="307" name="Line 41">
              <a:extLst>
                <a:ext uri="{FF2B5EF4-FFF2-40B4-BE49-F238E27FC236}">
                  <a16:creationId xmlns:a16="http://schemas.microsoft.com/office/drawing/2014/main" id="{7CE5EE99-2854-DFBB-40CF-485ACD9F3A37}"/>
                </a:ext>
              </a:extLst>
            </p:cNvPr>
            <p:cNvSpPr>
              <a:spLocks noChangeShapeType="1"/>
            </p:cNvSpPr>
            <p:nvPr/>
          </p:nvSpPr>
          <p:spPr bwMode="auto">
            <a:xfrm flipV="1">
              <a:off x="8927306" y="12258174"/>
              <a:ext cx="0" cy="349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600"/>
            </a:p>
          </p:txBody>
        </p:sp>
        <p:sp>
          <p:nvSpPr>
            <p:cNvPr id="308" name="Line 42">
              <a:extLst>
                <a:ext uri="{FF2B5EF4-FFF2-40B4-BE49-F238E27FC236}">
                  <a16:creationId xmlns:a16="http://schemas.microsoft.com/office/drawing/2014/main" id="{ED92F072-0F9F-D04C-2F75-56413E0E0C41}"/>
                </a:ext>
              </a:extLst>
            </p:cNvPr>
            <p:cNvSpPr>
              <a:spLocks noChangeShapeType="1"/>
            </p:cNvSpPr>
            <p:nvPr/>
          </p:nvSpPr>
          <p:spPr bwMode="auto">
            <a:xfrm flipV="1">
              <a:off x="9146381" y="12258174"/>
              <a:ext cx="0" cy="349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600"/>
            </a:p>
          </p:txBody>
        </p:sp>
        <p:sp>
          <p:nvSpPr>
            <p:cNvPr id="309" name="Line 43">
              <a:extLst>
                <a:ext uri="{FF2B5EF4-FFF2-40B4-BE49-F238E27FC236}">
                  <a16:creationId xmlns:a16="http://schemas.microsoft.com/office/drawing/2014/main" id="{B047DC1C-5987-370C-EABB-06BB38D25169}"/>
                </a:ext>
              </a:extLst>
            </p:cNvPr>
            <p:cNvSpPr>
              <a:spLocks noChangeShapeType="1"/>
            </p:cNvSpPr>
            <p:nvPr/>
          </p:nvSpPr>
          <p:spPr bwMode="auto">
            <a:xfrm flipV="1">
              <a:off x="9365456" y="12258174"/>
              <a:ext cx="0" cy="349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600"/>
            </a:p>
          </p:txBody>
        </p:sp>
        <p:sp>
          <p:nvSpPr>
            <p:cNvPr id="310" name="Line 44">
              <a:extLst>
                <a:ext uri="{FF2B5EF4-FFF2-40B4-BE49-F238E27FC236}">
                  <a16:creationId xmlns:a16="http://schemas.microsoft.com/office/drawing/2014/main" id="{30C578BE-348B-47C2-3BDC-1FEEED9A373D}"/>
                </a:ext>
              </a:extLst>
            </p:cNvPr>
            <p:cNvSpPr>
              <a:spLocks noChangeShapeType="1"/>
            </p:cNvSpPr>
            <p:nvPr/>
          </p:nvSpPr>
          <p:spPr bwMode="auto">
            <a:xfrm flipV="1">
              <a:off x="9586118" y="12258174"/>
              <a:ext cx="0" cy="349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600"/>
            </a:p>
          </p:txBody>
        </p:sp>
        <p:sp>
          <p:nvSpPr>
            <p:cNvPr id="311" name="Line 45">
              <a:extLst>
                <a:ext uri="{FF2B5EF4-FFF2-40B4-BE49-F238E27FC236}">
                  <a16:creationId xmlns:a16="http://schemas.microsoft.com/office/drawing/2014/main" id="{F95D35F0-016B-938B-0F24-EAA37D4BACD6}"/>
                </a:ext>
              </a:extLst>
            </p:cNvPr>
            <p:cNvSpPr>
              <a:spLocks noChangeShapeType="1"/>
            </p:cNvSpPr>
            <p:nvPr/>
          </p:nvSpPr>
          <p:spPr bwMode="auto">
            <a:xfrm flipV="1">
              <a:off x="9803606" y="12258174"/>
              <a:ext cx="0" cy="349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600"/>
            </a:p>
          </p:txBody>
        </p:sp>
        <p:sp>
          <p:nvSpPr>
            <p:cNvPr id="312" name="Line 46">
              <a:extLst>
                <a:ext uri="{FF2B5EF4-FFF2-40B4-BE49-F238E27FC236}">
                  <a16:creationId xmlns:a16="http://schemas.microsoft.com/office/drawing/2014/main" id="{7EC754E0-3D4F-0F7B-67D3-1CF5CE0FB47C}"/>
                </a:ext>
              </a:extLst>
            </p:cNvPr>
            <p:cNvSpPr>
              <a:spLocks noChangeShapeType="1"/>
            </p:cNvSpPr>
            <p:nvPr/>
          </p:nvSpPr>
          <p:spPr bwMode="auto">
            <a:xfrm flipV="1">
              <a:off x="10024268" y="12258174"/>
              <a:ext cx="0" cy="349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600"/>
            </a:p>
          </p:txBody>
        </p:sp>
        <p:sp>
          <p:nvSpPr>
            <p:cNvPr id="313" name="Line 47">
              <a:extLst>
                <a:ext uri="{FF2B5EF4-FFF2-40B4-BE49-F238E27FC236}">
                  <a16:creationId xmlns:a16="http://schemas.microsoft.com/office/drawing/2014/main" id="{A30F3A16-D4D1-2C0A-6980-1520CBB05C37}"/>
                </a:ext>
              </a:extLst>
            </p:cNvPr>
            <p:cNvSpPr>
              <a:spLocks noChangeShapeType="1"/>
            </p:cNvSpPr>
            <p:nvPr/>
          </p:nvSpPr>
          <p:spPr bwMode="auto">
            <a:xfrm flipV="1">
              <a:off x="10243343" y="12258174"/>
              <a:ext cx="0" cy="349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600"/>
            </a:p>
          </p:txBody>
        </p:sp>
        <p:sp>
          <p:nvSpPr>
            <p:cNvPr id="314" name="Line 48">
              <a:extLst>
                <a:ext uri="{FF2B5EF4-FFF2-40B4-BE49-F238E27FC236}">
                  <a16:creationId xmlns:a16="http://schemas.microsoft.com/office/drawing/2014/main" id="{E5839018-09C4-7868-2299-BEE4ACCFB365}"/>
                </a:ext>
              </a:extLst>
            </p:cNvPr>
            <p:cNvSpPr>
              <a:spLocks noChangeShapeType="1"/>
            </p:cNvSpPr>
            <p:nvPr/>
          </p:nvSpPr>
          <p:spPr bwMode="auto">
            <a:xfrm flipV="1">
              <a:off x="10462418" y="12258174"/>
              <a:ext cx="0" cy="349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600"/>
            </a:p>
          </p:txBody>
        </p:sp>
        <p:sp>
          <p:nvSpPr>
            <p:cNvPr id="315" name="Line 49">
              <a:extLst>
                <a:ext uri="{FF2B5EF4-FFF2-40B4-BE49-F238E27FC236}">
                  <a16:creationId xmlns:a16="http://schemas.microsoft.com/office/drawing/2014/main" id="{2CD43BED-4951-D888-F75C-B2233A9124B0}"/>
                </a:ext>
              </a:extLst>
            </p:cNvPr>
            <p:cNvSpPr>
              <a:spLocks noChangeShapeType="1"/>
            </p:cNvSpPr>
            <p:nvPr/>
          </p:nvSpPr>
          <p:spPr bwMode="auto">
            <a:xfrm flipV="1">
              <a:off x="10681493" y="12258174"/>
              <a:ext cx="0" cy="349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600"/>
            </a:p>
          </p:txBody>
        </p:sp>
        <p:sp>
          <p:nvSpPr>
            <p:cNvPr id="316" name="Line 50">
              <a:extLst>
                <a:ext uri="{FF2B5EF4-FFF2-40B4-BE49-F238E27FC236}">
                  <a16:creationId xmlns:a16="http://schemas.microsoft.com/office/drawing/2014/main" id="{15365825-2FBB-03F6-71F5-B42C62A338A5}"/>
                </a:ext>
              </a:extLst>
            </p:cNvPr>
            <p:cNvSpPr>
              <a:spLocks noChangeShapeType="1"/>
            </p:cNvSpPr>
            <p:nvPr/>
          </p:nvSpPr>
          <p:spPr bwMode="auto">
            <a:xfrm flipV="1">
              <a:off x="10902156" y="12258174"/>
              <a:ext cx="0" cy="349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600"/>
            </a:p>
          </p:txBody>
        </p:sp>
        <p:sp>
          <p:nvSpPr>
            <p:cNvPr id="317" name="Line 51">
              <a:extLst>
                <a:ext uri="{FF2B5EF4-FFF2-40B4-BE49-F238E27FC236}">
                  <a16:creationId xmlns:a16="http://schemas.microsoft.com/office/drawing/2014/main" id="{A326CEEA-2D73-E22B-357F-C8738D95260A}"/>
                </a:ext>
              </a:extLst>
            </p:cNvPr>
            <p:cNvSpPr>
              <a:spLocks noChangeShapeType="1"/>
            </p:cNvSpPr>
            <p:nvPr/>
          </p:nvSpPr>
          <p:spPr bwMode="auto">
            <a:xfrm flipV="1">
              <a:off x="11119643" y="12258174"/>
              <a:ext cx="0" cy="349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600"/>
            </a:p>
          </p:txBody>
        </p:sp>
        <p:sp>
          <p:nvSpPr>
            <p:cNvPr id="318" name="Line 52">
              <a:extLst>
                <a:ext uri="{FF2B5EF4-FFF2-40B4-BE49-F238E27FC236}">
                  <a16:creationId xmlns:a16="http://schemas.microsoft.com/office/drawing/2014/main" id="{15739989-5100-29D4-4E01-F6EA07A2EA09}"/>
                </a:ext>
              </a:extLst>
            </p:cNvPr>
            <p:cNvSpPr>
              <a:spLocks noChangeShapeType="1"/>
            </p:cNvSpPr>
            <p:nvPr/>
          </p:nvSpPr>
          <p:spPr bwMode="auto">
            <a:xfrm flipV="1">
              <a:off x="11340306" y="12258174"/>
              <a:ext cx="0" cy="349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600"/>
            </a:p>
          </p:txBody>
        </p:sp>
        <p:sp>
          <p:nvSpPr>
            <p:cNvPr id="319" name="Line 53">
              <a:extLst>
                <a:ext uri="{FF2B5EF4-FFF2-40B4-BE49-F238E27FC236}">
                  <a16:creationId xmlns:a16="http://schemas.microsoft.com/office/drawing/2014/main" id="{AC0F4864-3B85-0E03-A824-CDFD9BB2150F}"/>
                </a:ext>
              </a:extLst>
            </p:cNvPr>
            <p:cNvSpPr>
              <a:spLocks noChangeShapeType="1"/>
            </p:cNvSpPr>
            <p:nvPr/>
          </p:nvSpPr>
          <p:spPr bwMode="auto">
            <a:xfrm flipV="1">
              <a:off x="11559381" y="12258174"/>
              <a:ext cx="0" cy="349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600"/>
            </a:p>
          </p:txBody>
        </p:sp>
        <p:sp>
          <p:nvSpPr>
            <p:cNvPr id="320" name="Line 54">
              <a:extLst>
                <a:ext uri="{FF2B5EF4-FFF2-40B4-BE49-F238E27FC236}">
                  <a16:creationId xmlns:a16="http://schemas.microsoft.com/office/drawing/2014/main" id="{3A8D6B35-D621-5ECC-A89E-7C20A8FE6B6F}"/>
                </a:ext>
              </a:extLst>
            </p:cNvPr>
            <p:cNvSpPr>
              <a:spLocks noChangeShapeType="1"/>
            </p:cNvSpPr>
            <p:nvPr/>
          </p:nvSpPr>
          <p:spPr bwMode="auto">
            <a:xfrm flipV="1">
              <a:off x="11778456" y="12258174"/>
              <a:ext cx="0" cy="349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600"/>
            </a:p>
          </p:txBody>
        </p:sp>
        <p:sp>
          <p:nvSpPr>
            <p:cNvPr id="321" name="Line 55">
              <a:extLst>
                <a:ext uri="{FF2B5EF4-FFF2-40B4-BE49-F238E27FC236}">
                  <a16:creationId xmlns:a16="http://schemas.microsoft.com/office/drawing/2014/main" id="{943DFDB1-A279-F251-D72B-934F2C76F17F}"/>
                </a:ext>
              </a:extLst>
            </p:cNvPr>
            <p:cNvSpPr>
              <a:spLocks noChangeShapeType="1"/>
            </p:cNvSpPr>
            <p:nvPr/>
          </p:nvSpPr>
          <p:spPr bwMode="auto">
            <a:xfrm flipV="1">
              <a:off x="11997531" y="12258174"/>
              <a:ext cx="0" cy="349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600"/>
            </a:p>
          </p:txBody>
        </p:sp>
        <p:sp>
          <p:nvSpPr>
            <p:cNvPr id="322" name="Line 56">
              <a:extLst>
                <a:ext uri="{FF2B5EF4-FFF2-40B4-BE49-F238E27FC236}">
                  <a16:creationId xmlns:a16="http://schemas.microsoft.com/office/drawing/2014/main" id="{52E6AB73-0A36-4F3E-C687-F5BCFEF9D308}"/>
                </a:ext>
              </a:extLst>
            </p:cNvPr>
            <p:cNvSpPr>
              <a:spLocks noChangeShapeType="1"/>
            </p:cNvSpPr>
            <p:nvPr/>
          </p:nvSpPr>
          <p:spPr bwMode="auto">
            <a:xfrm flipV="1">
              <a:off x="12216606" y="12258174"/>
              <a:ext cx="0" cy="349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600"/>
            </a:p>
          </p:txBody>
        </p:sp>
        <p:sp>
          <p:nvSpPr>
            <p:cNvPr id="323" name="Line 57">
              <a:extLst>
                <a:ext uri="{FF2B5EF4-FFF2-40B4-BE49-F238E27FC236}">
                  <a16:creationId xmlns:a16="http://schemas.microsoft.com/office/drawing/2014/main" id="{6B03547D-2B09-6EDF-DCA5-F2AB0544A9B2}"/>
                </a:ext>
              </a:extLst>
            </p:cNvPr>
            <p:cNvSpPr>
              <a:spLocks noChangeShapeType="1"/>
            </p:cNvSpPr>
            <p:nvPr/>
          </p:nvSpPr>
          <p:spPr bwMode="auto">
            <a:xfrm flipV="1">
              <a:off x="12435681" y="12258174"/>
              <a:ext cx="0" cy="349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600"/>
            </a:p>
          </p:txBody>
        </p:sp>
        <p:sp>
          <p:nvSpPr>
            <p:cNvPr id="324" name="Line 58">
              <a:extLst>
                <a:ext uri="{FF2B5EF4-FFF2-40B4-BE49-F238E27FC236}">
                  <a16:creationId xmlns:a16="http://schemas.microsoft.com/office/drawing/2014/main" id="{3F8764B4-0F16-E09A-80A1-025BC012CD1A}"/>
                </a:ext>
              </a:extLst>
            </p:cNvPr>
            <p:cNvSpPr>
              <a:spLocks noChangeShapeType="1"/>
            </p:cNvSpPr>
            <p:nvPr/>
          </p:nvSpPr>
          <p:spPr bwMode="auto">
            <a:xfrm flipV="1">
              <a:off x="12656343" y="12258174"/>
              <a:ext cx="0" cy="349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600"/>
            </a:p>
          </p:txBody>
        </p:sp>
        <p:sp>
          <p:nvSpPr>
            <p:cNvPr id="325" name="Line 59">
              <a:extLst>
                <a:ext uri="{FF2B5EF4-FFF2-40B4-BE49-F238E27FC236}">
                  <a16:creationId xmlns:a16="http://schemas.microsoft.com/office/drawing/2014/main" id="{BEE6CAD5-4536-6470-4838-F8A093B71491}"/>
                </a:ext>
              </a:extLst>
            </p:cNvPr>
            <p:cNvSpPr>
              <a:spLocks noChangeShapeType="1"/>
            </p:cNvSpPr>
            <p:nvPr/>
          </p:nvSpPr>
          <p:spPr bwMode="auto">
            <a:xfrm flipV="1">
              <a:off x="12875418" y="12258174"/>
              <a:ext cx="0" cy="349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600"/>
            </a:p>
          </p:txBody>
        </p:sp>
        <p:sp>
          <p:nvSpPr>
            <p:cNvPr id="326" name="Rectangle 325">
              <a:extLst>
                <a:ext uri="{FF2B5EF4-FFF2-40B4-BE49-F238E27FC236}">
                  <a16:creationId xmlns:a16="http://schemas.microsoft.com/office/drawing/2014/main" id="{D4FD5C57-4B56-2361-9948-0EAFAE2A93E3}"/>
                </a:ext>
              </a:extLst>
            </p:cNvPr>
            <p:cNvSpPr>
              <a:spLocks noChangeArrowheads="1"/>
            </p:cNvSpPr>
            <p:nvPr/>
          </p:nvSpPr>
          <p:spPr bwMode="auto">
            <a:xfrm>
              <a:off x="1279892" y="12328024"/>
              <a:ext cx="378681" cy="26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5pPr>
              <a:lvl6pPr marL="22860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7432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2004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657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pPr algn="ctr"/>
              <a:r>
                <a:rPr lang="en-US" altLang="en-US" sz="2200">
                  <a:solidFill>
                    <a:srgbClr val="000000"/>
                  </a:solidFill>
                  <a:latin typeface="MS Sans Serif"/>
                </a:rPr>
                <a:t>4.00</a:t>
              </a:r>
              <a:endParaRPr lang="en-US" altLang="en-US" sz="3600"/>
            </a:p>
          </p:txBody>
        </p:sp>
        <p:sp>
          <p:nvSpPr>
            <p:cNvPr id="327" name="Rectangle 326">
              <a:extLst>
                <a:ext uri="{FF2B5EF4-FFF2-40B4-BE49-F238E27FC236}">
                  <a16:creationId xmlns:a16="http://schemas.microsoft.com/office/drawing/2014/main" id="{2CEA67C0-0394-77AE-0A77-C18BCE738D12}"/>
                </a:ext>
              </a:extLst>
            </p:cNvPr>
            <p:cNvSpPr>
              <a:spLocks noChangeArrowheads="1"/>
            </p:cNvSpPr>
            <p:nvPr/>
          </p:nvSpPr>
          <p:spPr bwMode="auto">
            <a:xfrm>
              <a:off x="2376856" y="12328024"/>
              <a:ext cx="378681" cy="26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5pPr>
              <a:lvl6pPr marL="22860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7432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2004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657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pPr algn="ctr"/>
              <a:r>
                <a:rPr lang="en-US" altLang="en-US" sz="2200">
                  <a:solidFill>
                    <a:srgbClr val="000000"/>
                  </a:solidFill>
                  <a:latin typeface="MS Sans Serif"/>
                </a:rPr>
                <a:t>4.50</a:t>
              </a:r>
              <a:endParaRPr lang="en-US" altLang="en-US" sz="3600"/>
            </a:p>
          </p:txBody>
        </p:sp>
        <p:sp>
          <p:nvSpPr>
            <p:cNvPr id="328" name="Rectangle 327">
              <a:extLst>
                <a:ext uri="{FF2B5EF4-FFF2-40B4-BE49-F238E27FC236}">
                  <a16:creationId xmlns:a16="http://schemas.microsoft.com/office/drawing/2014/main" id="{311747FC-DC4A-3DBD-440F-1EEBF7DCF5B9}"/>
                </a:ext>
              </a:extLst>
            </p:cNvPr>
            <p:cNvSpPr>
              <a:spLocks noChangeArrowheads="1"/>
            </p:cNvSpPr>
            <p:nvPr/>
          </p:nvSpPr>
          <p:spPr bwMode="auto">
            <a:xfrm>
              <a:off x="3473816" y="12328024"/>
              <a:ext cx="378681" cy="26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5pPr>
              <a:lvl6pPr marL="22860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7432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2004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657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pPr algn="ctr"/>
              <a:r>
                <a:rPr lang="en-US" altLang="en-US" sz="2200">
                  <a:solidFill>
                    <a:srgbClr val="000000"/>
                  </a:solidFill>
                  <a:latin typeface="MS Sans Serif"/>
                </a:rPr>
                <a:t>5.00</a:t>
              </a:r>
              <a:endParaRPr lang="en-US" altLang="en-US" sz="3600"/>
            </a:p>
          </p:txBody>
        </p:sp>
        <p:sp>
          <p:nvSpPr>
            <p:cNvPr id="329" name="Rectangle 328">
              <a:extLst>
                <a:ext uri="{FF2B5EF4-FFF2-40B4-BE49-F238E27FC236}">
                  <a16:creationId xmlns:a16="http://schemas.microsoft.com/office/drawing/2014/main" id="{6547171D-A339-BB15-930F-30427D519058}"/>
                </a:ext>
              </a:extLst>
            </p:cNvPr>
            <p:cNvSpPr>
              <a:spLocks noChangeArrowheads="1"/>
            </p:cNvSpPr>
            <p:nvPr/>
          </p:nvSpPr>
          <p:spPr bwMode="auto">
            <a:xfrm>
              <a:off x="4570779" y="12328024"/>
              <a:ext cx="378681" cy="26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5pPr>
              <a:lvl6pPr marL="22860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7432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2004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657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pPr algn="ctr"/>
              <a:r>
                <a:rPr lang="en-US" altLang="en-US" sz="2200">
                  <a:solidFill>
                    <a:srgbClr val="000000"/>
                  </a:solidFill>
                  <a:latin typeface="MS Sans Serif"/>
                </a:rPr>
                <a:t>5.50</a:t>
              </a:r>
              <a:endParaRPr lang="en-US" altLang="en-US" sz="3600"/>
            </a:p>
          </p:txBody>
        </p:sp>
        <p:sp>
          <p:nvSpPr>
            <p:cNvPr id="330" name="Rectangle 329">
              <a:extLst>
                <a:ext uri="{FF2B5EF4-FFF2-40B4-BE49-F238E27FC236}">
                  <a16:creationId xmlns:a16="http://schemas.microsoft.com/office/drawing/2014/main" id="{28DC89CE-087E-8518-8A14-8718EB142AC1}"/>
                </a:ext>
              </a:extLst>
            </p:cNvPr>
            <p:cNvSpPr>
              <a:spLocks noChangeArrowheads="1"/>
            </p:cNvSpPr>
            <p:nvPr/>
          </p:nvSpPr>
          <p:spPr bwMode="auto">
            <a:xfrm>
              <a:off x="5666155" y="12328024"/>
              <a:ext cx="378681" cy="26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5pPr>
              <a:lvl6pPr marL="22860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7432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2004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657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pPr algn="ctr"/>
              <a:r>
                <a:rPr lang="en-US" altLang="en-US" sz="2200">
                  <a:solidFill>
                    <a:srgbClr val="000000"/>
                  </a:solidFill>
                  <a:latin typeface="MS Sans Serif"/>
                </a:rPr>
                <a:t>6.00</a:t>
              </a:r>
              <a:endParaRPr lang="en-US" altLang="en-US" sz="3600"/>
            </a:p>
          </p:txBody>
        </p:sp>
        <p:sp>
          <p:nvSpPr>
            <p:cNvPr id="331" name="Rectangle 330">
              <a:extLst>
                <a:ext uri="{FF2B5EF4-FFF2-40B4-BE49-F238E27FC236}">
                  <a16:creationId xmlns:a16="http://schemas.microsoft.com/office/drawing/2014/main" id="{6AC1F495-4EDC-171B-03D4-A64211FBF9CD}"/>
                </a:ext>
              </a:extLst>
            </p:cNvPr>
            <p:cNvSpPr>
              <a:spLocks noChangeArrowheads="1"/>
            </p:cNvSpPr>
            <p:nvPr/>
          </p:nvSpPr>
          <p:spPr bwMode="auto">
            <a:xfrm>
              <a:off x="6764706" y="12328024"/>
              <a:ext cx="378681" cy="26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5pPr>
              <a:lvl6pPr marL="22860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7432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2004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657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pPr algn="ctr"/>
              <a:r>
                <a:rPr lang="en-US" altLang="en-US" sz="2200">
                  <a:solidFill>
                    <a:srgbClr val="000000"/>
                  </a:solidFill>
                  <a:latin typeface="MS Sans Serif"/>
                </a:rPr>
                <a:t>6.50</a:t>
              </a:r>
              <a:endParaRPr lang="en-US" altLang="en-US" sz="3600"/>
            </a:p>
          </p:txBody>
        </p:sp>
        <p:sp>
          <p:nvSpPr>
            <p:cNvPr id="332" name="Rectangle 331">
              <a:extLst>
                <a:ext uri="{FF2B5EF4-FFF2-40B4-BE49-F238E27FC236}">
                  <a16:creationId xmlns:a16="http://schemas.microsoft.com/office/drawing/2014/main" id="{B6FE2939-194E-CFE2-39F3-3565B698659B}"/>
                </a:ext>
              </a:extLst>
            </p:cNvPr>
            <p:cNvSpPr>
              <a:spLocks noChangeArrowheads="1"/>
            </p:cNvSpPr>
            <p:nvPr/>
          </p:nvSpPr>
          <p:spPr bwMode="auto">
            <a:xfrm>
              <a:off x="7860080" y="12328024"/>
              <a:ext cx="378681" cy="26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5pPr>
              <a:lvl6pPr marL="22860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7432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2004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657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pPr algn="ctr"/>
              <a:r>
                <a:rPr lang="en-US" altLang="en-US" sz="2200">
                  <a:solidFill>
                    <a:srgbClr val="000000"/>
                  </a:solidFill>
                  <a:latin typeface="MS Sans Serif"/>
                </a:rPr>
                <a:t>7.00</a:t>
              </a:r>
              <a:endParaRPr lang="en-US" altLang="en-US" sz="3600"/>
            </a:p>
          </p:txBody>
        </p:sp>
        <p:sp>
          <p:nvSpPr>
            <p:cNvPr id="333" name="Rectangle 332">
              <a:extLst>
                <a:ext uri="{FF2B5EF4-FFF2-40B4-BE49-F238E27FC236}">
                  <a16:creationId xmlns:a16="http://schemas.microsoft.com/office/drawing/2014/main" id="{F6489508-B7A9-60C2-3C62-C96AF908216E}"/>
                </a:ext>
              </a:extLst>
            </p:cNvPr>
            <p:cNvSpPr>
              <a:spLocks noChangeArrowheads="1"/>
            </p:cNvSpPr>
            <p:nvPr/>
          </p:nvSpPr>
          <p:spPr bwMode="auto">
            <a:xfrm>
              <a:off x="8957042" y="12328024"/>
              <a:ext cx="378681" cy="26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5pPr>
              <a:lvl6pPr marL="22860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7432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2004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657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pPr algn="ctr"/>
              <a:r>
                <a:rPr lang="en-US" altLang="en-US" sz="2200">
                  <a:solidFill>
                    <a:srgbClr val="000000"/>
                  </a:solidFill>
                  <a:latin typeface="MS Sans Serif"/>
                </a:rPr>
                <a:t>7.50</a:t>
              </a:r>
              <a:endParaRPr lang="en-US" altLang="en-US" sz="3600"/>
            </a:p>
          </p:txBody>
        </p:sp>
        <p:sp>
          <p:nvSpPr>
            <p:cNvPr id="334" name="Rectangle 333">
              <a:extLst>
                <a:ext uri="{FF2B5EF4-FFF2-40B4-BE49-F238E27FC236}">
                  <a16:creationId xmlns:a16="http://schemas.microsoft.com/office/drawing/2014/main" id="{3DA84DE8-6BBD-A734-0A7E-61FD62139A7E}"/>
                </a:ext>
              </a:extLst>
            </p:cNvPr>
            <p:cNvSpPr>
              <a:spLocks noChangeArrowheads="1"/>
            </p:cNvSpPr>
            <p:nvPr/>
          </p:nvSpPr>
          <p:spPr bwMode="auto">
            <a:xfrm>
              <a:off x="10054005" y="12328024"/>
              <a:ext cx="378681" cy="26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5pPr>
              <a:lvl6pPr marL="22860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7432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2004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657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pPr algn="ctr"/>
              <a:r>
                <a:rPr lang="en-US" altLang="en-US" sz="2200">
                  <a:solidFill>
                    <a:srgbClr val="000000"/>
                  </a:solidFill>
                  <a:latin typeface="MS Sans Serif"/>
                </a:rPr>
                <a:t>8.00</a:t>
              </a:r>
              <a:endParaRPr lang="en-US" altLang="en-US" sz="3600"/>
            </a:p>
          </p:txBody>
        </p:sp>
        <p:sp>
          <p:nvSpPr>
            <p:cNvPr id="335" name="Rectangle 334">
              <a:extLst>
                <a:ext uri="{FF2B5EF4-FFF2-40B4-BE49-F238E27FC236}">
                  <a16:creationId xmlns:a16="http://schemas.microsoft.com/office/drawing/2014/main" id="{B82DD913-EC62-9612-63E6-B4F58D11E91D}"/>
                </a:ext>
              </a:extLst>
            </p:cNvPr>
            <p:cNvSpPr>
              <a:spLocks noChangeArrowheads="1"/>
            </p:cNvSpPr>
            <p:nvPr/>
          </p:nvSpPr>
          <p:spPr bwMode="auto">
            <a:xfrm>
              <a:off x="11150968" y="12328024"/>
              <a:ext cx="378681" cy="26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5pPr>
              <a:lvl6pPr marL="22860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7432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2004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657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pPr algn="ctr"/>
              <a:r>
                <a:rPr lang="en-US" altLang="en-US" sz="2200">
                  <a:solidFill>
                    <a:srgbClr val="000000"/>
                  </a:solidFill>
                  <a:latin typeface="MS Sans Serif"/>
                </a:rPr>
                <a:t>8.50</a:t>
              </a:r>
              <a:endParaRPr lang="en-US" altLang="en-US" sz="3600"/>
            </a:p>
          </p:txBody>
        </p:sp>
        <p:sp>
          <p:nvSpPr>
            <p:cNvPr id="336" name="Rectangle 335">
              <a:extLst>
                <a:ext uri="{FF2B5EF4-FFF2-40B4-BE49-F238E27FC236}">
                  <a16:creationId xmlns:a16="http://schemas.microsoft.com/office/drawing/2014/main" id="{6649D112-42CD-97B4-0C57-492EBA0F21CA}"/>
                </a:ext>
              </a:extLst>
            </p:cNvPr>
            <p:cNvSpPr>
              <a:spLocks noChangeArrowheads="1"/>
            </p:cNvSpPr>
            <p:nvPr/>
          </p:nvSpPr>
          <p:spPr bwMode="auto">
            <a:xfrm>
              <a:off x="12246343" y="12328024"/>
              <a:ext cx="378681" cy="26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5pPr>
              <a:lvl6pPr marL="22860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7432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2004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657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pPr algn="ctr"/>
              <a:r>
                <a:rPr lang="en-US" altLang="en-US" sz="2200">
                  <a:solidFill>
                    <a:srgbClr val="000000"/>
                  </a:solidFill>
                  <a:latin typeface="MS Sans Serif"/>
                </a:rPr>
                <a:t>9.00</a:t>
              </a:r>
              <a:endParaRPr lang="en-US" altLang="en-US" sz="3600"/>
            </a:p>
          </p:txBody>
        </p:sp>
        <p:sp>
          <p:nvSpPr>
            <p:cNvPr id="337" name="Line 71">
              <a:extLst>
                <a:ext uri="{FF2B5EF4-FFF2-40B4-BE49-F238E27FC236}">
                  <a16:creationId xmlns:a16="http://schemas.microsoft.com/office/drawing/2014/main" id="{5461BBDD-EDB8-46E5-F58F-58CD7D61B30B}"/>
                </a:ext>
              </a:extLst>
            </p:cNvPr>
            <p:cNvSpPr>
              <a:spLocks noChangeShapeType="1"/>
            </p:cNvSpPr>
            <p:nvPr/>
          </p:nvSpPr>
          <p:spPr bwMode="auto">
            <a:xfrm flipV="1">
              <a:off x="1469231" y="12258174"/>
              <a:ext cx="0" cy="698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600"/>
            </a:p>
          </p:txBody>
        </p:sp>
        <p:sp>
          <p:nvSpPr>
            <p:cNvPr id="338" name="Line 72">
              <a:extLst>
                <a:ext uri="{FF2B5EF4-FFF2-40B4-BE49-F238E27FC236}">
                  <a16:creationId xmlns:a16="http://schemas.microsoft.com/office/drawing/2014/main" id="{60D6EA4A-86C1-3680-54C3-CEE20F163BDD}"/>
                </a:ext>
              </a:extLst>
            </p:cNvPr>
            <p:cNvSpPr>
              <a:spLocks noChangeShapeType="1"/>
            </p:cNvSpPr>
            <p:nvPr/>
          </p:nvSpPr>
          <p:spPr bwMode="auto">
            <a:xfrm flipV="1">
              <a:off x="2566193" y="12258174"/>
              <a:ext cx="0" cy="698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600"/>
            </a:p>
          </p:txBody>
        </p:sp>
        <p:sp>
          <p:nvSpPr>
            <p:cNvPr id="339" name="Line 73">
              <a:extLst>
                <a:ext uri="{FF2B5EF4-FFF2-40B4-BE49-F238E27FC236}">
                  <a16:creationId xmlns:a16="http://schemas.microsoft.com/office/drawing/2014/main" id="{E6842450-2ED9-5864-E82E-78CFB7D7A8B6}"/>
                </a:ext>
              </a:extLst>
            </p:cNvPr>
            <p:cNvSpPr>
              <a:spLocks noChangeShapeType="1"/>
            </p:cNvSpPr>
            <p:nvPr/>
          </p:nvSpPr>
          <p:spPr bwMode="auto">
            <a:xfrm flipV="1">
              <a:off x="3663156" y="12258174"/>
              <a:ext cx="0" cy="698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600"/>
            </a:p>
          </p:txBody>
        </p:sp>
        <p:sp>
          <p:nvSpPr>
            <p:cNvPr id="340" name="Line 74">
              <a:extLst>
                <a:ext uri="{FF2B5EF4-FFF2-40B4-BE49-F238E27FC236}">
                  <a16:creationId xmlns:a16="http://schemas.microsoft.com/office/drawing/2014/main" id="{B4F8B840-7053-0865-961E-C62B29BFE6DE}"/>
                </a:ext>
              </a:extLst>
            </p:cNvPr>
            <p:cNvSpPr>
              <a:spLocks noChangeShapeType="1"/>
            </p:cNvSpPr>
            <p:nvPr/>
          </p:nvSpPr>
          <p:spPr bwMode="auto">
            <a:xfrm flipV="1">
              <a:off x="4760118" y="12258174"/>
              <a:ext cx="0" cy="698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600"/>
            </a:p>
          </p:txBody>
        </p:sp>
        <p:sp>
          <p:nvSpPr>
            <p:cNvPr id="341" name="Line 75">
              <a:extLst>
                <a:ext uri="{FF2B5EF4-FFF2-40B4-BE49-F238E27FC236}">
                  <a16:creationId xmlns:a16="http://schemas.microsoft.com/office/drawing/2014/main" id="{66A64181-1CC4-C227-CFFD-95166C5B3662}"/>
                </a:ext>
              </a:extLst>
            </p:cNvPr>
            <p:cNvSpPr>
              <a:spLocks noChangeShapeType="1"/>
            </p:cNvSpPr>
            <p:nvPr/>
          </p:nvSpPr>
          <p:spPr bwMode="auto">
            <a:xfrm flipV="1">
              <a:off x="5855493" y="12258174"/>
              <a:ext cx="0" cy="698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600"/>
            </a:p>
          </p:txBody>
        </p:sp>
        <p:sp>
          <p:nvSpPr>
            <p:cNvPr id="342" name="Line 76">
              <a:extLst>
                <a:ext uri="{FF2B5EF4-FFF2-40B4-BE49-F238E27FC236}">
                  <a16:creationId xmlns:a16="http://schemas.microsoft.com/office/drawing/2014/main" id="{7994159D-7531-6748-1D27-FE94C5FC2755}"/>
                </a:ext>
              </a:extLst>
            </p:cNvPr>
            <p:cNvSpPr>
              <a:spLocks noChangeShapeType="1"/>
            </p:cNvSpPr>
            <p:nvPr/>
          </p:nvSpPr>
          <p:spPr bwMode="auto">
            <a:xfrm flipV="1">
              <a:off x="6954043" y="12258174"/>
              <a:ext cx="0" cy="698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600"/>
            </a:p>
          </p:txBody>
        </p:sp>
        <p:sp>
          <p:nvSpPr>
            <p:cNvPr id="343" name="Line 77">
              <a:extLst>
                <a:ext uri="{FF2B5EF4-FFF2-40B4-BE49-F238E27FC236}">
                  <a16:creationId xmlns:a16="http://schemas.microsoft.com/office/drawing/2014/main" id="{E662B9E4-4F22-78EB-02CB-3284A24317C1}"/>
                </a:ext>
              </a:extLst>
            </p:cNvPr>
            <p:cNvSpPr>
              <a:spLocks noChangeShapeType="1"/>
            </p:cNvSpPr>
            <p:nvPr/>
          </p:nvSpPr>
          <p:spPr bwMode="auto">
            <a:xfrm flipV="1">
              <a:off x="8049418" y="12258174"/>
              <a:ext cx="0" cy="698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600"/>
            </a:p>
          </p:txBody>
        </p:sp>
        <p:sp>
          <p:nvSpPr>
            <p:cNvPr id="344" name="Line 78">
              <a:extLst>
                <a:ext uri="{FF2B5EF4-FFF2-40B4-BE49-F238E27FC236}">
                  <a16:creationId xmlns:a16="http://schemas.microsoft.com/office/drawing/2014/main" id="{1D493F67-6A8D-8C2A-ED40-FBBCDDAC993E}"/>
                </a:ext>
              </a:extLst>
            </p:cNvPr>
            <p:cNvSpPr>
              <a:spLocks noChangeShapeType="1"/>
            </p:cNvSpPr>
            <p:nvPr/>
          </p:nvSpPr>
          <p:spPr bwMode="auto">
            <a:xfrm flipV="1">
              <a:off x="9146381" y="12258174"/>
              <a:ext cx="0" cy="698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600"/>
            </a:p>
          </p:txBody>
        </p:sp>
        <p:sp>
          <p:nvSpPr>
            <p:cNvPr id="345" name="Line 79">
              <a:extLst>
                <a:ext uri="{FF2B5EF4-FFF2-40B4-BE49-F238E27FC236}">
                  <a16:creationId xmlns:a16="http://schemas.microsoft.com/office/drawing/2014/main" id="{D7E16C57-5B2F-FD77-8D15-4D50F38AC86A}"/>
                </a:ext>
              </a:extLst>
            </p:cNvPr>
            <p:cNvSpPr>
              <a:spLocks noChangeShapeType="1"/>
            </p:cNvSpPr>
            <p:nvPr/>
          </p:nvSpPr>
          <p:spPr bwMode="auto">
            <a:xfrm flipV="1">
              <a:off x="10243343" y="12258174"/>
              <a:ext cx="0" cy="698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600"/>
            </a:p>
          </p:txBody>
        </p:sp>
        <p:sp>
          <p:nvSpPr>
            <p:cNvPr id="346" name="Line 80">
              <a:extLst>
                <a:ext uri="{FF2B5EF4-FFF2-40B4-BE49-F238E27FC236}">
                  <a16:creationId xmlns:a16="http://schemas.microsoft.com/office/drawing/2014/main" id="{E41E2E9A-4D9D-40A0-DE82-E8CFE1E8D6BE}"/>
                </a:ext>
              </a:extLst>
            </p:cNvPr>
            <p:cNvSpPr>
              <a:spLocks noChangeShapeType="1"/>
            </p:cNvSpPr>
            <p:nvPr/>
          </p:nvSpPr>
          <p:spPr bwMode="auto">
            <a:xfrm flipV="1">
              <a:off x="11340306" y="12258174"/>
              <a:ext cx="0" cy="698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600"/>
            </a:p>
          </p:txBody>
        </p:sp>
        <p:sp>
          <p:nvSpPr>
            <p:cNvPr id="347" name="Line 81">
              <a:extLst>
                <a:ext uri="{FF2B5EF4-FFF2-40B4-BE49-F238E27FC236}">
                  <a16:creationId xmlns:a16="http://schemas.microsoft.com/office/drawing/2014/main" id="{7A1BBD6D-021F-3998-9876-B9312CD08FE2}"/>
                </a:ext>
              </a:extLst>
            </p:cNvPr>
            <p:cNvSpPr>
              <a:spLocks noChangeShapeType="1"/>
            </p:cNvSpPr>
            <p:nvPr/>
          </p:nvSpPr>
          <p:spPr bwMode="auto">
            <a:xfrm flipV="1">
              <a:off x="12435681" y="12258174"/>
              <a:ext cx="0" cy="698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600"/>
            </a:p>
          </p:txBody>
        </p:sp>
        <p:sp>
          <p:nvSpPr>
            <p:cNvPr id="348" name="Rectangle 347">
              <a:extLst>
                <a:ext uri="{FF2B5EF4-FFF2-40B4-BE49-F238E27FC236}">
                  <a16:creationId xmlns:a16="http://schemas.microsoft.com/office/drawing/2014/main" id="{A12456E8-B5CC-48C1-4C31-41DC42898A0D}"/>
                </a:ext>
              </a:extLst>
            </p:cNvPr>
            <p:cNvSpPr>
              <a:spLocks noChangeArrowheads="1"/>
            </p:cNvSpPr>
            <p:nvPr/>
          </p:nvSpPr>
          <p:spPr bwMode="auto">
            <a:xfrm>
              <a:off x="10067621" y="7877565"/>
              <a:ext cx="969332" cy="26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5pPr>
              <a:lvl6pPr marL="22860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7432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2004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657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pPr algn="ctr"/>
              <a:r>
                <a:rPr lang="en-US" altLang="en-US" sz="2200" dirty="0">
                  <a:solidFill>
                    <a:srgbClr val="000000"/>
                  </a:solidFill>
                  <a:latin typeface="MS Sans Serif"/>
                </a:rPr>
                <a:t>Ion 276.00 </a:t>
              </a:r>
              <a:endParaRPr lang="en-US" altLang="en-US" sz="3600" dirty="0"/>
            </a:p>
          </p:txBody>
        </p:sp>
        <p:sp>
          <p:nvSpPr>
            <p:cNvPr id="349" name="Freeform 156">
              <a:extLst>
                <a:ext uri="{FF2B5EF4-FFF2-40B4-BE49-F238E27FC236}">
                  <a16:creationId xmlns:a16="http://schemas.microsoft.com/office/drawing/2014/main" id="{17C3DF37-521A-862D-A2AF-B4F4FE643167}"/>
                </a:ext>
              </a:extLst>
            </p:cNvPr>
            <p:cNvSpPr>
              <a:spLocks/>
            </p:cNvSpPr>
            <p:nvPr/>
          </p:nvSpPr>
          <p:spPr bwMode="auto">
            <a:xfrm flipV="1">
              <a:off x="1242218" y="10626224"/>
              <a:ext cx="11739563" cy="1631950"/>
            </a:xfrm>
            <a:custGeom>
              <a:avLst/>
              <a:gdLst>
                <a:gd name="T0" fmla="*/ 156 w 10036"/>
                <a:gd name="T1" fmla="*/ 2 h 3466"/>
                <a:gd name="T2" fmla="*/ 317 w 10036"/>
                <a:gd name="T3" fmla="*/ 74 h 3466"/>
                <a:gd name="T4" fmla="*/ 478 w 10036"/>
                <a:gd name="T5" fmla="*/ 10 h 3466"/>
                <a:gd name="T6" fmla="*/ 639 w 10036"/>
                <a:gd name="T7" fmla="*/ 48 h 3466"/>
                <a:gd name="T8" fmla="*/ 799 w 10036"/>
                <a:gd name="T9" fmla="*/ 0 h 3466"/>
                <a:gd name="T10" fmla="*/ 960 w 10036"/>
                <a:gd name="T11" fmla="*/ 0 h 3466"/>
                <a:gd name="T12" fmla="*/ 1121 w 10036"/>
                <a:gd name="T13" fmla="*/ 14 h 3466"/>
                <a:gd name="T14" fmla="*/ 1282 w 10036"/>
                <a:gd name="T15" fmla="*/ 0 h 3466"/>
                <a:gd name="T16" fmla="*/ 1443 w 10036"/>
                <a:gd name="T17" fmla="*/ 0 h 3466"/>
                <a:gd name="T18" fmla="*/ 1604 w 10036"/>
                <a:gd name="T19" fmla="*/ 4 h 3466"/>
                <a:gd name="T20" fmla="*/ 1765 w 10036"/>
                <a:gd name="T21" fmla="*/ 2 h 3466"/>
                <a:gd name="T22" fmla="*/ 1926 w 10036"/>
                <a:gd name="T23" fmla="*/ 46 h 3466"/>
                <a:gd name="T24" fmla="*/ 2087 w 10036"/>
                <a:gd name="T25" fmla="*/ 20 h 3466"/>
                <a:gd name="T26" fmla="*/ 2248 w 10036"/>
                <a:gd name="T27" fmla="*/ 0 h 3466"/>
                <a:gd name="T28" fmla="*/ 2409 w 10036"/>
                <a:gd name="T29" fmla="*/ 4 h 3466"/>
                <a:gd name="T30" fmla="*/ 2570 w 10036"/>
                <a:gd name="T31" fmla="*/ 10 h 3466"/>
                <a:gd name="T32" fmla="*/ 2731 w 10036"/>
                <a:gd name="T33" fmla="*/ 2 h 3466"/>
                <a:gd name="T34" fmla="*/ 2891 w 10036"/>
                <a:gd name="T35" fmla="*/ 0 h 3466"/>
                <a:gd name="T36" fmla="*/ 3052 w 10036"/>
                <a:gd name="T37" fmla="*/ 2 h 3466"/>
                <a:gd name="T38" fmla="*/ 3213 w 10036"/>
                <a:gd name="T39" fmla="*/ 0 h 3466"/>
                <a:gd name="T40" fmla="*/ 3374 w 10036"/>
                <a:gd name="T41" fmla="*/ 0 h 3466"/>
                <a:gd name="T42" fmla="*/ 3535 w 10036"/>
                <a:gd name="T43" fmla="*/ 20 h 3466"/>
                <a:gd name="T44" fmla="*/ 3696 w 10036"/>
                <a:gd name="T45" fmla="*/ 4 h 3466"/>
                <a:gd name="T46" fmla="*/ 3857 w 10036"/>
                <a:gd name="T47" fmla="*/ 2 h 3466"/>
                <a:gd name="T48" fmla="*/ 4018 w 10036"/>
                <a:gd name="T49" fmla="*/ 12 h 3466"/>
                <a:gd name="T50" fmla="*/ 4179 w 10036"/>
                <a:gd name="T51" fmla="*/ 0 h 3466"/>
                <a:gd name="T52" fmla="*/ 4340 w 10036"/>
                <a:gd name="T53" fmla="*/ 18 h 3466"/>
                <a:gd name="T54" fmla="*/ 4501 w 10036"/>
                <a:gd name="T55" fmla="*/ 20 h 3466"/>
                <a:gd name="T56" fmla="*/ 4662 w 10036"/>
                <a:gd name="T57" fmla="*/ 24 h 3466"/>
                <a:gd name="T58" fmla="*/ 4822 w 10036"/>
                <a:gd name="T59" fmla="*/ 36 h 3466"/>
                <a:gd name="T60" fmla="*/ 4983 w 10036"/>
                <a:gd name="T61" fmla="*/ 14 h 3466"/>
                <a:gd name="T62" fmla="*/ 5144 w 10036"/>
                <a:gd name="T63" fmla="*/ 20 h 3466"/>
                <a:gd name="T64" fmla="*/ 5305 w 10036"/>
                <a:gd name="T65" fmla="*/ 14 h 3466"/>
                <a:gd name="T66" fmla="*/ 5466 w 10036"/>
                <a:gd name="T67" fmla="*/ 0 h 3466"/>
                <a:gd name="T68" fmla="*/ 5627 w 10036"/>
                <a:gd name="T69" fmla="*/ 2 h 3466"/>
                <a:gd name="T70" fmla="*/ 5788 w 10036"/>
                <a:gd name="T71" fmla="*/ 0 h 3466"/>
                <a:gd name="T72" fmla="*/ 5949 w 10036"/>
                <a:gd name="T73" fmla="*/ 12 h 3466"/>
                <a:gd name="T74" fmla="*/ 6110 w 10036"/>
                <a:gd name="T75" fmla="*/ 4 h 3466"/>
                <a:gd name="T76" fmla="*/ 6271 w 10036"/>
                <a:gd name="T77" fmla="*/ 0 h 3466"/>
                <a:gd name="T78" fmla="*/ 6432 w 10036"/>
                <a:gd name="T79" fmla="*/ 12 h 3466"/>
                <a:gd name="T80" fmla="*/ 6593 w 10036"/>
                <a:gd name="T81" fmla="*/ 34 h 3466"/>
                <a:gd name="T82" fmla="*/ 6754 w 10036"/>
                <a:gd name="T83" fmla="*/ 16 h 3466"/>
                <a:gd name="T84" fmla="*/ 6914 w 10036"/>
                <a:gd name="T85" fmla="*/ 4 h 3466"/>
                <a:gd name="T86" fmla="*/ 7075 w 10036"/>
                <a:gd name="T87" fmla="*/ 12 h 3466"/>
                <a:gd name="T88" fmla="*/ 7236 w 10036"/>
                <a:gd name="T89" fmla="*/ 10 h 3466"/>
                <a:gd name="T90" fmla="*/ 7397 w 10036"/>
                <a:gd name="T91" fmla="*/ 10 h 3466"/>
                <a:gd name="T92" fmla="*/ 7558 w 10036"/>
                <a:gd name="T93" fmla="*/ 0 h 3466"/>
                <a:gd name="T94" fmla="*/ 7719 w 10036"/>
                <a:gd name="T95" fmla="*/ 16 h 3466"/>
                <a:gd name="T96" fmla="*/ 7880 w 10036"/>
                <a:gd name="T97" fmla="*/ 4 h 3466"/>
                <a:gd name="T98" fmla="*/ 8041 w 10036"/>
                <a:gd name="T99" fmla="*/ 4 h 3466"/>
                <a:gd name="T100" fmla="*/ 8202 w 10036"/>
                <a:gd name="T101" fmla="*/ 12 h 3466"/>
                <a:gd name="T102" fmla="*/ 8363 w 10036"/>
                <a:gd name="T103" fmla="*/ 42 h 3466"/>
                <a:gd name="T104" fmla="*/ 8524 w 10036"/>
                <a:gd name="T105" fmla="*/ 16 h 3466"/>
                <a:gd name="T106" fmla="*/ 8685 w 10036"/>
                <a:gd name="T107" fmla="*/ 36 h 3466"/>
                <a:gd name="T108" fmla="*/ 8845 w 10036"/>
                <a:gd name="T109" fmla="*/ 10 h 3466"/>
                <a:gd name="T110" fmla="*/ 9006 w 10036"/>
                <a:gd name="T111" fmla="*/ 2456 h 3466"/>
                <a:gd name="T112" fmla="*/ 9167 w 10036"/>
                <a:gd name="T113" fmla="*/ 136 h 3466"/>
                <a:gd name="T114" fmla="*/ 9328 w 10036"/>
                <a:gd name="T115" fmla="*/ 16 h 3466"/>
                <a:gd name="T116" fmla="*/ 9489 w 10036"/>
                <a:gd name="T117" fmla="*/ 38 h 3466"/>
                <a:gd name="T118" fmla="*/ 9650 w 10036"/>
                <a:gd name="T119" fmla="*/ 14 h 3466"/>
                <a:gd name="T120" fmla="*/ 9811 w 10036"/>
                <a:gd name="T121" fmla="*/ 1948 h 3466"/>
                <a:gd name="T122" fmla="*/ 9972 w 10036"/>
                <a:gd name="T123" fmla="*/ 4 h 3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036" h="3466">
                  <a:moveTo>
                    <a:pt x="0" y="0"/>
                  </a:moveTo>
                  <a:lnTo>
                    <a:pt x="4" y="0"/>
                  </a:lnTo>
                  <a:lnTo>
                    <a:pt x="9" y="0"/>
                  </a:lnTo>
                  <a:lnTo>
                    <a:pt x="13" y="18"/>
                  </a:lnTo>
                  <a:lnTo>
                    <a:pt x="18" y="28"/>
                  </a:lnTo>
                  <a:lnTo>
                    <a:pt x="22" y="0"/>
                  </a:lnTo>
                  <a:lnTo>
                    <a:pt x="27" y="12"/>
                  </a:lnTo>
                  <a:lnTo>
                    <a:pt x="32" y="18"/>
                  </a:lnTo>
                  <a:lnTo>
                    <a:pt x="36" y="24"/>
                  </a:lnTo>
                  <a:lnTo>
                    <a:pt x="41" y="22"/>
                  </a:lnTo>
                  <a:lnTo>
                    <a:pt x="45" y="14"/>
                  </a:lnTo>
                  <a:lnTo>
                    <a:pt x="50" y="8"/>
                  </a:lnTo>
                  <a:lnTo>
                    <a:pt x="55" y="2"/>
                  </a:lnTo>
                  <a:lnTo>
                    <a:pt x="59" y="2"/>
                  </a:lnTo>
                  <a:lnTo>
                    <a:pt x="64" y="4"/>
                  </a:lnTo>
                  <a:lnTo>
                    <a:pt x="68" y="0"/>
                  </a:lnTo>
                  <a:lnTo>
                    <a:pt x="73" y="6"/>
                  </a:lnTo>
                  <a:lnTo>
                    <a:pt x="78" y="10"/>
                  </a:lnTo>
                  <a:lnTo>
                    <a:pt x="82" y="8"/>
                  </a:lnTo>
                  <a:lnTo>
                    <a:pt x="87" y="6"/>
                  </a:lnTo>
                  <a:lnTo>
                    <a:pt x="91" y="16"/>
                  </a:lnTo>
                  <a:lnTo>
                    <a:pt x="96" y="22"/>
                  </a:lnTo>
                  <a:lnTo>
                    <a:pt x="101" y="16"/>
                  </a:lnTo>
                  <a:lnTo>
                    <a:pt x="105" y="6"/>
                  </a:lnTo>
                  <a:lnTo>
                    <a:pt x="110" y="2"/>
                  </a:lnTo>
                  <a:lnTo>
                    <a:pt x="114" y="0"/>
                  </a:lnTo>
                  <a:lnTo>
                    <a:pt x="119" y="0"/>
                  </a:lnTo>
                  <a:lnTo>
                    <a:pt x="124" y="0"/>
                  </a:lnTo>
                  <a:lnTo>
                    <a:pt x="128" y="16"/>
                  </a:lnTo>
                  <a:lnTo>
                    <a:pt x="133" y="30"/>
                  </a:lnTo>
                  <a:lnTo>
                    <a:pt x="137" y="32"/>
                  </a:lnTo>
                  <a:lnTo>
                    <a:pt x="142" y="20"/>
                  </a:lnTo>
                  <a:lnTo>
                    <a:pt x="147" y="14"/>
                  </a:lnTo>
                  <a:lnTo>
                    <a:pt x="151" y="10"/>
                  </a:lnTo>
                  <a:lnTo>
                    <a:pt x="156" y="2"/>
                  </a:lnTo>
                  <a:lnTo>
                    <a:pt x="160" y="0"/>
                  </a:lnTo>
                  <a:lnTo>
                    <a:pt x="165" y="0"/>
                  </a:lnTo>
                  <a:lnTo>
                    <a:pt x="170" y="0"/>
                  </a:lnTo>
                  <a:lnTo>
                    <a:pt x="174" y="2"/>
                  </a:lnTo>
                  <a:lnTo>
                    <a:pt x="179" y="6"/>
                  </a:lnTo>
                  <a:lnTo>
                    <a:pt x="183" y="10"/>
                  </a:lnTo>
                  <a:lnTo>
                    <a:pt x="188" y="8"/>
                  </a:lnTo>
                  <a:lnTo>
                    <a:pt x="193" y="4"/>
                  </a:lnTo>
                  <a:lnTo>
                    <a:pt x="197" y="16"/>
                  </a:lnTo>
                  <a:lnTo>
                    <a:pt x="202" y="26"/>
                  </a:lnTo>
                  <a:lnTo>
                    <a:pt x="206" y="22"/>
                  </a:lnTo>
                  <a:lnTo>
                    <a:pt x="211" y="20"/>
                  </a:lnTo>
                  <a:lnTo>
                    <a:pt x="216" y="24"/>
                  </a:lnTo>
                  <a:lnTo>
                    <a:pt x="220" y="16"/>
                  </a:lnTo>
                  <a:lnTo>
                    <a:pt x="225" y="0"/>
                  </a:lnTo>
                  <a:lnTo>
                    <a:pt x="229" y="20"/>
                  </a:lnTo>
                  <a:lnTo>
                    <a:pt x="234" y="26"/>
                  </a:lnTo>
                  <a:lnTo>
                    <a:pt x="239" y="24"/>
                  </a:lnTo>
                  <a:lnTo>
                    <a:pt x="243" y="22"/>
                  </a:lnTo>
                  <a:lnTo>
                    <a:pt x="248" y="12"/>
                  </a:lnTo>
                  <a:lnTo>
                    <a:pt x="252" y="6"/>
                  </a:lnTo>
                  <a:lnTo>
                    <a:pt x="257" y="8"/>
                  </a:lnTo>
                  <a:lnTo>
                    <a:pt x="262" y="6"/>
                  </a:lnTo>
                  <a:lnTo>
                    <a:pt x="266" y="0"/>
                  </a:lnTo>
                  <a:lnTo>
                    <a:pt x="271" y="4"/>
                  </a:lnTo>
                  <a:lnTo>
                    <a:pt x="275" y="18"/>
                  </a:lnTo>
                  <a:lnTo>
                    <a:pt x="280" y="24"/>
                  </a:lnTo>
                  <a:lnTo>
                    <a:pt x="285" y="16"/>
                  </a:lnTo>
                  <a:lnTo>
                    <a:pt x="289" y="2"/>
                  </a:lnTo>
                  <a:lnTo>
                    <a:pt x="294" y="2"/>
                  </a:lnTo>
                  <a:lnTo>
                    <a:pt x="298" y="18"/>
                  </a:lnTo>
                  <a:lnTo>
                    <a:pt x="303" y="24"/>
                  </a:lnTo>
                  <a:lnTo>
                    <a:pt x="308" y="30"/>
                  </a:lnTo>
                  <a:lnTo>
                    <a:pt x="312" y="42"/>
                  </a:lnTo>
                  <a:lnTo>
                    <a:pt x="317" y="74"/>
                  </a:lnTo>
                  <a:lnTo>
                    <a:pt x="321" y="74"/>
                  </a:lnTo>
                  <a:lnTo>
                    <a:pt x="326" y="40"/>
                  </a:lnTo>
                  <a:lnTo>
                    <a:pt x="331" y="0"/>
                  </a:lnTo>
                  <a:lnTo>
                    <a:pt x="335" y="0"/>
                  </a:lnTo>
                  <a:lnTo>
                    <a:pt x="340" y="2"/>
                  </a:lnTo>
                  <a:lnTo>
                    <a:pt x="344" y="10"/>
                  </a:lnTo>
                  <a:lnTo>
                    <a:pt x="349" y="16"/>
                  </a:lnTo>
                  <a:lnTo>
                    <a:pt x="353" y="16"/>
                  </a:lnTo>
                  <a:lnTo>
                    <a:pt x="358" y="14"/>
                  </a:lnTo>
                  <a:lnTo>
                    <a:pt x="363" y="8"/>
                  </a:lnTo>
                  <a:lnTo>
                    <a:pt x="367" y="0"/>
                  </a:lnTo>
                  <a:lnTo>
                    <a:pt x="372" y="0"/>
                  </a:lnTo>
                  <a:lnTo>
                    <a:pt x="376" y="0"/>
                  </a:lnTo>
                  <a:lnTo>
                    <a:pt x="381" y="0"/>
                  </a:lnTo>
                  <a:lnTo>
                    <a:pt x="386" y="6"/>
                  </a:lnTo>
                  <a:lnTo>
                    <a:pt x="390" y="6"/>
                  </a:lnTo>
                  <a:lnTo>
                    <a:pt x="395" y="10"/>
                  </a:lnTo>
                  <a:lnTo>
                    <a:pt x="399" y="10"/>
                  </a:lnTo>
                  <a:lnTo>
                    <a:pt x="404" y="10"/>
                  </a:lnTo>
                  <a:lnTo>
                    <a:pt x="409" y="6"/>
                  </a:lnTo>
                  <a:lnTo>
                    <a:pt x="413" y="4"/>
                  </a:lnTo>
                  <a:lnTo>
                    <a:pt x="418" y="2"/>
                  </a:lnTo>
                  <a:lnTo>
                    <a:pt x="422" y="2"/>
                  </a:lnTo>
                  <a:lnTo>
                    <a:pt x="427" y="2"/>
                  </a:lnTo>
                  <a:lnTo>
                    <a:pt x="432" y="0"/>
                  </a:lnTo>
                  <a:lnTo>
                    <a:pt x="436" y="0"/>
                  </a:lnTo>
                  <a:lnTo>
                    <a:pt x="441" y="0"/>
                  </a:lnTo>
                  <a:lnTo>
                    <a:pt x="445" y="4"/>
                  </a:lnTo>
                  <a:lnTo>
                    <a:pt x="450" y="6"/>
                  </a:lnTo>
                  <a:lnTo>
                    <a:pt x="455" y="8"/>
                  </a:lnTo>
                  <a:lnTo>
                    <a:pt x="459" y="10"/>
                  </a:lnTo>
                  <a:lnTo>
                    <a:pt x="464" y="18"/>
                  </a:lnTo>
                  <a:lnTo>
                    <a:pt x="468" y="24"/>
                  </a:lnTo>
                  <a:lnTo>
                    <a:pt x="473" y="22"/>
                  </a:lnTo>
                  <a:lnTo>
                    <a:pt x="478" y="10"/>
                  </a:lnTo>
                  <a:lnTo>
                    <a:pt x="482" y="10"/>
                  </a:lnTo>
                  <a:lnTo>
                    <a:pt x="487" y="6"/>
                  </a:lnTo>
                  <a:lnTo>
                    <a:pt x="491" y="0"/>
                  </a:lnTo>
                  <a:lnTo>
                    <a:pt x="496" y="4"/>
                  </a:lnTo>
                  <a:lnTo>
                    <a:pt x="501" y="12"/>
                  </a:lnTo>
                  <a:lnTo>
                    <a:pt x="505" y="18"/>
                  </a:lnTo>
                  <a:lnTo>
                    <a:pt x="510" y="12"/>
                  </a:lnTo>
                  <a:lnTo>
                    <a:pt x="514" y="4"/>
                  </a:lnTo>
                  <a:lnTo>
                    <a:pt x="519" y="2"/>
                  </a:lnTo>
                  <a:lnTo>
                    <a:pt x="524" y="0"/>
                  </a:lnTo>
                  <a:lnTo>
                    <a:pt x="528" y="0"/>
                  </a:lnTo>
                  <a:lnTo>
                    <a:pt x="533" y="0"/>
                  </a:lnTo>
                  <a:lnTo>
                    <a:pt x="537" y="6"/>
                  </a:lnTo>
                  <a:lnTo>
                    <a:pt x="542" y="4"/>
                  </a:lnTo>
                  <a:lnTo>
                    <a:pt x="547" y="2"/>
                  </a:lnTo>
                  <a:lnTo>
                    <a:pt x="551" y="2"/>
                  </a:lnTo>
                  <a:lnTo>
                    <a:pt x="556" y="2"/>
                  </a:lnTo>
                  <a:lnTo>
                    <a:pt x="560" y="0"/>
                  </a:lnTo>
                  <a:lnTo>
                    <a:pt x="565" y="0"/>
                  </a:lnTo>
                  <a:lnTo>
                    <a:pt x="570" y="2"/>
                  </a:lnTo>
                  <a:lnTo>
                    <a:pt x="574" y="2"/>
                  </a:lnTo>
                  <a:lnTo>
                    <a:pt x="579" y="0"/>
                  </a:lnTo>
                  <a:lnTo>
                    <a:pt x="583" y="0"/>
                  </a:lnTo>
                  <a:lnTo>
                    <a:pt x="588" y="0"/>
                  </a:lnTo>
                  <a:lnTo>
                    <a:pt x="593" y="0"/>
                  </a:lnTo>
                  <a:lnTo>
                    <a:pt x="597" y="0"/>
                  </a:lnTo>
                  <a:lnTo>
                    <a:pt x="602" y="0"/>
                  </a:lnTo>
                  <a:lnTo>
                    <a:pt x="606" y="0"/>
                  </a:lnTo>
                  <a:lnTo>
                    <a:pt x="611" y="6"/>
                  </a:lnTo>
                  <a:lnTo>
                    <a:pt x="616" y="8"/>
                  </a:lnTo>
                  <a:lnTo>
                    <a:pt x="620" y="10"/>
                  </a:lnTo>
                  <a:lnTo>
                    <a:pt x="625" y="8"/>
                  </a:lnTo>
                  <a:lnTo>
                    <a:pt x="629" y="10"/>
                  </a:lnTo>
                  <a:lnTo>
                    <a:pt x="634" y="22"/>
                  </a:lnTo>
                  <a:lnTo>
                    <a:pt x="639" y="48"/>
                  </a:lnTo>
                  <a:lnTo>
                    <a:pt x="643" y="20"/>
                  </a:lnTo>
                  <a:lnTo>
                    <a:pt x="648" y="0"/>
                  </a:lnTo>
                  <a:lnTo>
                    <a:pt x="652" y="10"/>
                  </a:lnTo>
                  <a:lnTo>
                    <a:pt x="657" y="12"/>
                  </a:lnTo>
                  <a:lnTo>
                    <a:pt x="662" y="10"/>
                  </a:lnTo>
                  <a:lnTo>
                    <a:pt x="666" y="4"/>
                  </a:lnTo>
                  <a:lnTo>
                    <a:pt x="671" y="2"/>
                  </a:lnTo>
                  <a:lnTo>
                    <a:pt x="675" y="2"/>
                  </a:lnTo>
                  <a:lnTo>
                    <a:pt x="680" y="4"/>
                  </a:lnTo>
                  <a:lnTo>
                    <a:pt x="684" y="0"/>
                  </a:lnTo>
                  <a:lnTo>
                    <a:pt x="689" y="0"/>
                  </a:lnTo>
                  <a:lnTo>
                    <a:pt x="694" y="0"/>
                  </a:lnTo>
                  <a:lnTo>
                    <a:pt x="698" y="0"/>
                  </a:lnTo>
                  <a:lnTo>
                    <a:pt x="703" y="0"/>
                  </a:lnTo>
                  <a:lnTo>
                    <a:pt x="707" y="2"/>
                  </a:lnTo>
                  <a:lnTo>
                    <a:pt x="712" y="0"/>
                  </a:lnTo>
                  <a:lnTo>
                    <a:pt x="717" y="0"/>
                  </a:lnTo>
                  <a:lnTo>
                    <a:pt x="721" y="0"/>
                  </a:lnTo>
                  <a:lnTo>
                    <a:pt x="726" y="0"/>
                  </a:lnTo>
                  <a:lnTo>
                    <a:pt x="730" y="0"/>
                  </a:lnTo>
                  <a:lnTo>
                    <a:pt x="735" y="2"/>
                  </a:lnTo>
                  <a:lnTo>
                    <a:pt x="740" y="2"/>
                  </a:lnTo>
                  <a:lnTo>
                    <a:pt x="744" y="6"/>
                  </a:lnTo>
                  <a:lnTo>
                    <a:pt x="749" y="8"/>
                  </a:lnTo>
                  <a:lnTo>
                    <a:pt x="753" y="12"/>
                  </a:lnTo>
                  <a:lnTo>
                    <a:pt x="758" y="12"/>
                  </a:lnTo>
                  <a:lnTo>
                    <a:pt x="763" y="6"/>
                  </a:lnTo>
                  <a:lnTo>
                    <a:pt x="767" y="8"/>
                  </a:lnTo>
                  <a:lnTo>
                    <a:pt x="772" y="16"/>
                  </a:lnTo>
                  <a:lnTo>
                    <a:pt x="776" y="20"/>
                  </a:lnTo>
                  <a:lnTo>
                    <a:pt x="781" y="14"/>
                  </a:lnTo>
                  <a:lnTo>
                    <a:pt x="786" y="2"/>
                  </a:lnTo>
                  <a:lnTo>
                    <a:pt x="790" y="0"/>
                  </a:lnTo>
                  <a:lnTo>
                    <a:pt x="795" y="0"/>
                  </a:lnTo>
                  <a:lnTo>
                    <a:pt x="799" y="0"/>
                  </a:lnTo>
                  <a:lnTo>
                    <a:pt x="804" y="6"/>
                  </a:lnTo>
                  <a:lnTo>
                    <a:pt x="809" y="8"/>
                  </a:lnTo>
                  <a:lnTo>
                    <a:pt x="813" y="6"/>
                  </a:lnTo>
                  <a:lnTo>
                    <a:pt x="818" y="0"/>
                  </a:lnTo>
                  <a:lnTo>
                    <a:pt x="822" y="0"/>
                  </a:lnTo>
                  <a:lnTo>
                    <a:pt x="827" y="0"/>
                  </a:lnTo>
                  <a:lnTo>
                    <a:pt x="832" y="2"/>
                  </a:lnTo>
                  <a:lnTo>
                    <a:pt x="836" y="12"/>
                  </a:lnTo>
                  <a:lnTo>
                    <a:pt x="841" y="20"/>
                  </a:lnTo>
                  <a:lnTo>
                    <a:pt x="845" y="14"/>
                  </a:lnTo>
                  <a:lnTo>
                    <a:pt x="850" y="0"/>
                  </a:lnTo>
                  <a:lnTo>
                    <a:pt x="855" y="0"/>
                  </a:lnTo>
                  <a:lnTo>
                    <a:pt x="859" y="2"/>
                  </a:lnTo>
                  <a:lnTo>
                    <a:pt x="864" y="2"/>
                  </a:lnTo>
                  <a:lnTo>
                    <a:pt x="868" y="4"/>
                  </a:lnTo>
                  <a:lnTo>
                    <a:pt x="873" y="6"/>
                  </a:lnTo>
                  <a:lnTo>
                    <a:pt x="878" y="8"/>
                  </a:lnTo>
                  <a:lnTo>
                    <a:pt x="882" y="10"/>
                  </a:lnTo>
                  <a:lnTo>
                    <a:pt x="887" y="12"/>
                  </a:lnTo>
                  <a:lnTo>
                    <a:pt x="891" y="12"/>
                  </a:lnTo>
                  <a:lnTo>
                    <a:pt x="896" y="8"/>
                  </a:lnTo>
                  <a:lnTo>
                    <a:pt x="901" y="6"/>
                  </a:lnTo>
                  <a:lnTo>
                    <a:pt x="905" y="14"/>
                  </a:lnTo>
                  <a:lnTo>
                    <a:pt x="910" y="22"/>
                  </a:lnTo>
                  <a:lnTo>
                    <a:pt x="914" y="18"/>
                  </a:lnTo>
                  <a:lnTo>
                    <a:pt x="919" y="2"/>
                  </a:lnTo>
                  <a:lnTo>
                    <a:pt x="924" y="8"/>
                  </a:lnTo>
                  <a:lnTo>
                    <a:pt x="928" y="12"/>
                  </a:lnTo>
                  <a:lnTo>
                    <a:pt x="933" y="10"/>
                  </a:lnTo>
                  <a:lnTo>
                    <a:pt x="937" y="8"/>
                  </a:lnTo>
                  <a:lnTo>
                    <a:pt x="942" y="8"/>
                  </a:lnTo>
                  <a:lnTo>
                    <a:pt x="947" y="6"/>
                  </a:lnTo>
                  <a:lnTo>
                    <a:pt x="951" y="0"/>
                  </a:lnTo>
                  <a:lnTo>
                    <a:pt x="956" y="0"/>
                  </a:lnTo>
                  <a:lnTo>
                    <a:pt x="960" y="0"/>
                  </a:lnTo>
                  <a:lnTo>
                    <a:pt x="965" y="0"/>
                  </a:lnTo>
                  <a:lnTo>
                    <a:pt x="970" y="0"/>
                  </a:lnTo>
                  <a:lnTo>
                    <a:pt x="974" y="0"/>
                  </a:lnTo>
                  <a:lnTo>
                    <a:pt x="979" y="0"/>
                  </a:lnTo>
                  <a:lnTo>
                    <a:pt x="983" y="2"/>
                  </a:lnTo>
                  <a:lnTo>
                    <a:pt x="988" y="4"/>
                  </a:lnTo>
                  <a:lnTo>
                    <a:pt x="993" y="2"/>
                  </a:lnTo>
                  <a:lnTo>
                    <a:pt x="997" y="0"/>
                  </a:lnTo>
                  <a:lnTo>
                    <a:pt x="1002" y="2"/>
                  </a:lnTo>
                  <a:lnTo>
                    <a:pt x="1006" y="0"/>
                  </a:lnTo>
                  <a:lnTo>
                    <a:pt x="1011" y="10"/>
                  </a:lnTo>
                  <a:lnTo>
                    <a:pt x="1016" y="16"/>
                  </a:lnTo>
                  <a:lnTo>
                    <a:pt x="1020" y="14"/>
                  </a:lnTo>
                  <a:lnTo>
                    <a:pt x="1025" y="14"/>
                  </a:lnTo>
                  <a:lnTo>
                    <a:pt x="1029" y="14"/>
                  </a:lnTo>
                  <a:lnTo>
                    <a:pt x="1034" y="10"/>
                  </a:lnTo>
                  <a:lnTo>
                    <a:pt x="1039" y="4"/>
                  </a:lnTo>
                  <a:lnTo>
                    <a:pt x="1043" y="2"/>
                  </a:lnTo>
                  <a:lnTo>
                    <a:pt x="1048" y="2"/>
                  </a:lnTo>
                  <a:lnTo>
                    <a:pt x="1052" y="0"/>
                  </a:lnTo>
                  <a:lnTo>
                    <a:pt x="1057" y="0"/>
                  </a:lnTo>
                  <a:lnTo>
                    <a:pt x="1062" y="0"/>
                  </a:lnTo>
                  <a:lnTo>
                    <a:pt x="1066" y="0"/>
                  </a:lnTo>
                  <a:lnTo>
                    <a:pt x="1071" y="2"/>
                  </a:lnTo>
                  <a:lnTo>
                    <a:pt x="1075" y="12"/>
                  </a:lnTo>
                  <a:lnTo>
                    <a:pt x="1080" y="18"/>
                  </a:lnTo>
                  <a:lnTo>
                    <a:pt x="1084" y="12"/>
                  </a:lnTo>
                  <a:lnTo>
                    <a:pt x="1089" y="4"/>
                  </a:lnTo>
                  <a:lnTo>
                    <a:pt x="1094" y="2"/>
                  </a:lnTo>
                  <a:lnTo>
                    <a:pt x="1098" y="8"/>
                  </a:lnTo>
                  <a:lnTo>
                    <a:pt x="1103" y="14"/>
                  </a:lnTo>
                  <a:lnTo>
                    <a:pt x="1107" y="14"/>
                  </a:lnTo>
                  <a:lnTo>
                    <a:pt x="1112" y="20"/>
                  </a:lnTo>
                  <a:lnTo>
                    <a:pt x="1117" y="28"/>
                  </a:lnTo>
                  <a:lnTo>
                    <a:pt x="1121" y="14"/>
                  </a:lnTo>
                  <a:lnTo>
                    <a:pt x="1126" y="8"/>
                  </a:lnTo>
                  <a:lnTo>
                    <a:pt x="1130" y="6"/>
                  </a:lnTo>
                  <a:lnTo>
                    <a:pt x="1135" y="10"/>
                  </a:lnTo>
                  <a:lnTo>
                    <a:pt x="1140" y="16"/>
                  </a:lnTo>
                  <a:lnTo>
                    <a:pt x="1144" y="20"/>
                  </a:lnTo>
                  <a:lnTo>
                    <a:pt x="1149" y="16"/>
                  </a:lnTo>
                  <a:lnTo>
                    <a:pt x="1153" y="8"/>
                  </a:lnTo>
                  <a:lnTo>
                    <a:pt x="1158" y="0"/>
                  </a:lnTo>
                  <a:lnTo>
                    <a:pt x="1163" y="0"/>
                  </a:lnTo>
                  <a:lnTo>
                    <a:pt x="1167" y="18"/>
                  </a:lnTo>
                  <a:lnTo>
                    <a:pt x="1172" y="26"/>
                  </a:lnTo>
                  <a:lnTo>
                    <a:pt x="1176" y="18"/>
                  </a:lnTo>
                  <a:lnTo>
                    <a:pt x="1181" y="6"/>
                  </a:lnTo>
                  <a:lnTo>
                    <a:pt x="1186" y="2"/>
                  </a:lnTo>
                  <a:lnTo>
                    <a:pt x="1190" y="6"/>
                  </a:lnTo>
                  <a:lnTo>
                    <a:pt x="1195" y="14"/>
                  </a:lnTo>
                  <a:lnTo>
                    <a:pt x="1199" y="20"/>
                  </a:lnTo>
                  <a:lnTo>
                    <a:pt x="1204" y="12"/>
                  </a:lnTo>
                  <a:lnTo>
                    <a:pt x="1209" y="6"/>
                  </a:lnTo>
                  <a:lnTo>
                    <a:pt x="1213" y="4"/>
                  </a:lnTo>
                  <a:lnTo>
                    <a:pt x="1218" y="4"/>
                  </a:lnTo>
                  <a:lnTo>
                    <a:pt x="1222" y="0"/>
                  </a:lnTo>
                  <a:lnTo>
                    <a:pt x="1227" y="0"/>
                  </a:lnTo>
                  <a:lnTo>
                    <a:pt x="1232" y="0"/>
                  </a:lnTo>
                  <a:lnTo>
                    <a:pt x="1236" y="2"/>
                  </a:lnTo>
                  <a:lnTo>
                    <a:pt x="1241" y="2"/>
                  </a:lnTo>
                  <a:lnTo>
                    <a:pt x="1245" y="4"/>
                  </a:lnTo>
                  <a:lnTo>
                    <a:pt x="1250" y="10"/>
                  </a:lnTo>
                  <a:lnTo>
                    <a:pt x="1255" y="12"/>
                  </a:lnTo>
                  <a:lnTo>
                    <a:pt x="1259" y="8"/>
                  </a:lnTo>
                  <a:lnTo>
                    <a:pt x="1264" y="2"/>
                  </a:lnTo>
                  <a:lnTo>
                    <a:pt x="1268" y="0"/>
                  </a:lnTo>
                  <a:lnTo>
                    <a:pt x="1273" y="0"/>
                  </a:lnTo>
                  <a:lnTo>
                    <a:pt x="1278" y="0"/>
                  </a:lnTo>
                  <a:lnTo>
                    <a:pt x="1282" y="0"/>
                  </a:lnTo>
                  <a:lnTo>
                    <a:pt x="1287" y="0"/>
                  </a:lnTo>
                  <a:lnTo>
                    <a:pt x="1291" y="0"/>
                  </a:lnTo>
                  <a:lnTo>
                    <a:pt x="1296" y="4"/>
                  </a:lnTo>
                  <a:lnTo>
                    <a:pt x="1301" y="14"/>
                  </a:lnTo>
                  <a:lnTo>
                    <a:pt x="1305" y="26"/>
                  </a:lnTo>
                  <a:lnTo>
                    <a:pt x="1310" y="18"/>
                  </a:lnTo>
                  <a:lnTo>
                    <a:pt x="1314" y="10"/>
                  </a:lnTo>
                  <a:lnTo>
                    <a:pt x="1319" y="12"/>
                  </a:lnTo>
                  <a:lnTo>
                    <a:pt x="1324" y="20"/>
                  </a:lnTo>
                  <a:lnTo>
                    <a:pt x="1328" y="22"/>
                  </a:lnTo>
                  <a:lnTo>
                    <a:pt x="1333" y="38"/>
                  </a:lnTo>
                  <a:lnTo>
                    <a:pt x="1337" y="0"/>
                  </a:lnTo>
                  <a:lnTo>
                    <a:pt x="1342" y="16"/>
                  </a:lnTo>
                  <a:lnTo>
                    <a:pt x="1347" y="8"/>
                  </a:lnTo>
                  <a:lnTo>
                    <a:pt x="1351" y="2"/>
                  </a:lnTo>
                  <a:lnTo>
                    <a:pt x="1356" y="4"/>
                  </a:lnTo>
                  <a:lnTo>
                    <a:pt x="1360" y="12"/>
                  </a:lnTo>
                  <a:lnTo>
                    <a:pt x="1365" y="18"/>
                  </a:lnTo>
                  <a:lnTo>
                    <a:pt x="1370" y="24"/>
                  </a:lnTo>
                  <a:lnTo>
                    <a:pt x="1374" y="26"/>
                  </a:lnTo>
                  <a:lnTo>
                    <a:pt x="1379" y="18"/>
                  </a:lnTo>
                  <a:lnTo>
                    <a:pt x="1383" y="14"/>
                  </a:lnTo>
                  <a:lnTo>
                    <a:pt x="1388" y="18"/>
                  </a:lnTo>
                  <a:lnTo>
                    <a:pt x="1393" y="18"/>
                  </a:lnTo>
                  <a:lnTo>
                    <a:pt x="1397" y="16"/>
                  </a:lnTo>
                  <a:lnTo>
                    <a:pt x="1402" y="12"/>
                  </a:lnTo>
                  <a:lnTo>
                    <a:pt x="1406" y="16"/>
                  </a:lnTo>
                  <a:lnTo>
                    <a:pt x="1411" y="24"/>
                  </a:lnTo>
                  <a:lnTo>
                    <a:pt x="1416" y="20"/>
                  </a:lnTo>
                  <a:lnTo>
                    <a:pt x="1420" y="12"/>
                  </a:lnTo>
                  <a:lnTo>
                    <a:pt x="1425" y="0"/>
                  </a:lnTo>
                  <a:lnTo>
                    <a:pt x="1429" y="0"/>
                  </a:lnTo>
                  <a:lnTo>
                    <a:pt x="1434" y="0"/>
                  </a:lnTo>
                  <a:lnTo>
                    <a:pt x="1439" y="0"/>
                  </a:lnTo>
                  <a:lnTo>
                    <a:pt x="1443" y="0"/>
                  </a:lnTo>
                  <a:lnTo>
                    <a:pt x="1448" y="2"/>
                  </a:lnTo>
                  <a:lnTo>
                    <a:pt x="1452" y="2"/>
                  </a:lnTo>
                  <a:lnTo>
                    <a:pt x="1457" y="0"/>
                  </a:lnTo>
                  <a:lnTo>
                    <a:pt x="1461" y="2"/>
                  </a:lnTo>
                  <a:lnTo>
                    <a:pt x="1466" y="2"/>
                  </a:lnTo>
                  <a:lnTo>
                    <a:pt x="1471" y="8"/>
                  </a:lnTo>
                  <a:lnTo>
                    <a:pt x="1475" y="12"/>
                  </a:lnTo>
                  <a:lnTo>
                    <a:pt x="1480" y="8"/>
                  </a:lnTo>
                  <a:lnTo>
                    <a:pt x="1484" y="2"/>
                  </a:lnTo>
                  <a:lnTo>
                    <a:pt x="1489" y="2"/>
                  </a:lnTo>
                  <a:lnTo>
                    <a:pt x="1494" y="4"/>
                  </a:lnTo>
                  <a:lnTo>
                    <a:pt x="1498" y="4"/>
                  </a:lnTo>
                  <a:lnTo>
                    <a:pt x="1503" y="4"/>
                  </a:lnTo>
                  <a:lnTo>
                    <a:pt x="1507" y="0"/>
                  </a:lnTo>
                  <a:lnTo>
                    <a:pt x="1512" y="6"/>
                  </a:lnTo>
                  <a:lnTo>
                    <a:pt x="1517" y="6"/>
                  </a:lnTo>
                  <a:lnTo>
                    <a:pt x="1521" y="4"/>
                  </a:lnTo>
                  <a:lnTo>
                    <a:pt x="1526" y="2"/>
                  </a:lnTo>
                  <a:lnTo>
                    <a:pt x="1530" y="2"/>
                  </a:lnTo>
                  <a:lnTo>
                    <a:pt x="1535" y="2"/>
                  </a:lnTo>
                  <a:lnTo>
                    <a:pt x="1540" y="6"/>
                  </a:lnTo>
                  <a:lnTo>
                    <a:pt x="1544" y="18"/>
                  </a:lnTo>
                  <a:lnTo>
                    <a:pt x="1549" y="26"/>
                  </a:lnTo>
                  <a:lnTo>
                    <a:pt x="1553" y="20"/>
                  </a:lnTo>
                  <a:lnTo>
                    <a:pt x="1558" y="16"/>
                  </a:lnTo>
                  <a:lnTo>
                    <a:pt x="1563" y="22"/>
                  </a:lnTo>
                  <a:lnTo>
                    <a:pt x="1567" y="24"/>
                  </a:lnTo>
                  <a:lnTo>
                    <a:pt x="1572" y="38"/>
                  </a:lnTo>
                  <a:lnTo>
                    <a:pt x="1576" y="30"/>
                  </a:lnTo>
                  <a:lnTo>
                    <a:pt x="1581" y="16"/>
                  </a:lnTo>
                  <a:lnTo>
                    <a:pt x="1586" y="0"/>
                  </a:lnTo>
                  <a:lnTo>
                    <a:pt x="1590" y="0"/>
                  </a:lnTo>
                  <a:lnTo>
                    <a:pt x="1595" y="0"/>
                  </a:lnTo>
                  <a:lnTo>
                    <a:pt x="1599" y="2"/>
                  </a:lnTo>
                  <a:lnTo>
                    <a:pt x="1604" y="4"/>
                  </a:lnTo>
                  <a:lnTo>
                    <a:pt x="1609" y="14"/>
                  </a:lnTo>
                  <a:lnTo>
                    <a:pt x="1613" y="32"/>
                  </a:lnTo>
                  <a:lnTo>
                    <a:pt x="1618" y="34"/>
                  </a:lnTo>
                  <a:lnTo>
                    <a:pt x="1622" y="20"/>
                  </a:lnTo>
                  <a:lnTo>
                    <a:pt x="1627" y="8"/>
                  </a:lnTo>
                  <a:lnTo>
                    <a:pt x="1632" y="16"/>
                  </a:lnTo>
                  <a:lnTo>
                    <a:pt x="1636" y="24"/>
                  </a:lnTo>
                  <a:lnTo>
                    <a:pt x="1641" y="16"/>
                  </a:lnTo>
                  <a:lnTo>
                    <a:pt x="1645" y="0"/>
                  </a:lnTo>
                  <a:lnTo>
                    <a:pt x="1650" y="0"/>
                  </a:lnTo>
                  <a:lnTo>
                    <a:pt x="1655" y="0"/>
                  </a:lnTo>
                  <a:lnTo>
                    <a:pt x="1659" y="0"/>
                  </a:lnTo>
                  <a:lnTo>
                    <a:pt x="1664" y="0"/>
                  </a:lnTo>
                  <a:lnTo>
                    <a:pt x="1668" y="0"/>
                  </a:lnTo>
                  <a:lnTo>
                    <a:pt x="1673" y="4"/>
                  </a:lnTo>
                  <a:lnTo>
                    <a:pt x="1678" y="18"/>
                  </a:lnTo>
                  <a:lnTo>
                    <a:pt x="1682" y="24"/>
                  </a:lnTo>
                  <a:lnTo>
                    <a:pt x="1687" y="16"/>
                  </a:lnTo>
                  <a:lnTo>
                    <a:pt x="1691" y="16"/>
                  </a:lnTo>
                  <a:lnTo>
                    <a:pt x="1696" y="30"/>
                  </a:lnTo>
                  <a:lnTo>
                    <a:pt x="1701" y="28"/>
                  </a:lnTo>
                  <a:lnTo>
                    <a:pt x="1705" y="14"/>
                  </a:lnTo>
                  <a:lnTo>
                    <a:pt x="1710" y="6"/>
                  </a:lnTo>
                  <a:lnTo>
                    <a:pt x="1714" y="6"/>
                  </a:lnTo>
                  <a:lnTo>
                    <a:pt x="1719" y="8"/>
                  </a:lnTo>
                  <a:lnTo>
                    <a:pt x="1724" y="8"/>
                  </a:lnTo>
                  <a:lnTo>
                    <a:pt x="1728" y="0"/>
                  </a:lnTo>
                  <a:lnTo>
                    <a:pt x="1733" y="0"/>
                  </a:lnTo>
                  <a:lnTo>
                    <a:pt x="1737" y="0"/>
                  </a:lnTo>
                  <a:lnTo>
                    <a:pt x="1742" y="0"/>
                  </a:lnTo>
                  <a:lnTo>
                    <a:pt x="1747" y="0"/>
                  </a:lnTo>
                  <a:lnTo>
                    <a:pt x="1751" y="6"/>
                  </a:lnTo>
                  <a:lnTo>
                    <a:pt x="1756" y="4"/>
                  </a:lnTo>
                  <a:lnTo>
                    <a:pt x="1760" y="4"/>
                  </a:lnTo>
                  <a:lnTo>
                    <a:pt x="1765" y="2"/>
                  </a:lnTo>
                  <a:lnTo>
                    <a:pt x="1770" y="0"/>
                  </a:lnTo>
                  <a:lnTo>
                    <a:pt x="1774" y="0"/>
                  </a:lnTo>
                  <a:lnTo>
                    <a:pt x="1779" y="0"/>
                  </a:lnTo>
                  <a:lnTo>
                    <a:pt x="1783" y="0"/>
                  </a:lnTo>
                  <a:lnTo>
                    <a:pt x="1788" y="0"/>
                  </a:lnTo>
                  <a:lnTo>
                    <a:pt x="1793" y="0"/>
                  </a:lnTo>
                  <a:lnTo>
                    <a:pt x="1797" y="0"/>
                  </a:lnTo>
                  <a:lnTo>
                    <a:pt x="1802" y="16"/>
                  </a:lnTo>
                  <a:lnTo>
                    <a:pt x="1806" y="8"/>
                  </a:lnTo>
                  <a:lnTo>
                    <a:pt x="1811" y="2"/>
                  </a:lnTo>
                  <a:lnTo>
                    <a:pt x="1815" y="8"/>
                  </a:lnTo>
                  <a:lnTo>
                    <a:pt x="1820" y="8"/>
                  </a:lnTo>
                  <a:lnTo>
                    <a:pt x="1825" y="4"/>
                  </a:lnTo>
                  <a:lnTo>
                    <a:pt x="1829" y="2"/>
                  </a:lnTo>
                  <a:lnTo>
                    <a:pt x="1834" y="2"/>
                  </a:lnTo>
                  <a:lnTo>
                    <a:pt x="1838" y="2"/>
                  </a:lnTo>
                  <a:lnTo>
                    <a:pt x="1843" y="0"/>
                  </a:lnTo>
                  <a:lnTo>
                    <a:pt x="1848" y="0"/>
                  </a:lnTo>
                  <a:lnTo>
                    <a:pt x="1852" y="2"/>
                  </a:lnTo>
                  <a:lnTo>
                    <a:pt x="1857" y="10"/>
                  </a:lnTo>
                  <a:lnTo>
                    <a:pt x="1861" y="16"/>
                  </a:lnTo>
                  <a:lnTo>
                    <a:pt x="1866" y="14"/>
                  </a:lnTo>
                  <a:lnTo>
                    <a:pt x="1871" y="14"/>
                  </a:lnTo>
                  <a:lnTo>
                    <a:pt x="1875" y="20"/>
                  </a:lnTo>
                  <a:lnTo>
                    <a:pt x="1880" y="28"/>
                  </a:lnTo>
                  <a:lnTo>
                    <a:pt x="1884" y="26"/>
                  </a:lnTo>
                  <a:lnTo>
                    <a:pt x="1889" y="20"/>
                  </a:lnTo>
                  <a:lnTo>
                    <a:pt x="1894" y="10"/>
                  </a:lnTo>
                  <a:lnTo>
                    <a:pt x="1898" y="2"/>
                  </a:lnTo>
                  <a:lnTo>
                    <a:pt x="1903" y="0"/>
                  </a:lnTo>
                  <a:lnTo>
                    <a:pt x="1907" y="0"/>
                  </a:lnTo>
                  <a:lnTo>
                    <a:pt x="1912" y="2"/>
                  </a:lnTo>
                  <a:lnTo>
                    <a:pt x="1917" y="10"/>
                  </a:lnTo>
                  <a:lnTo>
                    <a:pt x="1921" y="14"/>
                  </a:lnTo>
                  <a:lnTo>
                    <a:pt x="1926" y="46"/>
                  </a:lnTo>
                  <a:lnTo>
                    <a:pt x="1930" y="52"/>
                  </a:lnTo>
                  <a:lnTo>
                    <a:pt x="1935" y="46"/>
                  </a:lnTo>
                  <a:lnTo>
                    <a:pt x="1940" y="28"/>
                  </a:lnTo>
                  <a:lnTo>
                    <a:pt x="1944" y="8"/>
                  </a:lnTo>
                  <a:lnTo>
                    <a:pt x="1949" y="2"/>
                  </a:lnTo>
                  <a:lnTo>
                    <a:pt x="1953" y="0"/>
                  </a:lnTo>
                  <a:lnTo>
                    <a:pt x="1958" y="0"/>
                  </a:lnTo>
                  <a:lnTo>
                    <a:pt x="1963" y="2"/>
                  </a:lnTo>
                  <a:lnTo>
                    <a:pt x="1967" y="16"/>
                  </a:lnTo>
                  <a:lnTo>
                    <a:pt x="1972" y="26"/>
                  </a:lnTo>
                  <a:lnTo>
                    <a:pt x="1976" y="28"/>
                  </a:lnTo>
                  <a:lnTo>
                    <a:pt x="1981" y="22"/>
                  </a:lnTo>
                  <a:lnTo>
                    <a:pt x="1986" y="18"/>
                  </a:lnTo>
                  <a:lnTo>
                    <a:pt x="1990" y="22"/>
                  </a:lnTo>
                  <a:lnTo>
                    <a:pt x="1995" y="22"/>
                  </a:lnTo>
                  <a:lnTo>
                    <a:pt x="1999" y="2"/>
                  </a:lnTo>
                  <a:lnTo>
                    <a:pt x="2004" y="0"/>
                  </a:lnTo>
                  <a:lnTo>
                    <a:pt x="2009" y="4"/>
                  </a:lnTo>
                  <a:lnTo>
                    <a:pt x="2013" y="6"/>
                  </a:lnTo>
                  <a:lnTo>
                    <a:pt x="2018" y="4"/>
                  </a:lnTo>
                  <a:lnTo>
                    <a:pt x="2022" y="2"/>
                  </a:lnTo>
                  <a:lnTo>
                    <a:pt x="2027" y="6"/>
                  </a:lnTo>
                  <a:lnTo>
                    <a:pt x="2032" y="14"/>
                  </a:lnTo>
                  <a:lnTo>
                    <a:pt x="2036" y="20"/>
                  </a:lnTo>
                  <a:lnTo>
                    <a:pt x="2041" y="14"/>
                  </a:lnTo>
                  <a:lnTo>
                    <a:pt x="2045" y="0"/>
                  </a:lnTo>
                  <a:lnTo>
                    <a:pt x="2050" y="0"/>
                  </a:lnTo>
                  <a:lnTo>
                    <a:pt x="2055" y="0"/>
                  </a:lnTo>
                  <a:lnTo>
                    <a:pt x="2059" y="10"/>
                  </a:lnTo>
                  <a:lnTo>
                    <a:pt x="2064" y="10"/>
                  </a:lnTo>
                  <a:lnTo>
                    <a:pt x="2068" y="8"/>
                  </a:lnTo>
                  <a:lnTo>
                    <a:pt x="2073" y="12"/>
                  </a:lnTo>
                  <a:lnTo>
                    <a:pt x="2078" y="28"/>
                  </a:lnTo>
                  <a:lnTo>
                    <a:pt x="2082" y="32"/>
                  </a:lnTo>
                  <a:lnTo>
                    <a:pt x="2087" y="20"/>
                  </a:lnTo>
                  <a:lnTo>
                    <a:pt x="2091" y="6"/>
                  </a:lnTo>
                  <a:lnTo>
                    <a:pt x="2096" y="2"/>
                  </a:lnTo>
                  <a:lnTo>
                    <a:pt x="2101" y="2"/>
                  </a:lnTo>
                  <a:lnTo>
                    <a:pt x="2105" y="0"/>
                  </a:lnTo>
                  <a:lnTo>
                    <a:pt x="2110" y="2"/>
                  </a:lnTo>
                  <a:lnTo>
                    <a:pt x="2114" y="2"/>
                  </a:lnTo>
                  <a:lnTo>
                    <a:pt x="2119" y="0"/>
                  </a:lnTo>
                  <a:lnTo>
                    <a:pt x="2124" y="0"/>
                  </a:lnTo>
                  <a:lnTo>
                    <a:pt x="2128" y="0"/>
                  </a:lnTo>
                  <a:lnTo>
                    <a:pt x="2133" y="0"/>
                  </a:lnTo>
                  <a:lnTo>
                    <a:pt x="2137" y="0"/>
                  </a:lnTo>
                  <a:lnTo>
                    <a:pt x="2142" y="0"/>
                  </a:lnTo>
                  <a:lnTo>
                    <a:pt x="2147" y="0"/>
                  </a:lnTo>
                  <a:lnTo>
                    <a:pt x="2151" y="0"/>
                  </a:lnTo>
                  <a:lnTo>
                    <a:pt x="2156" y="0"/>
                  </a:lnTo>
                  <a:lnTo>
                    <a:pt x="2160" y="0"/>
                  </a:lnTo>
                  <a:lnTo>
                    <a:pt x="2165" y="0"/>
                  </a:lnTo>
                  <a:lnTo>
                    <a:pt x="2170" y="0"/>
                  </a:lnTo>
                  <a:lnTo>
                    <a:pt x="2174" y="0"/>
                  </a:lnTo>
                  <a:lnTo>
                    <a:pt x="2179" y="14"/>
                  </a:lnTo>
                  <a:lnTo>
                    <a:pt x="2183" y="20"/>
                  </a:lnTo>
                  <a:lnTo>
                    <a:pt x="2188" y="14"/>
                  </a:lnTo>
                  <a:lnTo>
                    <a:pt x="2193" y="10"/>
                  </a:lnTo>
                  <a:lnTo>
                    <a:pt x="2197" y="2"/>
                  </a:lnTo>
                  <a:lnTo>
                    <a:pt x="2202" y="12"/>
                  </a:lnTo>
                  <a:lnTo>
                    <a:pt x="2206" y="16"/>
                  </a:lnTo>
                  <a:lnTo>
                    <a:pt x="2211" y="12"/>
                  </a:lnTo>
                  <a:lnTo>
                    <a:pt x="2216" y="0"/>
                  </a:lnTo>
                  <a:lnTo>
                    <a:pt x="2220" y="4"/>
                  </a:lnTo>
                  <a:lnTo>
                    <a:pt x="2225" y="4"/>
                  </a:lnTo>
                  <a:lnTo>
                    <a:pt x="2229" y="2"/>
                  </a:lnTo>
                  <a:lnTo>
                    <a:pt x="2234" y="2"/>
                  </a:lnTo>
                  <a:lnTo>
                    <a:pt x="2239" y="0"/>
                  </a:lnTo>
                  <a:lnTo>
                    <a:pt x="2243" y="0"/>
                  </a:lnTo>
                  <a:lnTo>
                    <a:pt x="2248" y="0"/>
                  </a:lnTo>
                  <a:lnTo>
                    <a:pt x="2252" y="0"/>
                  </a:lnTo>
                  <a:lnTo>
                    <a:pt x="2257" y="0"/>
                  </a:lnTo>
                  <a:lnTo>
                    <a:pt x="2262" y="0"/>
                  </a:lnTo>
                  <a:lnTo>
                    <a:pt x="2266" y="8"/>
                  </a:lnTo>
                  <a:lnTo>
                    <a:pt x="2271" y="54"/>
                  </a:lnTo>
                  <a:lnTo>
                    <a:pt x="2275" y="92"/>
                  </a:lnTo>
                  <a:lnTo>
                    <a:pt x="2280" y="102"/>
                  </a:lnTo>
                  <a:lnTo>
                    <a:pt x="2285" y="64"/>
                  </a:lnTo>
                  <a:lnTo>
                    <a:pt x="2289" y="24"/>
                  </a:lnTo>
                  <a:lnTo>
                    <a:pt x="2294" y="8"/>
                  </a:lnTo>
                  <a:lnTo>
                    <a:pt x="2298" y="0"/>
                  </a:lnTo>
                  <a:lnTo>
                    <a:pt x="2303" y="0"/>
                  </a:lnTo>
                  <a:lnTo>
                    <a:pt x="2308" y="0"/>
                  </a:lnTo>
                  <a:lnTo>
                    <a:pt x="2312" y="0"/>
                  </a:lnTo>
                  <a:lnTo>
                    <a:pt x="2317" y="0"/>
                  </a:lnTo>
                  <a:lnTo>
                    <a:pt x="2321" y="0"/>
                  </a:lnTo>
                  <a:lnTo>
                    <a:pt x="2326" y="0"/>
                  </a:lnTo>
                  <a:lnTo>
                    <a:pt x="2331" y="0"/>
                  </a:lnTo>
                  <a:lnTo>
                    <a:pt x="2335" y="0"/>
                  </a:lnTo>
                  <a:lnTo>
                    <a:pt x="2340" y="16"/>
                  </a:lnTo>
                  <a:lnTo>
                    <a:pt x="2344" y="24"/>
                  </a:lnTo>
                  <a:lnTo>
                    <a:pt x="2349" y="18"/>
                  </a:lnTo>
                  <a:lnTo>
                    <a:pt x="2353" y="6"/>
                  </a:lnTo>
                  <a:lnTo>
                    <a:pt x="2358" y="16"/>
                  </a:lnTo>
                  <a:lnTo>
                    <a:pt x="2363" y="26"/>
                  </a:lnTo>
                  <a:lnTo>
                    <a:pt x="2367" y="32"/>
                  </a:lnTo>
                  <a:lnTo>
                    <a:pt x="2372" y="26"/>
                  </a:lnTo>
                  <a:lnTo>
                    <a:pt x="2376" y="16"/>
                  </a:lnTo>
                  <a:lnTo>
                    <a:pt x="2381" y="12"/>
                  </a:lnTo>
                  <a:lnTo>
                    <a:pt x="2386" y="8"/>
                  </a:lnTo>
                  <a:lnTo>
                    <a:pt x="2390" y="4"/>
                  </a:lnTo>
                  <a:lnTo>
                    <a:pt x="2395" y="0"/>
                  </a:lnTo>
                  <a:lnTo>
                    <a:pt x="2399" y="0"/>
                  </a:lnTo>
                  <a:lnTo>
                    <a:pt x="2404" y="0"/>
                  </a:lnTo>
                  <a:lnTo>
                    <a:pt x="2409" y="4"/>
                  </a:lnTo>
                  <a:lnTo>
                    <a:pt x="2413" y="18"/>
                  </a:lnTo>
                  <a:lnTo>
                    <a:pt x="2418" y="28"/>
                  </a:lnTo>
                  <a:lnTo>
                    <a:pt x="2422" y="28"/>
                  </a:lnTo>
                  <a:lnTo>
                    <a:pt x="2427" y="24"/>
                  </a:lnTo>
                  <a:lnTo>
                    <a:pt x="2432" y="22"/>
                  </a:lnTo>
                  <a:lnTo>
                    <a:pt x="2436" y="16"/>
                  </a:lnTo>
                  <a:lnTo>
                    <a:pt x="2441" y="4"/>
                  </a:lnTo>
                  <a:lnTo>
                    <a:pt x="2445" y="0"/>
                  </a:lnTo>
                  <a:lnTo>
                    <a:pt x="2450" y="0"/>
                  </a:lnTo>
                  <a:lnTo>
                    <a:pt x="2455" y="6"/>
                  </a:lnTo>
                  <a:lnTo>
                    <a:pt x="2459" y="8"/>
                  </a:lnTo>
                  <a:lnTo>
                    <a:pt x="2464" y="16"/>
                  </a:lnTo>
                  <a:lnTo>
                    <a:pt x="2468" y="20"/>
                  </a:lnTo>
                  <a:lnTo>
                    <a:pt x="2473" y="12"/>
                  </a:lnTo>
                  <a:lnTo>
                    <a:pt x="2478" y="2"/>
                  </a:lnTo>
                  <a:lnTo>
                    <a:pt x="2482" y="0"/>
                  </a:lnTo>
                  <a:lnTo>
                    <a:pt x="2487" y="0"/>
                  </a:lnTo>
                  <a:lnTo>
                    <a:pt x="2491" y="0"/>
                  </a:lnTo>
                  <a:lnTo>
                    <a:pt x="2496" y="0"/>
                  </a:lnTo>
                  <a:lnTo>
                    <a:pt x="2501" y="0"/>
                  </a:lnTo>
                  <a:lnTo>
                    <a:pt x="2505" y="10"/>
                  </a:lnTo>
                  <a:lnTo>
                    <a:pt x="2510" y="6"/>
                  </a:lnTo>
                  <a:lnTo>
                    <a:pt x="2514" y="16"/>
                  </a:lnTo>
                  <a:lnTo>
                    <a:pt x="2519" y="24"/>
                  </a:lnTo>
                  <a:lnTo>
                    <a:pt x="2524" y="16"/>
                  </a:lnTo>
                  <a:lnTo>
                    <a:pt x="2528" y="10"/>
                  </a:lnTo>
                  <a:lnTo>
                    <a:pt x="2533" y="0"/>
                  </a:lnTo>
                  <a:lnTo>
                    <a:pt x="2537" y="0"/>
                  </a:lnTo>
                  <a:lnTo>
                    <a:pt x="2542" y="0"/>
                  </a:lnTo>
                  <a:lnTo>
                    <a:pt x="2547" y="2"/>
                  </a:lnTo>
                  <a:lnTo>
                    <a:pt x="2551" y="4"/>
                  </a:lnTo>
                  <a:lnTo>
                    <a:pt x="2556" y="4"/>
                  </a:lnTo>
                  <a:lnTo>
                    <a:pt x="2560" y="2"/>
                  </a:lnTo>
                  <a:lnTo>
                    <a:pt x="2565" y="2"/>
                  </a:lnTo>
                  <a:lnTo>
                    <a:pt x="2570" y="10"/>
                  </a:lnTo>
                  <a:lnTo>
                    <a:pt x="2574" y="16"/>
                  </a:lnTo>
                  <a:lnTo>
                    <a:pt x="2579" y="10"/>
                  </a:lnTo>
                  <a:lnTo>
                    <a:pt x="2583" y="2"/>
                  </a:lnTo>
                  <a:lnTo>
                    <a:pt x="2588" y="0"/>
                  </a:lnTo>
                  <a:lnTo>
                    <a:pt x="2593" y="0"/>
                  </a:lnTo>
                  <a:lnTo>
                    <a:pt x="2597" y="0"/>
                  </a:lnTo>
                  <a:lnTo>
                    <a:pt x="2602" y="2"/>
                  </a:lnTo>
                  <a:lnTo>
                    <a:pt x="2606" y="10"/>
                  </a:lnTo>
                  <a:lnTo>
                    <a:pt x="2611" y="14"/>
                  </a:lnTo>
                  <a:lnTo>
                    <a:pt x="2616" y="36"/>
                  </a:lnTo>
                  <a:lnTo>
                    <a:pt x="2620" y="60"/>
                  </a:lnTo>
                  <a:lnTo>
                    <a:pt x="2625" y="58"/>
                  </a:lnTo>
                  <a:lnTo>
                    <a:pt x="2629" y="28"/>
                  </a:lnTo>
                  <a:lnTo>
                    <a:pt x="2634" y="6"/>
                  </a:lnTo>
                  <a:lnTo>
                    <a:pt x="2639" y="0"/>
                  </a:lnTo>
                  <a:lnTo>
                    <a:pt x="2643" y="16"/>
                  </a:lnTo>
                  <a:lnTo>
                    <a:pt x="2648" y="24"/>
                  </a:lnTo>
                  <a:lnTo>
                    <a:pt x="2652" y="16"/>
                  </a:lnTo>
                  <a:lnTo>
                    <a:pt x="2657" y="4"/>
                  </a:lnTo>
                  <a:lnTo>
                    <a:pt x="2662" y="0"/>
                  </a:lnTo>
                  <a:lnTo>
                    <a:pt x="2666" y="16"/>
                  </a:lnTo>
                  <a:lnTo>
                    <a:pt x="2671" y="38"/>
                  </a:lnTo>
                  <a:lnTo>
                    <a:pt x="2675" y="46"/>
                  </a:lnTo>
                  <a:lnTo>
                    <a:pt x="2680" y="36"/>
                  </a:lnTo>
                  <a:lnTo>
                    <a:pt x="2685" y="22"/>
                  </a:lnTo>
                  <a:lnTo>
                    <a:pt x="2689" y="2"/>
                  </a:lnTo>
                  <a:lnTo>
                    <a:pt x="2694" y="0"/>
                  </a:lnTo>
                  <a:lnTo>
                    <a:pt x="2698" y="0"/>
                  </a:lnTo>
                  <a:lnTo>
                    <a:pt x="2703" y="0"/>
                  </a:lnTo>
                  <a:lnTo>
                    <a:pt x="2708" y="0"/>
                  </a:lnTo>
                  <a:lnTo>
                    <a:pt x="2712" y="4"/>
                  </a:lnTo>
                  <a:lnTo>
                    <a:pt x="2717" y="4"/>
                  </a:lnTo>
                  <a:lnTo>
                    <a:pt x="2721" y="4"/>
                  </a:lnTo>
                  <a:lnTo>
                    <a:pt x="2726" y="4"/>
                  </a:lnTo>
                  <a:lnTo>
                    <a:pt x="2731" y="2"/>
                  </a:lnTo>
                  <a:lnTo>
                    <a:pt x="2735" y="0"/>
                  </a:lnTo>
                  <a:lnTo>
                    <a:pt x="2740" y="6"/>
                  </a:lnTo>
                  <a:lnTo>
                    <a:pt x="2744" y="6"/>
                  </a:lnTo>
                  <a:lnTo>
                    <a:pt x="2749" y="16"/>
                  </a:lnTo>
                  <a:lnTo>
                    <a:pt x="2754" y="24"/>
                  </a:lnTo>
                  <a:lnTo>
                    <a:pt x="2758" y="26"/>
                  </a:lnTo>
                  <a:lnTo>
                    <a:pt x="2763" y="24"/>
                  </a:lnTo>
                  <a:lnTo>
                    <a:pt x="2767" y="22"/>
                  </a:lnTo>
                  <a:lnTo>
                    <a:pt x="2772" y="8"/>
                  </a:lnTo>
                  <a:lnTo>
                    <a:pt x="2777" y="14"/>
                  </a:lnTo>
                  <a:lnTo>
                    <a:pt x="2781" y="22"/>
                  </a:lnTo>
                  <a:lnTo>
                    <a:pt x="2786" y="0"/>
                  </a:lnTo>
                  <a:lnTo>
                    <a:pt x="2790" y="4"/>
                  </a:lnTo>
                  <a:lnTo>
                    <a:pt x="2795" y="0"/>
                  </a:lnTo>
                  <a:lnTo>
                    <a:pt x="2799" y="0"/>
                  </a:lnTo>
                  <a:lnTo>
                    <a:pt x="2804" y="10"/>
                  </a:lnTo>
                  <a:lnTo>
                    <a:pt x="2809" y="20"/>
                  </a:lnTo>
                  <a:lnTo>
                    <a:pt x="2813" y="34"/>
                  </a:lnTo>
                  <a:lnTo>
                    <a:pt x="2818" y="32"/>
                  </a:lnTo>
                  <a:lnTo>
                    <a:pt x="2822" y="16"/>
                  </a:lnTo>
                  <a:lnTo>
                    <a:pt x="2827" y="10"/>
                  </a:lnTo>
                  <a:lnTo>
                    <a:pt x="2832" y="0"/>
                  </a:lnTo>
                  <a:lnTo>
                    <a:pt x="2836" y="0"/>
                  </a:lnTo>
                  <a:lnTo>
                    <a:pt x="2841" y="0"/>
                  </a:lnTo>
                  <a:lnTo>
                    <a:pt x="2845" y="4"/>
                  </a:lnTo>
                  <a:lnTo>
                    <a:pt x="2850" y="14"/>
                  </a:lnTo>
                  <a:lnTo>
                    <a:pt x="2855" y="18"/>
                  </a:lnTo>
                  <a:lnTo>
                    <a:pt x="2859" y="12"/>
                  </a:lnTo>
                  <a:lnTo>
                    <a:pt x="2864" y="2"/>
                  </a:lnTo>
                  <a:lnTo>
                    <a:pt x="2868" y="0"/>
                  </a:lnTo>
                  <a:lnTo>
                    <a:pt x="2873" y="0"/>
                  </a:lnTo>
                  <a:lnTo>
                    <a:pt x="2878" y="0"/>
                  </a:lnTo>
                  <a:lnTo>
                    <a:pt x="2882" y="0"/>
                  </a:lnTo>
                  <a:lnTo>
                    <a:pt x="2887" y="0"/>
                  </a:lnTo>
                  <a:lnTo>
                    <a:pt x="2891" y="0"/>
                  </a:lnTo>
                  <a:lnTo>
                    <a:pt x="2896" y="0"/>
                  </a:lnTo>
                  <a:lnTo>
                    <a:pt x="2901" y="24"/>
                  </a:lnTo>
                  <a:lnTo>
                    <a:pt x="2905" y="50"/>
                  </a:lnTo>
                  <a:lnTo>
                    <a:pt x="2910" y="56"/>
                  </a:lnTo>
                  <a:lnTo>
                    <a:pt x="2914" y="20"/>
                  </a:lnTo>
                  <a:lnTo>
                    <a:pt x="2919" y="6"/>
                  </a:lnTo>
                  <a:lnTo>
                    <a:pt x="2924" y="24"/>
                  </a:lnTo>
                  <a:lnTo>
                    <a:pt x="2928" y="28"/>
                  </a:lnTo>
                  <a:lnTo>
                    <a:pt x="2933" y="20"/>
                  </a:lnTo>
                  <a:lnTo>
                    <a:pt x="2937" y="4"/>
                  </a:lnTo>
                  <a:lnTo>
                    <a:pt x="2942" y="2"/>
                  </a:lnTo>
                  <a:lnTo>
                    <a:pt x="2947" y="2"/>
                  </a:lnTo>
                  <a:lnTo>
                    <a:pt x="2951" y="0"/>
                  </a:lnTo>
                  <a:lnTo>
                    <a:pt x="2956" y="4"/>
                  </a:lnTo>
                  <a:lnTo>
                    <a:pt x="2960" y="10"/>
                  </a:lnTo>
                  <a:lnTo>
                    <a:pt x="2965" y="16"/>
                  </a:lnTo>
                  <a:lnTo>
                    <a:pt x="2970" y="12"/>
                  </a:lnTo>
                  <a:lnTo>
                    <a:pt x="2974" y="6"/>
                  </a:lnTo>
                  <a:lnTo>
                    <a:pt x="2979" y="0"/>
                  </a:lnTo>
                  <a:lnTo>
                    <a:pt x="2983" y="0"/>
                  </a:lnTo>
                  <a:lnTo>
                    <a:pt x="2988" y="0"/>
                  </a:lnTo>
                  <a:lnTo>
                    <a:pt x="2993" y="0"/>
                  </a:lnTo>
                  <a:lnTo>
                    <a:pt x="2997" y="0"/>
                  </a:lnTo>
                  <a:lnTo>
                    <a:pt x="3002" y="0"/>
                  </a:lnTo>
                  <a:lnTo>
                    <a:pt x="3006" y="2"/>
                  </a:lnTo>
                  <a:lnTo>
                    <a:pt x="3011" y="4"/>
                  </a:lnTo>
                  <a:lnTo>
                    <a:pt x="3016" y="8"/>
                  </a:lnTo>
                  <a:lnTo>
                    <a:pt x="3020" y="16"/>
                  </a:lnTo>
                  <a:lnTo>
                    <a:pt x="3025" y="18"/>
                  </a:lnTo>
                  <a:lnTo>
                    <a:pt x="3029" y="10"/>
                  </a:lnTo>
                  <a:lnTo>
                    <a:pt x="3034" y="2"/>
                  </a:lnTo>
                  <a:lnTo>
                    <a:pt x="3039" y="2"/>
                  </a:lnTo>
                  <a:lnTo>
                    <a:pt x="3043" y="2"/>
                  </a:lnTo>
                  <a:lnTo>
                    <a:pt x="3048" y="2"/>
                  </a:lnTo>
                  <a:lnTo>
                    <a:pt x="3052" y="2"/>
                  </a:lnTo>
                  <a:lnTo>
                    <a:pt x="3057" y="4"/>
                  </a:lnTo>
                  <a:lnTo>
                    <a:pt x="3062" y="0"/>
                  </a:lnTo>
                  <a:lnTo>
                    <a:pt x="3066" y="0"/>
                  </a:lnTo>
                  <a:lnTo>
                    <a:pt x="3071" y="4"/>
                  </a:lnTo>
                  <a:lnTo>
                    <a:pt x="3075" y="4"/>
                  </a:lnTo>
                  <a:lnTo>
                    <a:pt x="3080" y="4"/>
                  </a:lnTo>
                  <a:lnTo>
                    <a:pt x="3085" y="0"/>
                  </a:lnTo>
                  <a:lnTo>
                    <a:pt x="3089" y="0"/>
                  </a:lnTo>
                  <a:lnTo>
                    <a:pt x="3094" y="0"/>
                  </a:lnTo>
                  <a:lnTo>
                    <a:pt x="3098" y="0"/>
                  </a:lnTo>
                  <a:lnTo>
                    <a:pt x="3103" y="6"/>
                  </a:lnTo>
                  <a:lnTo>
                    <a:pt x="3108" y="10"/>
                  </a:lnTo>
                  <a:lnTo>
                    <a:pt x="3112" y="16"/>
                  </a:lnTo>
                  <a:lnTo>
                    <a:pt x="3117" y="12"/>
                  </a:lnTo>
                  <a:lnTo>
                    <a:pt x="3121" y="0"/>
                  </a:lnTo>
                  <a:lnTo>
                    <a:pt x="3126" y="2"/>
                  </a:lnTo>
                  <a:lnTo>
                    <a:pt x="3131" y="0"/>
                  </a:lnTo>
                  <a:lnTo>
                    <a:pt x="3135" y="2"/>
                  </a:lnTo>
                  <a:lnTo>
                    <a:pt x="3140" y="6"/>
                  </a:lnTo>
                  <a:lnTo>
                    <a:pt x="3144" y="14"/>
                  </a:lnTo>
                  <a:lnTo>
                    <a:pt x="3149" y="16"/>
                  </a:lnTo>
                  <a:lnTo>
                    <a:pt x="3153" y="10"/>
                  </a:lnTo>
                  <a:lnTo>
                    <a:pt x="3158" y="6"/>
                  </a:lnTo>
                  <a:lnTo>
                    <a:pt x="3163" y="0"/>
                  </a:lnTo>
                  <a:lnTo>
                    <a:pt x="3167" y="2"/>
                  </a:lnTo>
                  <a:lnTo>
                    <a:pt x="3172" y="8"/>
                  </a:lnTo>
                  <a:lnTo>
                    <a:pt x="3176" y="16"/>
                  </a:lnTo>
                  <a:lnTo>
                    <a:pt x="3181" y="20"/>
                  </a:lnTo>
                  <a:lnTo>
                    <a:pt x="3186" y="24"/>
                  </a:lnTo>
                  <a:lnTo>
                    <a:pt x="3190" y="16"/>
                  </a:lnTo>
                  <a:lnTo>
                    <a:pt x="3195" y="14"/>
                  </a:lnTo>
                  <a:lnTo>
                    <a:pt x="3199" y="6"/>
                  </a:lnTo>
                  <a:lnTo>
                    <a:pt x="3204" y="2"/>
                  </a:lnTo>
                  <a:lnTo>
                    <a:pt x="3209" y="0"/>
                  </a:lnTo>
                  <a:lnTo>
                    <a:pt x="3213" y="0"/>
                  </a:lnTo>
                  <a:lnTo>
                    <a:pt x="3218" y="0"/>
                  </a:lnTo>
                  <a:lnTo>
                    <a:pt x="3222" y="6"/>
                  </a:lnTo>
                  <a:lnTo>
                    <a:pt x="3227" y="10"/>
                  </a:lnTo>
                  <a:lnTo>
                    <a:pt x="3232" y="6"/>
                  </a:lnTo>
                  <a:lnTo>
                    <a:pt x="3236" y="10"/>
                  </a:lnTo>
                  <a:lnTo>
                    <a:pt x="3241" y="14"/>
                  </a:lnTo>
                  <a:lnTo>
                    <a:pt x="3245" y="8"/>
                  </a:lnTo>
                  <a:lnTo>
                    <a:pt x="3250" y="0"/>
                  </a:lnTo>
                  <a:lnTo>
                    <a:pt x="3255" y="12"/>
                  </a:lnTo>
                  <a:lnTo>
                    <a:pt x="3259" y="18"/>
                  </a:lnTo>
                  <a:lnTo>
                    <a:pt x="3264" y="12"/>
                  </a:lnTo>
                  <a:lnTo>
                    <a:pt x="3268" y="4"/>
                  </a:lnTo>
                  <a:lnTo>
                    <a:pt x="3273" y="0"/>
                  </a:lnTo>
                  <a:lnTo>
                    <a:pt x="3278" y="0"/>
                  </a:lnTo>
                  <a:lnTo>
                    <a:pt x="3282" y="12"/>
                  </a:lnTo>
                  <a:lnTo>
                    <a:pt x="3287" y="20"/>
                  </a:lnTo>
                  <a:lnTo>
                    <a:pt x="3291" y="14"/>
                  </a:lnTo>
                  <a:lnTo>
                    <a:pt x="3296" y="6"/>
                  </a:lnTo>
                  <a:lnTo>
                    <a:pt x="3301" y="4"/>
                  </a:lnTo>
                  <a:lnTo>
                    <a:pt x="3305" y="2"/>
                  </a:lnTo>
                  <a:lnTo>
                    <a:pt x="3310" y="2"/>
                  </a:lnTo>
                  <a:lnTo>
                    <a:pt x="3314" y="0"/>
                  </a:lnTo>
                  <a:lnTo>
                    <a:pt x="3319" y="0"/>
                  </a:lnTo>
                  <a:lnTo>
                    <a:pt x="3324" y="0"/>
                  </a:lnTo>
                  <a:lnTo>
                    <a:pt x="3328" y="0"/>
                  </a:lnTo>
                  <a:lnTo>
                    <a:pt x="3333" y="4"/>
                  </a:lnTo>
                  <a:lnTo>
                    <a:pt x="3337" y="4"/>
                  </a:lnTo>
                  <a:lnTo>
                    <a:pt x="3342" y="20"/>
                  </a:lnTo>
                  <a:lnTo>
                    <a:pt x="3347" y="40"/>
                  </a:lnTo>
                  <a:lnTo>
                    <a:pt x="3351" y="40"/>
                  </a:lnTo>
                  <a:lnTo>
                    <a:pt x="3356" y="20"/>
                  </a:lnTo>
                  <a:lnTo>
                    <a:pt x="3360" y="4"/>
                  </a:lnTo>
                  <a:lnTo>
                    <a:pt x="3365" y="0"/>
                  </a:lnTo>
                  <a:lnTo>
                    <a:pt x="3370" y="0"/>
                  </a:lnTo>
                  <a:lnTo>
                    <a:pt x="3374" y="0"/>
                  </a:lnTo>
                  <a:lnTo>
                    <a:pt x="3379" y="4"/>
                  </a:lnTo>
                  <a:lnTo>
                    <a:pt x="3383" y="12"/>
                  </a:lnTo>
                  <a:lnTo>
                    <a:pt x="3388" y="18"/>
                  </a:lnTo>
                  <a:lnTo>
                    <a:pt x="3393" y="18"/>
                  </a:lnTo>
                  <a:lnTo>
                    <a:pt x="3397" y="16"/>
                  </a:lnTo>
                  <a:lnTo>
                    <a:pt x="3402" y="30"/>
                  </a:lnTo>
                  <a:lnTo>
                    <a:pt x="3406" y="28"/>
                  </a:lnTo>
                  <a:lnTo>
                    <a:pt x="3411" y="16"/>
                  </a:lnTo>
                  <a:lnTo>
                    <a:pt x="3416" y="2"/>
                  </a:lnTo>
                  <a:lnTo>
                    <a:pt x="3420" y="0"/>
                  </a:lnTo>
                  <a:lnTo>
                    <a:pt x="3425" y="0"/>
                  </a:lnTo>
                  <a:lnTo>
                    <a:pt x="3429" y="0"/>
                  </a:lnTo>
                  <a:lnTo>
                    <a:pt x="3434" y="2"/>
                  </a:lnTo>
                  <a:lnTo>
                    <a:pt x="3439" y="4"/>
                  </a:lnTo>
                  <a:lnTo>
                    <a:pt x="3443" y="4"/>
                  </a:lnTo>
                  <a:lnTo>
                    <a:pt x="3448" y="8"/>
                  </a:lnTo>
                  <a:lnTo>
                    <a:pt x="3452" y="16"/>
                  </a:lnTo>
                  <a:lnTo>
                    <a:pt x="3457" y="20"/>
                  </a:lnTo>
                  <a:lnTo>
                    <a:pt x="3462" y="12"/>
                  </a:lnTo>
                  <a:lnTo>
                    <a:pt x="3466" y="12"/>
                  </a:lnTo>
                  <a:lnTo>
                    <a:pt x="3471" y="2"/>
                  </a:lnTo>
                  <a:lnTo>
                    <a:pt x="3475" y="0"/>
                  </a:lnTo>
                  <a:lnTo>
                    <a:pt x="3480" y="0"/>
                  </a:lnTo>
                  <a:lnTo>
                    <a:pt x="3485" y="0"/>
                  </a:lnTo>
                  <a:lnTo>
                    <a:pt x="3489" y="0"/>
                  </a:lnTo>
                  <a:lnTo>
                    <a:pt x="3494" y="2"/>
                  </a:lnTo>
                  <a:lnTo>
                    <a:pt x="3498" y="0"/>
                  </a:lnTo>
                  <a:lnTo>
                    <a:pt x="3503" y="0"/>
                  </a:lnTo>
                  <a:lnTo>
                    <a:pt x="3508" y="2"/>
                  </a:lnTo>
                  <a:lnTo>
                    <a:pt x="3512" y="6"/>
                  </a:lnTo>
                  <a:lnTo>
                    <a:pt x="3517" y="4"/>
                  </a:lnTo>
                  <a:lnTo>
                    <a:pt x="3521" y="6"/>
                  </a:lnTo>
                  <a:lnTo>
                    <a:pt x="3526" y="14"/>
                  </a:lnTo>
                  <a:lnTo>
                    <a:pt x="3531" y="22"/>
                  </a:lnTo>
                  <a:lnTo>
                    <a:pt x="3535" y="20"/>
                  </a:lnTo>
                  <a:lnTo>
                    <a:pt x="3540" y="20"/>
                  </a:lnTo>
                  <a:lnTo>
                    <a:pt x="3544" y="26"/>
                  </a:lnTo>
                  <a:lnTo>
                    <a:pt x="3549" y="16"/>
                  </a:lnTo>
                  <a:lnTo>
                    <a:pt x="3554" y="16"/>
                  </a:lnTo>
                  <a:lnTo>
                    <a:pt x="3558" y="20"/>
                  </a:lnTo>
                  <a:lnTo>
                    <a:pt x="3563" y="22"/>
                  </a:lnTo>
                  <a:lnTo>
                    <a:pt x="3567" y="14"/>
                  </a:lnTo>
                  <a:lnTo>
                    <a:pt x="3572" y="4"/>
                  </a:lnTo>
                  <a:lnTo>
                    <a:pt x="3577" y="0"/>
                  </a:lnTo>
                  <a:lnTo>
                    <a:pt x="3581" y="0"/>
                  </a:lnTo>
                  <a:lnTo>
                    <a:pt x="3586" y="10"/>
                  </a:lnTo>
                  <a:lnTo>
                    <a:pt x="3590" y="20"/>
                  </a:lnTo>
                  <a:lnTo>
                    <a:pt x="3595" y="24"/>
                  </a:lnTo>
                  <a:lnTo>
                    <a:pt x="3600" y="24"/>
                  </a:lnTo>
                  <a:lnTo>
                    <a:pt x="3604" y="6"/>
                  </a:lnTo>
                  <a:lnTo>
                    <a:pt x="3609" y="8"/>
                  </a:lnTo>
                  <a:lnTo>
                    <a:pt x="3613" y="18"/>
                  </a:lnTo>
                  <a:lnTo>
                    <a:pt x="3618" y="26"/>
                  </a:lnTo>
                  <a:lnTo>
                    <a:pt x="3623" y="20"/>
                  </a:lnTo>
                  <a:lnTo>
                    <a:pt x="3627" y="12"/>
                  </a:lnTo>
                  <a:lnTo>
                    <a:pt x="3632" y="12"/>
                  </a:lnTo>
                  <a:lnTo>
                    <a:pt x="3636" y="6"/>
                  </a:lnTo>
                  <a:lnTo>
                    <a:pt x="3641" y="2"/>
                  </a:lnTo>
                  <a:lnTo>
                    <a:pt x="3646" y="0"/>
                  </a:lnTo>
                  <a:lnTo>
                    <a:pt x="3650" y="4"/>
                  </a:lnTo>
                  <a:lnTo>
                    <a:pt x="3655" y="16"/>
                  </a:lnTo>
                  <a:lnTo>
                    <a:pt x="3659" y="30"/>
                  </a:lnTo>
                  <a:lnTo>
                    <a:pt x="3664" y="28"/>
                  </a:lnTo>
                  <a:lnTo>
                    <a:pt x="3669" y="14"/>
                  </a:lnTo>
                  <a:lnTo>
                    <a:pt x="3673" y="4"/>
                  </a:lnTo>
                  <a:lnTo>
                    <a:pt x="3678" y="12"/>
                  </a:lnTo>
                  <a:lnTo>
                    <a:pt x="3682" y="20"/>
                  </a:lnTo>
                  <a:lnTo>
                    <a:pt x="3687" y="16"/>
                  </a:lnTo>
                  <a:lnTo>
                    <a:pt x="3691" y="10"/>
                  </a:lnTo>
                  <a:lnTo>
                    <a:pt x="3696" y="4"/>
                  </a:lnTo>
                  <a:lnTo>
                    <a:pt x="3701" y="4"/>
                  </a:lnTo>
                  <a:lnTo>
                    <a:pt x="3705" y="12"/>
                  </a:lnTo>
                  <a:lnTo>
                    <a:pt x="3710" y="20"/>
                  </a:lnTo>
                  <a:lnTo>
                    <a:pt x="3714" y="14"/>
                  </a:lnTo>
                  <a:lnTo>
                    <a:pt x="3719" y="4"/>
                  </a:lnTo>
                  <a:lnTo>
                    <a:pt x="3724" y="2"/>
                  </a:lnTo>
                  <a:lnTo>
                    <a:pt x="3728" y="16"/>
                  </a:lnTo>
                  <a:lnTo>
                    <a:pt x="3733" y="28"/>
                  </a:lnTo>
                  <a:lnTo>
                    <a:pt x="3737" y="22"/>
                  </a:lnTo>
                  <a:lnTo>
                    <a:pt x="3742" y="8"/>
                  </a:lnTo>
                  <a:lnTo>
                    <a:pt x="3747" y="12"/>
                  </a:lnTo>
                  <a:lnTo>
                    <a:pt x="3751" y="16"/>
                  </a:lnTo>
                  <a:lnTo>
                    <a:pt x="3756" y="12"/>
                  </a:lnTo>
                  <a:lnTo>
                    <a:pt x="3760" y="0"/>
                  </a:lnTo>
                  <a:lnTo>
                    <a:pt x="3765" y="6"/>
                  </a:lnTo>
                  <a:lnTo>
                    <a:pt x="3770" y="6"/>
                  </a:lnTo>
                  <a:lnTo>
                    <a:pt x="3774" y="6"/>
                  </a:lnTo>
                  <a:lnTo>
                    <a:pt x="3779" y="2"/>
                  </a:lnTo>
                  <a:lnTo>
                    <a:pt x="3783" y="2"/>
                  </a:lnTo>
                  <a:lnTo>
                    <a:pt x="3788" y="2"/>
                  </a:lnTo>
                  <a:lnTo>
                    <a:pt x="3793" y="0"/>
                  </a:lnTo>
                  <a:lnTo>
                    <a:pt x="3797" y="2"/>
                  </a:lnTo>
                  <a:lnTo>
                    <a:pt x="3802" y="10"/>
                  </a:lnTo>
                  <a:lnTo>
                    <a:pt x="3806" y="8"/>
                  </a:lnTo>
                  <a:lnTo>
                    <a:pt x="3811" y="4"/>
                  </a:lnTo>
                  <a:lnTo>
                    <a:pt x="3816" y="10"/>
                  </a:lnTo>
                  <a:lnTo>
                    <a:pt x="3820" y="16"/>
                  </a:lnTo>
                  <a:lnTo>
                    <a:pt x="3825" y="10"/>
                  </a:lnTo>
                  <a:lnTo>
                    <a:pt x="3829" y="14"/>
                  </a:lnTo>
                  <a:lnTo>
                    <a:pt x="3834" y="26"/>
                  </a:lnTo>
                  <a:lnTo>
                    <a:pt x="3839" y="30"/>
                  </a:lnTo>
                  <a:lnTo>
                    <a:pt x="3843" y="20"/>
                  </a:lnTo>
                  <a:lnTo>
                    <a:pt x="3848" y="0"/>
                  </a:lnTo>
                  <a:lnTo>
                    <a:pt x="3852" y="2"/>
                  </a:lnTo>
                  <a:lnTo>
                    <a:pt x="3857" y="2"/>
                  </a:lnTo>
                  <a:lnTo>
                    <a:pt x="3862" y="4"/>
                  </a:lnTo>
                  <a:lnTo>
                    <a:pt x="3866" y="10"/>
                  </a:lnTo>
                  <a:lnTo>
                    <a:pt x="3871" y="12"/>
                  </a:lnTo>
                  <a:lnTo>
                    <a:pt x="3875" y="12"/>
                  </a:lnTo>
                  <a:lnTo>
                    <a:pt x="3880" y="18"/>
                  </a:lnTo>
                  <a:lnTo>
                    <a:pt x="3885" y="22"/>
                  </a:lnTo>
                  <a:lnTo>
                    <a:pt x="3889" y="18"/>
                  </a:lnTo>
                  <a:lnTo>
                    <a:pt x="3894" y="16"/>
                  </a:lnTo>
                  <a:lnTo>
                    <a:pt x="3898" y="8"/>
                  </a:lnTo>
                  <a:lnTo>
                    <a:pt x="3903" y="2"/>
                  </a:lnTo>
                  <a:lnTo>
                    <a:pt x="3908" y="2"/>
                  </a:lnTo>
                  <a:lnTo>
                    <a:pt x="3912" y="2"/>
                  </a:lnTo>
                  <a:lnTo>
                    <a:pt x="3917" y="0"/>
                  </a:lnTo>
                  <a:lnTo>
                    <a:pt x="3921" y="6"/>
                  </a:lnTo>
                  <a:lnTo>
                    <a:pt x="3926" y="10"/>
                  </a:lnTo>
                  <a:lnTo>
                    <a:pt x="3931" y="0"/>
                  </a:lnTo>
                  <a:lnTo>
                    <a:pt x="3935" y="0"/>
                  </a:lnTo>
                  <a:lnTo>
                    <a:pt x="3940" y="34"/>
                  </a:lnTo>
                  <a:lnTo>
                    <a:pt x="3944" y="38"/>
                  </a:lnTo>
                  <a:lnTo>
                    <a:pt x="3949" y="28"/>
                  </a:lnTo>
                  <a:lnTo>
                    <a:pt x="3954" y="6"/>
                  </a:lnTo>
                  <a:lnTo>
                    <a:pt x="3958" y="8"/>
                  </a:lnTo>
                  <a:lnTo>
                    <a:pt x="3963" y="20"/>
                  </a:lnTo>
                  <a:lnTo>
                    <a:pt x="3967" y="26"/>
                  </a:lnTo>
                  <a:lnTo>
                    <a:pt x="3972" y="18"/>
                  </a:lnTo>
                  <a:lnTo>
                    <a:pt x="3977" y="8"/>
                  </a:lnTo>
                  <a:lnTo>
                    <a:pt x="3981" y="4"/>
                  </a:lnTo>
                  <a:lnTo>
                    <a:pt x="3986" y="6"/>
                  </a:lnTo>
                  <a:lnTo>
                    <a:pt x="3990" y="12"/>
                  </a:lnTo>
                  <a:lnTo>
                    <a:pt x="3995" y="16"/>
                  </a:lnTo>
                  <a:lnTo>
                    <a:pt x="4000" y="2"/>
                  </a:lnTo>
                  <a:lnTo>
                    <a:pt x="4004" y="0"/>
                  </a:lnTo>
                  <a:lnTo>
                    <a:pt x="4009" y="0"/>
                  </a:lnTo>
                  <a:lnTo>
                    <a:pt x="4013" y="0"/>
                  </a:lnTo>
                  <a:lnTo>
                    <a:pt x="4018" y="12"/>
                  </a:lnTo>
                  <a:lnTo>
                    <a:pt x="4023" y="8"/>
                  </a:lnTo>
                  <a:lnTo>
                    <a:pt x="4027" y="2"/>
                  </a:lnTo>
                  <a:lnTo>
                    <a:pt x="4032" y="4"/>
                  </a:lnTo>
                  <a:lnTo>
                    <a:pt x="4036" y="16"/>
                  </a:lnTo>
                  <a:lnTo>
                    <a:pt x="4041" y="22"/>
                  </a:lnTo>
                  <a:lnTo>
                    <a:pt x="4045" y="14"/>
                  </a:lnTo>
                  <a:lnTo>
                    <a:pt x="4050" y="4"/>
                  </a:lnTo>
                  <a:lnTo>
                    <a:pt x="4055" y="0"/>
                  </a:lnTo>
                  <a:lnTo>
                    <a:pt x="4059" y="4"/>
                  </a:lnTo>
                  <a:lnTo>
                    <a:pt x="4064" y="6"/>
                  </a:lnTo>
                  <a:lnTo>
                    <a:pt x="4068" y="20"/>
                  </a:lnTo>
                  <a:lnTo>
                    <a:pt x="4073" y="18"/>
                  </a:lnTo>
                  <a:lnTo>
                    <a:pt x="4078" y="18"/>
                  </a:lnTo>
                  <a:lnTo>
                    <a:pt x="4082" y="12"/>
                  </a:lnTo>
                  <a:lnTo>
                    <a:pt x="4087" y="6"/>
                  </a:lnTo>
                  <a:lnTo>
                    <a:pt x="4091" y="0"/>
                  </a:lnTo>
                  <a:lnTo>
                    <a:pt x="4096" y="0"/>
                  </a:lnTo>
                  <a:lnTo>
                    <a:pt x="4101" y="12"/>
                  </a:lnTo>
                  <a:lnTo>
                    <a:pt x="4105" y="16"/>
                  </a:lnTo>
                  <a:lnTo>
                    <a:pt x="4110" y="12"/>
                  </a:lnTo>
                  <a:lnTo>
                    <a:pt x="4114" y="0"/>
                  </a:lnTo>
                  <a:lnTo>
                    <a:pt x="4119" y="2"/>
                  </a:lnTo>
                  <a:lnTo>
                    <a:pt x="4124" y="8"/>
                  </a:lnTo>
                  <a:lnTo>
                    <a:pt x="4128" y="18"/>
                  </a:lnTo>
                  <a:lnTo>
                    <a:pt x="4133" y="22"/>
                  </a:lnTo>
                  <a:lnTo>
                    <a:pt x="4137" y="16"/>
                  </a:lnTo>
                  <a:lnTo>
                    <a:pt x="4142" y="8"/>
                  </a:lnTo>
                  <a:lnTo>
                    <a:pt x="4147" y="12"/>
                  </a:lnTo>
                  <a:lnTo>
                    <a:pt x="4151" y="10"/>
                  </a:lnTo>
                  <a:lnTo>
                    <a:pt x="4156" y="4"/>
                  </a:lnTo>
                  <a:lnTo>
                    <a:pt x="4160" y="2"/>
                  </a:lnTo>
                  <a:lnTo>
                    <a:pt x="4165" y="2"/>
                  </a:lnTo>
                  <a:lnTo>
                    <a:pt x="4170" y="0"/>
                  </a:lnTo>
                  <a:lnTo>
                    <a:pt x="4174" y="0"/>
                  </a:lnTo>
                  <a:lnTo>
                    <a:pt x="4179" y="0"/>
                  </a:lnTo>
                  <a:lnTo>
                    <a:pt x="4183" y="4"/>
                  </a:lnTo>
                  <a:lnTo>
                    <a:pt x="4188" y="12"/>
                  </a:lnTo>
                  <a:lnTo>
                    <a:pt x="4193" y="18"/>
                  </a:lnTo>
                  <a:lnTo>
                    <a:pt x="4197" y="20"/>
                  </a:lnTo>
                  <a:lnTo>
                    <a:pt x="4202" y="26"/>
                  </a:lnTo>
                  <a:lnTo>
                    <a:pt x="4206" y="48"/>
                  </a:lnTo>
                  <a:lnTo>
                    <a:pt x="4211" y="48"/>
                  </a:lnTo>
                  <a:lnTo>
                    <a:pt x="4216" y="28"/>
                  </a:lnTo>
                  <a:lnTo>
                    <a:pt x="4220" y="14"/>
                  </a:lnTo>
                  <a:lnTo>
                    <a:pt x="4225" y="14"/>
                  </a:lnTo>
                  <a:lnTo>
                    <a:pt x="4229" y="24"/>
                  </a:lnTo>
                  <a:lnTo>
                    <a:pt x="4234" y="32"/>
                  </a:lnTo>
                  <a:lnTo>
                    <a:pt x="4239" y="22"/>
                  </a:lnTo>
                  <a:lnTo>
                    <a:pt x="4243" y="2"/>
                  </a:lnTo>
                  <a:lnTo>
                    <a:pt x="4248" y="0"/>
                  </a:lnTo>
                  <a:lnTo>
                    <a:pt x="4252" y="8"/>
                  </a:lnTo>
                  <a:lnTo>
                    <a:pt x="4257" y="14"/>
                  </a:lnTo>
                  <a:lnTo>
                    <a:pt x="4262" y="18"/>
                  </a:lnTo>
                  <a:lnTo>
                    <a:pt x="4266" y="16"/>
                  </a:lnTo>
                  <a:lnTo>
                    <a:pt x="4271" y="14"/>
                  </a:lnTo>
                  <a:lnTo>
                    <a:pt x="4275" y="12"/>
                  </a:lnTo>
                  <a:lnTo>
                    <a:pt x="4280" y="0"/>
                  </a:lnTo>
                  <a:lnTo>
                    <a:pt x="4285" y="0"/>
                  </a:lnTo>
                  <a:lnTo>
                    <a:pt x="4289" y="12"/>
                  </a:lnTo>
                  <a:lnTo>
                    <a:pt x="4294" y="14"/>
                  </a:lnTo>
                  <a:lnTo>
                    <a:pt x="4298" y="8"/>
                  </a:lnTo>
                  <a:lnTo>
                    <a:pt x="4303" y="0"/>
                  </a:lnTo>
                  <a:lnTo>
                    <a:pt x="4308" y="0"/>
                  </a:lnTo>
                  <a:lnTo>
                    <a:pt x="4312" y="0"/>
                  </a:lnTo>
                  <a:lnTo>
                    <a:pt x="4317" y="2"/>
                  </a:lnTo>
                  <a:lnTo>
                    <a:pt x="4321" y="2"/>
                  </a:lnTo>
                  <a:lnTo>
                    <a:pt x="4326" y="4"/>
                  </a:lnTo>
                  <a:lnTo>
                    <a:pt x="4331" y="18"/>
                  </a:lnTo>
                  <a:lnTo>
                    <a:pt x="4335" y="28"/>
                  </a:lnTo>
                  <a:lnTo>
                    <a:pt x="4340" y="18"/>
                  </a:lnTo>
                  <a:lnTo>
                    <a:pt x="4344" y="6"/>
                  </a:lnTo>
                  <a:lnTo>
                    <a:pt x="4349" y="0"/>
                  </a:lnTo>
                  <a:lnTo>
                    <a:pt x="4354" y="0"/>
                  </a:lnTo>
                  <a:lnTo>
                    <a:pt x="4358" y="0"/>
                  </a:lnTo>
                  <a:lnTo>
                    <a:pt x="4363" y="2"/>
                  </a:lnTo>
                  <a:lnTo>
                    <a:pt x="4367" y="4"/>
                  </a:lnTo>
                  <a:lnTo>
                    <a:pt x="4372" y="4"/>
                  </a:lnTo>
                  <a:lnTo>
                    <a:pt x="4376" y="6"/>
                  </a:lnTo>
                  <a:lnTo>
                    <a:pt x="4381" y="4"/>
                  </a:lnTo>
                  <a:lnTo>
                    <a:pt x="4386" y="2"/>
                  </a:lnTo>
                  <a:lnTo>
                    <a:pt x="4390" y="2"/>
                  </a:lnTo>
                  <a:lnTo>
                    <a:pt x="4395" y="0"/>
                  </a:lnTo>
                  <a:lnTo>
                    <a:pt x="4399" y="2"/>
                  </a:lnTo>
                  <a:lnTo>
                    <a:pt x="4404" y="10"/>
                  </a:lnTo>
                  <a:lnTo>
                    <a:pt x="4409" y="16"/>
                  </a:lnTo>
                  <a:lnTo>
                    <a:pt x="4413" y="12"/>
                  </a:lnTo>
                  <a:lnTo>
                    <a:pt x="4418" y="12"/>
                  </a:lnTo>
                  <a:lnTo>
                    <a:pt x="4422" y="4"/>
                  </a:lnTo>
                  <a:lnTo>
                    <a:pt x="4427" y="2"/>
                  </a:lnTo>
                  <a:lnTo>
                    <a:pt x="4432" y="0"/>
                  </a:lnTo>
                  <a:lnTo>
                    <a:pt x="4436" y="6"/>
                  </a:lnTo>
                  <a:lnTo>
                    <a:pt x="4441" y="6"/>
                  </a:lnTo>
                  <a:lnTo>
                    <a:pt x="4445" y="10"/>
                  </a:lnTo>
                  <a:lnTo>
                    <a:pt x="4450" y="16"/>
                  </a:lnTo>
                  <a:lnTo>
                    <a:pt x="4455" y="6"/>
                  </a:lnTo>
                  <a:lnTo>
                    <a:pt x="4459" y="6"/>
                  </a:lnTo>
                  <a:lnTo>
                    <a:pt x="4464" y="10"/>
                  </a:lnTo>
                  <a:lnTo>
                    <a:pt x="4468" y="14"/>
                  </a:lnTo>
                  <a:lnTo>
                    <a:pt x="4473" y="20"/>
                  </a:lnTo>
                  <a:lnTo>
                    <a:pt x="4478" y="20"/>
                  </a:lnTo>
                  <a:lnTo>
                    <a:pt x="4482" y="10"/>
                  </a:lnTo>
                  <a:lnTo>
                    <a:pt x="4487" y="6"/>
                  </a:lnTo>
                  <a:lnTo>
                    <a:pt x="4491" y="20"/>
                  </a:lnTo>
                  <a:lnTo>
                    <a:pt x="4496" y="28"/>
                  </a:lnTo>
                  <a:lnTo>
                    <a:pt x="4501" y="20"/>
                  </a:lnTo>
                  <a:lnTo>
                    <a:pt x="4505" y="6"/>
                  </a:lnTo>
                  <a:lnTo>
                    <a:pt x="4510" y="12"/>
                  </a:lnTo>
                  <a:lnTo>
                    <a:pt x="4514" y="18"/>
                  </a:lnTo>
                  <a:lnTo>
                    <a:pt x="4519" y="12"/>
                  </a:lnTo>
                  <a:lnTo>
                    <a:pt x="4524" y="4"/>
                  </a:lnTo>
                  <a:lnTo>
                    <a:pt x="4528" y="2"/>
                  </a:lnTo>
                  <a:lnTo>
                    <a:pt x="4533" y="0"/>
                  </a:lnTo>
                  <a:lnTo>
                    <a:pt x="4537" y="0"/>
                  </a:lnTo>
                  <a:lnTo>
                    <a:pt x="4542" y="2"/>
                  </a:lnTo>
                  <a:lnTo>
                    <a:pt x="4547" y="2"/>
                  </a:lnTo>
                  <a:lnTo>
                    <a:pt x="4551" y="4"/>
                  </a:lnTo>
                  <a:lnTo>
                    <a:pt x="4556" y="10"/>
                  </a:lnTo>
                  <a:lnTo>
                    <a:pt x="4560" y="14"/>
                  </a:lnTo>
                  <a:lnTo>
                    <a:pt x="4565" y="10"/>
                  </a:lnTo>
                  <a:lnTo>
                    <a:pt x="4570" y="2"/>
                  </a:lnTo>
                  <a:lnTo>
                    <a:pt x="4574" y="0"/>
                  </a:lnTo>
                  <a:lnTo>
                    <a:pt x="4579" y="14"/>
                  </a:lnTo>
                  <a:lnTo>
                    <a:pt x="4583" y="22"/>
                  </a:lnTo>
                  <a:lnTo>
                    <a:pt x="4588" y="18"/>
                  </a:lnTo>
                  <a:lnTo>
                    <a:pt x="4593" y="20"/>
                  </a:lnTo>
                  <a:lnTo>
                    <a:pt x="4597" y="24"/>
                  </a:lnTo>
                  <a:lnTo>
                    <a:pt x="4602" y="18"/>
                  </a:lnTo>
                  <a:lnTo>
                    <a:pt x="4606" y="4"/>
                  </a:lnTo>
                  <a:lnTo>
                    <a:pt x="4611" y="8"/>
                  </a:lnTo>
                  <a:lnTo>
                    <a:pt x="4616" y="16"/>
                  </a:lnTo>
                  <a:lnTo>
                    <a:pt x="4620" y="22"/>
                  </a:lnTo>
                  <a:lnTo>
                    <a:pt x="4625" y="32"/>
                  </a:lnTo>
                  <a:lnTo>
                    <a:pt x="4629" y="28"/>
                  </a:lnTo>
                  <a:lnTo>
                    <a:pt x="4634" y="0"/>
                  </a:lnTo>
                  <a:lnTo>
                    <a:pt x="4639" y="34"/>
                  </a:lnTo>
                  <a:lnTo>
                    <a:pt x="4643" y="64"/>
                  </a:lnTo>
                  <a:lnTo>
                    <a:pt x="4648" y="68"/>
                  </a:lnTo>
                  <a:lnTo>
                    <a:pt x="4652" y="48"/>
                  </a:lnTo>
                  <a:lnTo>
                    <a:pt x="4657" y="36"/>
                  </a:lnTo>
                  <a:lnTo>
                    <a:pt x="4662" y="24"/>
                  </a:lnTo>
                  <a:lnTo>
                    <a:pt x="4666" y="0"/>
                  </a:lnTo>
                  <a:lnTo>
                    <a:pt x="4671" y="0"/>
                  </a:lnTo>
                  <a:lnTo>
                    <a:pt x="4675" y="0"/>
                  </a:lnTo>
                  <a:lnTo>
                    <a:pt x="4680" y="0"/>
                  </a:lnTo>
                  <a:lnTo>
                    <a:pt x="4685" y="10"/>
                  </a:lnTo>
                  <a:lnTo>
                    <a:pt x="4689" y="8"/>
                  </a:lnTo>
                  <a:lnTo>
                    <a:pt x="4694" y="2"/>
                  </a:lnTo>
                  <a:lnTo>
                    <a:pt x="4698" y="0"/>
                  </a:lnTo>
                  <a:lnTo>
                    <a:pt x="4703" y="0"/>
                  </a:lnTo>
                  <a:lnTo>
                    <a:pt x="4708" y="2"/>
                  </a:lnTo>
                  <a:lnTo>
                    <a:pt x="4712" y="2"/>
                  </a:lnTo>
                  <a:lnTo>
                    <a:pt x="4717" y="4"/>
                  </a:lnTo>
                  <a:lnTo>
                    <a:pt x="4721" y="20"/>
                  </a:lnTo>
                  <a:lnTo>
                    <a:pt x="4726" y="20"/>
                  </a:lnTo>
                  <a:lnTo>
                    <a:pt x="4731" y="14"/>
                  </a:lnTo>
                  <a:lnTo>
                    <a:pt x="4735" y="6"/>
                  </a:lnTo>
                  <a:lnTo>
                    <a:pt x="4740" y="10"/>
                  </a:lnTo>
                  <a:lnTo>
                    <a:pt x="4744" y="12"/>
                  </a:lnTo>
                  <a:lnTo>
                    <a:pt x="4749" y="8"/>
                  </a:lnTo>
                  <a:lnTo>
                    <a:pt x="4753" y="8"/>
                  </a:lnTo>
                  <a:lnTo>
                    <a:pt x="4758" y="14"/>
                  </a:lnTo>
                  <a:lnTo>
                    <a:pt x="4763" y="18"/>
                  </a:lnTo>
                  <a:lnTo>
                    <a:pt x="4767" y="14"/>
                  </a:lnTo>
                  <a:lnTo>
                    <a:pt x="4772" y="14"/>
                  </a:lnTo>
                  <a:lnTo>
                    <a:pt x="4776" y="10"/>
                  </a:lnTo>
                  <a:lnTo>
                    <a:pt x="4781" y="6"/>
                  </a:lnTo>
                  <a:lnTo>
                    <a:pt x="4786" y="8"/>
                  </a:lnTo>
                  <a:lnTo>
                    <a:pt x="4790" y="16"/>
                  </a:lnTo>
                  <a:lnTo>
                    <a:pt x="4795" y="26"/>
                  </a:lnTo>
                  <a:lnTo>
                    <a:pt x="4799" y="22"/>
                  </a:lnTo>
                  <a:lnTo>
                    <a:pt x="4804" y="4"/>
                  </a:lnTo>
                  <a:lnTo>
                    <a:pt x="4809" y="2"/>
                  </a:lnTo>
                  <a:lnTo>
                    <a:pt x="4813" y="0"/>
                  </a:lnTo>
                  <a:lnTo>
                    <a:pt x="4818" y="6"/>
                  </a:lnTo>
                  <a:lnTo>
                    <a:pt x="4822" y="36"/>
                  </a:lnTo>
                  <a:lnTo>
                    <a:pt x="4827" y="40"/>
                  </a:lnTo>
                  <a:lnTo>
                    <a:pt x="4832" y="62"/>
                  </a:lnTo>
                  <a:lnTo>
                    <a:pt x="4836" y="58"/>
                  </a:lnTo>
                  <a:lnTo>
                    <a:pt x="4841" y="34"/>
                  </a:lnTo>
                  <a:lnTo>
                    <a:pt x="4845" y="20"/>
                  </a:lnTo>
                  <a:lnTo>
                    <a:pt x="4850" y="20"/>
                  </a:lnTo>
                  <a:lnTo>
                    <a:pt x="4855" y="20"/>
                  </a:lnTo>
                  <a:lnTo>
                    <a:pt x="4859" y="14"/>
                  </a:lnTo>
                  <a:lnTo>
                    <a:pt x="4864" y="22"/>
                  </a:lnTo>
                  <a:lnTo>
                    <a:pt x="4868" y="60"/>
                  </a:lnTo>
                  <a:lnTo>
                    <a:pt x="4873" y="98"/>
                  </a:lnTo>
                  <a:lnTo>
                    <a:pt x="4878" y="72"/>
                  </a:lnTo>
                  <a:lnTo>
                    <a:pt x="4882" y="38"/>
                  </a:lnTo>
                  <a:lnTo>
                    <a:pt x="4887" y="0"/>
                  </a:lnTo>
                  <a:lnTo>
                    <a:pt x="4891" y="2"/>
                  </a:lnTo>
                  <a:lnTo>
                    <a:pt x="4896" y="0"/>
                  </a:lnTo>
                  <a:lnTo>
                    <a:pt x="4901" y="2"/>
                  </a:lnTo>
                  <a:lnTo>
                    <a:pt x="4905" y="4"/>
                  </a:lnTo>
                  <a:lnTo>
                    <a:pt x="4910" y="4"/>
                  </a:lnTo>
                  <a:lnTo>
                    <a:pt x="4914" y="2"/>
                  </a:lnTo>
                  <a:lnTo>
                    <a:pt x="4919" y="0"/>
                  </a:lnTo>
                  <a:lnTo>
                    <a:pt x="4924" y="0"/>
                  </a:lnTo>
                  <a:lnTo>
                    <a:pt x="4928" y="0"/>
                  </a:lnTo>
                  <a:lnTo>
                    <a:pt x="4933" y="4"/>
                  </a:lnTo>
                  <a:lnTo>
                    <a:pt x="4937" y="14"/>
                  </a:lnTo>
                  <a:lnTo>
                    <a:pt x="4942" y="20"/>
                  </a:lnTo>
                  <a:lnTo>
                    <a:pt x="4947" y="14"/>
                  </a:lnTo>
                  <a:lnTo>
                    <a:pt x="4951" y="4"/>
                  </a:lnTo>
                  <a:lnTo>
                    <a:pt x="4956" y="2"/>
                  </a:lnTo>
                  <a:lnTo>
                    <a:pt x="4960" y="6"/>
                  </a:lnTo>
                  <a:lnTo>
                    <a:pt x="4965" y="10"/>
                  </a:lnTo>
                  <a:lnTo>
                    <a:pt x="4970" y="6"/>
                  </a:lnTo>
                  <a:lnTo>
                    <a:pt x="4974" y="0"/>
                  </a:lnTo>
                  <a:lnTo>
                    <a:pt x="4979" y="4"/>
                  </a:lnTo>
                  <a:lnTo>
                    <a:pt x="4983" y="14"/>
                  </a:lnTo>
                  <a:lnTo>
                    <a:pt x="4988" y="22"/>
                  </a:lnTo>
                  <a:lnTo>
                    <a:pt x="4993" y="16"/>
                  </a:lnTo>
                  <a:lnTo>
                    <a:pt x="4997" y="0"/>
                  </a:lnTo>
                  <a:lnTo>
                    <a:pt x="5002" y="0"/>
                  </a:lnTo>
                  <a:lnTo>
                    <a:pt x="5006" y="0"/>
                  </a:lnTo>
                  <a:lnTo>
                    <a:pt x="5011" y="0"/>
                  </a:lnTo>
                  <a:lnTo>
                    <a:pt x="5016" y="0"/>
                  </a:lnTo>
                  <a:lnTo>
                    <a:pt x="5020" y="16"/>
                  </a:lnTo>
                  <a:lnTo>
                    <a:pt x="5025" y="16"/>
                  </a:lnTo>
                  <a:lnTo>
                    <a:pt x="5029" y="14"/>
                  </a:lnTo>
                  <a:lnTo>
                    <a:pt x="5034" y="14"/>
                  </a:lnTo>
                  <a:lnTo>
                    <a:pt x="5039" y="2"/>
                  </a:lnTo>
                  <a:lnTo>
                    <a:pt x="5043" y="4"/>
                  </a:lnTo>
                  <a:lnTo>
                    <a:pt x="5048" y="2"/>
                  </a:lnTo>
                  <a:lnTo>
                    <a:pt x="5052" y="2"/>
                  </a:lnTo>
                  <a:lnTo>
                    <a:pt x="5057" y="0"/>
                  </a:lnTo>
                  <a:lnTo>
                    <a:pt x="5062" y="4"/>
                  </a:lnTo>
                  <a:lnTo>
                    <a:pt x="5066" y="14"/>
                  </a:lnTo>
                  <a:lnTo>
                    <a:pt x="5071" y="24"/>
                  </a:lnTo>
                  <a:lnTo>
                    <a:pt x="5075" y="26"/>
                  </a:lnTo>
                  <a:lnTo>
                    <a:pt x="5080" y="46"/>
                  </a:lnTo>
                  <a:lnTo>
                    <a:pt x="5085" y="42"/>
                  </a:lnTo>
                  <a:lnTo>
                    <a:pt x="5089" y="44"/>
                  </a:lnTo>
                  <a:lnTo>
                    <a:pt x="5094" y="28"/>
                  </a:lnTo>
                  <a:lnTo>
                    <a:pt x="5098" y="10"/>
                  </a:lnTo>
                  <a:lnTo>
                    <a:pt x="5103" y="0"/>
                  </a:lnTo>
                  <a:lnTo>
                    <a:pt x="5108" y="0"/>
                  </a:lnTo>
                  <a:lnTo>
                    <a:pt x="5112" y="0"/>
                  </a:lnTo>
                  <a:lnTo>
                    <a:pt x="5117" y="6"/>
                  </a:lnTo>
                  <a:lnTo>
                    <a:pt x="5121" y="12"/>
                  </a:lnTo>
                  <a:lnTo>
                    <a:pt x="5126" y="18"/>
                  </a:lnTo>
                  <a:lnTo>
                    <a:pt x="5131" y="12"/>
                  </a:lnTo>
                  <a:lnTo>
                    <a:pt x="5135" y="8"/>
                  </a:lnTo>
                  <a:lnTo>
                    <a:pt x="5140" y="12"/>
                  </a:lnTo>
                  <a:lnTo>
                    <a:pt x="5144" y="20"/>
                  </a:lnTo>
                  <a:lnTo>
                    <a:pt x="5149" y="10"/>
                  </a:lnTo>
                  <a:lnTo>
                    <a:pt x="5153" y="2"/>
                  </a:lnTo>
                  <a:lnTo>
                    <a:pt x="5158" y="0"/>
                  </a:lnTo>
                  <a:lnTo>
                    <a:pt x="5163" y="0"/>
                  </a:lnTo>
                  <a:lnTo>
                    <a:pt x="5167" y="18"/>
                  </a:lnTo>
                  <a:lnTo>
                    <a:pt x="5172" y="22"/>
                  </a:lnTo>
                  <a:lnTo>
                    <a:pt x="5176" y="14"/>
                  </a:lnTo>
                  <a:lnTo>
                    <a:pt x="5181" y="2"/>
                  </a:lnTo>
                  <a:lnTo>
                    <a:pt x="5186" y="0"/>
                  </a:lnTo>
                  <a:lnTo>
                    <a:pt x="5190" y="0"/>
                  </a:lnTo>
                  <a:lnTo>
                    <a:pt x="5195" y="0"/>
                  </a:lnTo>
                  <a:lnTo>
                    <a:pt x="5199" y="0"/>
                  </a:lnTo>
                  <a:lnTo>
                    <a:pt x="5204" y="0"/>
                  </a:lnTo>
                  <a:lnTo>
                    <a:pt x="5209" y="2"/>
                  </a:lnTo>
                  <a:lnTo>
                    <a:pt x="5213" y="10"/>
                  </a:lnTo>
                  <a:lnTo>
                    <a:pt x="5218" y="14"/>
                  </a:lnTo>
                  <a:lnTo>
                    <a:pt x="5222" y="14"/>
                  </a:lnTo>
                  <a:lnTo>
                    <a:pt x="5227" y="4"/>
                  </a:lnTo>
                  <a:lnTo>
                    <a:pt x="5232" y="6"/>
                  </a:lnTo>
                  <a:lnTo>
                    <a:pt x="5236" y="0"/>
                  </a:lnTo>
                  <a:lnTo>
                    <a:pt x="5241" y="0"/>
                  </a:lnTo>
                  <a:lnTo>
                    <a:pt x="5245" y="0"/>
                  </a:lnTo>
                  <a:lnTo>
                    <a:pt x="5250" y="0"/>
                  </a:lnTo>
                  <a:lnTo>
                    <a:pt x="5255" y="4"/>
                  </a:lnTo>
                  <a:lnTo>
                    <a:pt x="5259" y="10"/>
                  </a:lnTo>
                  <a:lnTo>
                    <a:pt x="5264" y="16"/>
                  </a:lnTo>
                  <a:lnTo>
                    <a:pt x="5268" y="10"/>
                  </a:lnTo>
                  <a:lnTo>
                    <a:pt x="5273" y="0"/>
                  </a:lnTo>
                  <a:lnTo>
                    <a:pt x="5278" y="0"/>
                  </a:lnTo>
                  <a:lnTo>
                    <a:pt x="5282" y="0"/>
                  </a:lnTo>
                  <a:lnTo>
                    <a:pt x="5287" y="0"/>
                  </a:lnTo>
                  <a:lnTo>
                    <a:pt x="5291" y="0"/>
                  </a:lnTo>
                  <a:lnTo>
                    <a:pt x="5296" y="0"/>
                  </a:lnTo>
                  <a:lnTo>
                    <a:pt x="5301" y="6"/>
                  </a:lnTo>
                  <a:lnTo>
                    <a:pt x="5305" y="14"/>
                  </a:lnTo>
                  <a:lnTo>
                    <a:pt x="5310" y="24"/>
                  </a:lnTo>
                  <a:lnTo>
                    <a:pt x="5314" y="28"/>
                  </a:lnTo>
                  <a:lnTo>
                    <a:pt x="5319" y="26"/>
                  </a:lnTo>
                  <a:lnTo>
                    <a:pt x="5324" y="16"/>
                  </a:lnTo>
                  <a:lnTo>
                    <a:pt x="5328" y="4"/>
                  </a:lnTo>
                  <a:lnTo>
                    <a:pt x="5333" y="0"/>
                  </a:lnTo>
                  <a:lnTo>
                    <a:pt x="5337" y="0"/>
                  </a:lnTo>
                  <a:lnTo>
                    <a:pt x="5342" y="0"/>
                  </a:lnTo>
                  <a:lnTo>
                    <a:pt x="5347" y="0"/>
                  </a:lnTo>
                  <a:lnTo>
                    <a:pt x="5351" y="0"/>
                  </a:lnTo>
                  <a:lnTo>
                    <a:pt x="5356" y="0"/>
                  </a:lnTo>
                  <a:lnTo>
                    <a:pt x="5360" y="0"/>
                  </a:lnTo>
                  <a:lnTo>
                    <a:pt x="5365" y="14"/>
                  </a:lnTo>
                  <a:lnTo>
                    <a:pt x="5370" y="10"/>
                  </a:lnTo>
                  <a:lnTo>
                    <a:pt x="5374" y="22"/>
                  </a:lnTo>
                  <a:lnTo>
                    <a:pt x="5379" y="32"/>
                  </a:lnTo>
                  <a:lnTo>
                    <a:pt x="5383" y="32"/>
                  </a:lnTo>
                  <a:lnTo>
                    <a:pt x="5388" y="22"/>
                  </a:lnTo>
                  <a:lnTo>
                    <a:pt x="5393" y="14"/>
                  </a:lnTo>
                  <a:lnTo>
                    <a:pt x="5397" y="14"/>
                  </a:lnTo>
                  <a:lnTo>
                    <a:pt x="5402" y="16"/>
                  </a:lnTo>
                  <a:lnTo>
                    <a:pt x="5406" y="0"/>
                  </a:lnTo>
                  <a:lnTo>
                    <a:pt x="5411" y="0"/>
                  </a:lnTo>
                  <a:lnTo>
                    <a:pt x="5416" y="20"/>
                  </a:lnTo>
                  <a:lnTo>
                    <a:pt x="5420" y="24"/>
                  </a:lnTo>
                  <a:lnTo>
                    <a:pt x="5425" y="16"/>
                  </a:lnTo>
                  <a:lnTo>
                    <a:pt x="5429" y="12"/>
                  </a:lnTo>
                  <a:lnTo>
                    <a:pt x="5434" y="16"/>
                  </a:lnTo>
                  <a:lnTo>
                    <a:pt x="5439" y="20"/>
                  </a:lnTo>
                  <a:lnTo>
                    <a:pt x="5443" y="12"/>
                  </a:lnTo>
                  <a:lnTo>
                    <a:pt x="5448" y="6"/>
                  </a:lnTo>
                  <a:lnTo>
                    <a:pt x="5452" y="0"/>
                  </a:lnTo>
                  <a:lnTo>
                    <a:pt x="5457" y="0"/>
                  </a:lnTo>
                  <a:lnTo>
                    <a:pt x="5462" y="0"/>
                  </a:lnTo>
                  <a:lnTo>
                    <a:pt x="5466" y="0"/>
                  </a:lnTo>
                  <a:lnTo>
                    <a:pt x="5471" y="2"/>
                  </a:lnTo>
                  <a:lnTo>
                    <a:pt x="5475" y="4"/>
                  </a:lnTo>
                  <a:lnTo>
                    <a:pt x="5480" y="28"/>
                  </a:lnTo>
                  <a:lnTo>
                    <a:pt x="5485" y="26"/>
                  </a:lnTo>
                  <a:lnTo>
                    <a:pt x="5489" y="24"/>
                  </a:lnTo>
                  <a:lnTo>
                    <a:pt x="5494" y="0"/>
                  </a:lnTo>
                  <a:lnTo>
                    <a:pt x="5498" y="2"/>
                  </a:lnTo>
                  <a:lnTo>
                    <a:pt x="5503" y="22"/>
                  </a:lnTo>
                  <a:lnTo>
                    <a:pt x="5508" y="42"/>
                  </a:lnTo>
                  <a:lnTo>
                    <a:pt x="5512" y="28"/>
                  </a:lnTo>
                  <a:lnTo>
                    <a:pt x="5517" y="20"/>
                  </a:lnTo>
                  <a:lnTo>
                    <a:pt x="5521" y="30"/>
                  </a:lnTo>
                  <a:lnTo>
                    <a:pt x="5526" y="76"/>
                  </a:lnTo>
                  <a:lnTo>
                    <a:pt x="5531" y="84"/>
                  </a:lnTo>
                  <a:lnTo>
                    <a:pt x="5535" y="52"/>
                  </a:lnTo>
                  <a:lnTo>
                    <a:pt x="5540" y="16"/>
                  </a:lnTo>
                  <a:lnTo>
                    <a:pt x="5544" y="4"/>
                  </a:lnTo>
                  <a:lnTo>
                    <a:pt x="5549" y="4"/>
                  </a:lnTo>
                  <a:lnTo>
                    <a:pt x="5553" y="14"/>
                  </a:lnTo>
                  <a:lnTo>
                    <a:pt x="5558" y="18"/>
                  </a:lnTo>
                  <a:lnTo>
                    <a:pt x="5563" y="18"/>
                  </a:lnTo>
                  <a:lnTo>
                    <a:pt x="5567" y="12"/>
                  </a:lnTo>
                  <a:lnTo>
                    <a:pt x="5572" y="4"/>
                  </a:lnTo>
                  <a:lnTo>
                    <a:pt x="5576" y="0"/>
                  </a:lnTo>
                  <a:lnTo>
                    <a:pt x="5581" y="0"/>
                  </a:lnTo>
                  <a:lnTo>
                    <a:pt x="5586" y="4"/>
                  </a:lnTo>
                  <a:lnTo>
                    <a:pt x="5590" y="16"/>
                  </a:lnTo>
                  <a:lnTo>
                    <a:pt x="5595" y="28"/>
                  </a:lnTo>
                  <a:lnTo>
                    <a:pt x="5599" y="26"/>
                  </a:lnTo>
                  <a:lnTo>
                    <a:pt x="5604" y="12"/>
                  </a:lnTo>
                  <a:lnTo>
                    <a:pt x="5609" y="0"/>
                  </a:lnTo>
                  <a:lnTo>
                    <a:pt x="5613" y="0"/>
                  </a:lnTo>
                  <a:lnTo>
                    <a:pt x="5618" y="6"/>
                  </a:lnTo>
                  <a:lnTo>
                    <a:pt x="5622" y="4"/>
                  </a:lnTo>
                  <a:lnTo>
                    <a:pt x="5627" y="2"/>
                  </a:lnTo>
                  <a:lnTo>
                    <a:pt x="5632" y="0"/>
                  </a:lnTo>
                  <a:lnTo>
                    <a:pt x="5636" y="0"/>
                  </a:lnTo>
                  <a:lnTo>
                    <a:pt x="5641" y="6"/>
                  </a:lnTo>
                  <a:lnTo>
                    <a:pt x="5645" y="16"/>
                  </a:lnTo>
                  <a:lnTo>
                    <a:pt x="5650" y="22"/>
                  </a:lnTo>
                  <a:lnTo>
                    <a:pt x="5655" y="18"/>
                  </a:lnTo>
                  <a:lnTo>
                    <a:pt x="5659" y="14"/>
                  </a:lnTo>
                  <a:lnTo>
                    <a:pt x="5664" y="16"/>
                  </a:lnTo>
                  <a:lnTo>
                    <a:pt x="5668" y="22"/>
                  </a:lnTo>
                  <a:lnTo>
                    <a:pt x="5673" y="24"/>
                  </a:lnTo>
                  <a:lnTo>
                    <a:pt x="5678" y="22"/>
                  </a:lnTo>
                  <a:lnTo>
                    <a:pt x="5682" y="16"/>
                  </a:lnTo>
                  <a:lnTo>
                    <a:pt x="5687" y="8"/>
                  </a:lnTo>
                  <a:lnTo>
                    <a:pt x="5691" y="6"/>
                  </a:lnTo>
                  <a:lnTo>
                    <a:pt x="5696" y="18"/>
                  </a:lnTo>
                  <a:lnTo>
                    <a:pt x="5701" y="36"/>
                  </a:lnTo>
                  <a:lnTo>
                    <a:pt x="5705" y="42"/>
                  </a:lnTo>
                  <a:lnTo>
                    <a:pt x="5710" y="34"/>
                  </a:lnTo>
                  <a:lnTo>
                    <a:pt x="5714" y="0"/>
                  </a:lnTo>
                  <a:lnTo>
                    <a:pt x="5719" y="12"/>
                  </a:lnTo>
                  <a:lnTo>
                    <a:pt x="5724" y="14"/>
                  </a:lnTo>
                  <a:lnTo>
                    <a:pt x="5728" y="10"/>
                  </a:lnTo>
                  <a:lnTo>
                    <a:pt x="5733" y="16"/>
                  </a:lnTo>
                  <a:lnTo>
                    <a:pt x="5737" y="26"/>
                  </a:lnTo>
                  <a:lnTo>
                    <a:pt x="5742" y="26"/>
                  </a:lnTo>
                  <a:lnTo>
                    <a:pt x="5747" y="0"/>
                  </a:lnTo>
                  <a:lnTo>
                    <a:pt x="5751" y="0"/>
                  </a:lnTo>
                  <a:lnTo>
                    <a:pt x="5756" y="0"/>
                  </a:lnTo>
                  <a:lnTo>
                    <a:pt x="5760" y="0"/>
                  </a:lnTo>
                  <a:lnTo>
                    <a:pt x="5765" y="0"/>
                  </a:lnTo>
                  <a:lnTo>
                    <a:pt x="5770" y="0"/>
                  </a:lnTo>
                  <a:lnTo>
                    <a:pt x="5774" y="0"/>
                  </a:lnTo>
                  <a:lnTo>
                    <a:pt x="5779" y="0"/>
                  </a:lnTo>
                  <a:lnTo>
                    <a:pt x="5783" y="2"/>
                  </a:lnTo>
                  <a:lnTo>
                    <a:pt x="5788" y="0"/>
                  </a:lnTo>
                  <a:lnTo>
                    <a:pt x="5793" y="0"/>
                  </a:lnTo>
                  <a:lnTo>
                    <a:pt x="5797" y="0"/>
                  </a:lnTo>
                  <a:lnTo>
                    <a:pt x="5802" y="0"/>
                  </a:lnTo>
                  <a:lnTo>
                    <a:pt x="5806" y="0"/>
                  </a:lnTo>
                  <a:lnTo>
                    <a:pt x="5811" y="0"/>
                  </a:lnTo>
                  <a:lnTo>
                    <a:pt x="5816" y="0"/>
                  </a:lnTo>
                  <a:lnTo>
                    <a:pt x="5820" y="6"/>
                  </a:lnTo>
                  <a:lnTo>
                    <a:pt x="5825" y="12"/>
                  </a:lnTo>
                  <a:lnTo>
                    <a:pt x="5829" y="20"/>
                  </a:lnTo>
                  <a:lnTo>
                    <a:pt x="5834" y="16"/>
                  </a:lnTo>
                  <a:lnTo>
                    <a:pt x="5839" y="8"/>
                  </a:lnTo>
                  <a:lnTo>
                    <a:pt x="5843" y="4"/>
                  </a:lnTo>
                  <a:lnTo>
                    <a:pt x="5848" y="0"/>
                  </a:lnTo>
                  <a:lnTo>
                    <a:pt x="5852" y="0"/>
                  </a:lnTo>
                  <a:lnTo>
                    <a:pt x="5857" y="0"/>
                  </a:lnTo>
                  <a:lnTo>
                    <a:pt x="5862" y="0"/>
                  </a:lnTo>
                  <a:lnTo>
                    <a:pt x="5866" y="6"/>
                  </a:lnTo>
                  <a:lnTo>
                    <a:pt x="5871" y="10"/>
                  </a:lnTo>
                  <a:lnTo>
                    <a:pt x="5875" y="0"/>
                  </a:lnTo>
                  <a:lnTo>
                    <a:pt x="5880" y="0"/>
                  </a:lnTo>
                  <a:lnTo>
                    <a:pt x="5885" y="2"/>
                  </a:lnTo>
                  <a:lnTo>
                    <a:pt x="5889" y="0"/>
                  </a:lnTo>
                  <a:lnTo>
                    <a:pt x="5894" y="0"/>
                  </a:lnTo>
                  <a:lnTo>
                    <a:pt x="5898" y="0"/>
                  </a:lnTo>
                  <a:lnTo>
                    <a:pt x="5903" y="0"/>
                  </a:lnTo>
                  <a:lnTo>
                    <a:pt x="5908" y="0"/>
                  </a:lnTo>
                  <a:lnTo>
                    <a:pt x="5912" y="0"/>
                  </a:lnTo>
                  <a:lnTo>
                    <a:pt x="5917" y="0"/>
                  </a:lnTo>
                  <a:lnTo>
                    <a:pt x="5921" y="6"/>
                  </a:lnTo>
                  <a:lnTo>
                    <a:pt x="5926" y="20"/>
                  </a:lnTo>
                  <a:lnTo>
                    <a:pt x="5930" y="32"/>
                  </a:lnTo>
                  <a:lnTo>
                    <a:pt x="5935" y="16"/>
                  </a:lnTo>
                  <a:lnTo>
                    <a:pt x="5940" y="8"/>
                  </a:lnTo>
                  <a:lnTo>
                    <a:pt x="5944" y="6"/>
                  </a:lnTo>
                  <a:lnTo>
                    <a:pt x="5949" y="12"/>
                  </a:lnTo>
                  <a:lnTo>
                    <a:pt x="5953" y="46"/>
                  </a:lnTo>
                  <a:lnTo>
                    <a:pt x="5958" y="24"/>
                  </a:lnTo>
                  <a:lnTo>
                    <a:pt x="5963" y="14"/>
                  </a:lnTo>
                  <a:lnTo>
                    <a:pt x="5967" y="16"/>
                  </a:lnTo>
                  <a:lnTo>
                    <a:pt x="5972" y="14"/>
                  </a:lnTo>
                  <a:lnTo>
                    <a:pt x="5976" y="6"/>
                  </a:lnTo>
                  <a:lnTo>
                    <a:pt x="5981" y="2"/>
                  </a:lnTo>
                  <a:lnTo>
                    <a:pt x="5986" y="0"/>
                  </a:lnTo>
                  <a:lnTo>
                    <a:pt x="5990" y="0"/>
                  </a:lnTo>
                  <a:lnTo>
                    <a:pt x="5995" y="0"/>
                  </a:lnTo>
                  <a:lnTo>
                    <a:pt x="5999" y="0"/>
                  </a:lnTo>
                  <a:lnTo>
                    <a:pt x="6004" y="0"/>
                  </a:lnTo>
                  <a:lnTo>
                    <a:pt x="6009" y="4"/>
                  </a:lnTo>
                  <a:lnTo>
                    <a:pt x="6013" y="14"/>
                  </a:lnTo>
                  <a:lnTo>
                    <a:pt x="6018" y="20"/>
                  </a:lnTo>
                  <a:lnTo>
                    <a:pt x="6022" y="14"/>
                  </a:lnTo>
                  <a:lnTo>
                    <a:pt x="6027" y="16"/>
                  </a:lnTo>
                  <a:lnTo>
                    <a:pt x="6032" y="18"/>
                  </a:lnTo>
                  <a:lnTo>
                    <a:pt x="6036" y="14"/>
                  </a:lnTo>
                  <a:lnTo>
                    <a:pt x="6041" y="8"/>
                  </a:lnTo>
                  <a:lnTo>
                    <a:pt x="6045" y="2"/>
                  </a:lnTo>
                  <a:lnTo>
                    <a:pt x="6050" y="10"/>
                  </a:lnTo>
                  <a:lnTo>
                    <a:pt x="6055" y="42"/>
                  </a:lnTo>
                  <a:lnTo>
                    <a:pt x="6059" y="84"/>
                  </a:lnTo>
                  <a:lnTo>
                    <a:pt x="6064" y="86"/>
                  </a:lnTo>
                  <a:lnTo>
                    <a:pt x="6068" y="46"/>
                  </a:lnTo>
                  <a:lnTo>
                    <a:pt x="6073" y="10"/>
                  </a:lnTo>
                  <a:lnTo>
                    <a:pt x="6078" y="0"/>
                  </a:lnTo>
                  <a:lnTo>
                    <a:pt x="6082" y="2"/>
                  </a:lnTo>
                  <a:lnTo>
                    <a:pt x="6087" y="0"/>
                  </a:lnTo>
                  <a:lnTo>
                    <a:pt x="6091" y="0"/>
                  </a:lnTo>
                  <a:lnTo>
                    <a:pt x="6096" y="18"/>
                  </a:lnTo>
                  <a:lnTo>
                    <a:pt x="6101" y="16"/>
                  </a:lnTo>
                  <a:lnTo>
                    <a:pt x="6105" y="12"/>
                  </a:lnTo>
                  <a:lnTo>
                    <a:pt x="6110" y="4"/>
                  </a:lnTo>
                  <a:lnTo>
                    <a:pt x="6114" y="4"/>
                  </a:lnTo>
                  <a:lnTo>
                    <a:pt x="6119" y="4"/>
                  </a:lnTo>
                  <a:lnTo>
                    <a:pt x="6124" y="8"/>
                  </a:lnTo>
                  <a:lnTo>
                    <a:pt x="6128" y="12"/>
                  </a:lnTo>
                  <a:lnTo>
                    <a:pt x="6133" y="14"/>
                  </a:lnTo>
                  <a:lnTo>
                    <a:pt x="6137" y="16"/>
                  </a:lnTo>
                  <a:lnTo>
                    <a:pt x="6142" y="10"/>
                  </a:lnTo>
                  <a:lnTo>
                    <a:pt x="6147" y="4"/>
                  </a:lnTo>
                  <a:lnTo>
                    <a:pt x="6151" y="4"/>
                  </a:lnTo>
                  <a:lnTo>
                    <a:pt x="6156" y="0"/>
                  </a:lnTo>
                  <a:lnTo>
                    <a:pt x="6160" y="16"/>
                  </a:lnTo>
                  <a:lnTo>
                    <a:pt x="6165" y="18"/>
                  </a:lnTo>
                  <a:lnTo>
                    <a:pt x="6170" y="20"/>
                  </a:lnTo>
                  <a:lnTo>
                    <a:pt x="6174" y="14"/>
                  </a:lnTo>
                  <a:lnTo>
                    <a:pt x="6179" y="4"/>
                  </a:lnTo>
                  <a:lnTo>
                    <a:pt x="6183" y="0"/>
                  </a:lnTo>
                  <a:lnTo>
                    <a:pt x="6188" y="0"/>
                  </a:lnTo>
                  <a:lnTo>
                    <a:pt x="6193" y="0"/>
                  </a:lnTo>
                  <a:lnTo>
                    <a:pt x="6197" y="4"/>
                  </a:lnTo>
                  <a:lnTo>
                    <a:pt x="6202" y="6"/>
                  </a:lnTo>
                  <a:lnTo>
                    <a:pt x="6206" y="6"/>
                  </a:lnTo>
                  <a:lnTo>
                    <a:pt x="6211" y="10"/>
                  </a:lnTo>
                  <a:lnTo>
                    <a:pt x="6216" y="12"/>
                  </a:lnTo>
                  <a:lnTo>
                    <a:pt x="6220" y="16"/>
                  </a:lnTo>
                  <a:lnTo>
                    <a:pt x="6225" y="8"/>
                  </a:lnTo>
                  <a:lnTo>
                    <a:pt x="6229" y="4"/>
                  </a:lnTo>
                  <a:lnTo>
                    <a:pt x="6234" y="10"/>
                  </a:lnTo>
                  <a:lnTo>
                    <a:pt x="6239" y="24"/>
                  </a:lnTo>
                  <a:lnTo>
                    <a:pt x="6243" y="32"/>
                  </a:lnTo>
                  <a:lnTo>
                    <a:pt x="6248" y="28"/>
                  </a:lnTo>
                  <a:lnTo>
                    <a:pt x="6252" y="20"/>
                  </a:lnTo>
                  <a:lnTo>
                    <a:pt x="6257" y="14"/>
                  </a:lnTo>
                  <a:lnTo>
                    <a:pt x="6262" y="6"/>
                  </a:lnTo>
                  <a:lnTo>
                    <a:pt x="6266" y="0"/>
                  </a:lnTo>
                  <a:lnTo>
                    <a:pt x="6271" y="0"/>
                  </a:lnTo>
                  <a:lnTo>
                    <a:pt x="6275" y="0"/>
                  </a:lnTo>
                  <a:lnTo>
                    <a:pt x="6280" y="0"/>
                  </a:lnTo>
                  <a:lnTo>
                    <a:pt x="6285" y="0"/>
                  </a:lnTo>
                  <a:lnTo>
                    <a:pt x="6289" y="0"/>
                  </a:lnTo>
                  <a:lnTo>
                    <a:pt x="6294" y="0"/>
                  </a:lnTo>
                  <a:lnTo>
                    <a:pt x="6298" y="0"/>
                  </a:lnTo>
                  <a:lnTo>
                    <a:pt x="6303" y="6"/>
                  </a:lnTo>
                  <a:lnTo>
                    <a:pt x="6308" y="8"/>
                  </a:lnTo>
                  <a:lnTo>
                    <a:pt x="6312" y="6"/>
                  </a:lnTo>
                  <a:lnTo>
                    <a:pt x="6317" y="0"/>
                  </a:lnTo>
                  <a:lnTo>
                    <a:pt x="6321" y="2"/>
                  </a:lnTo>
                  <a:lnTo>
                    <a:pt x="6326" y="12"/>
                  </a:lnTo>
                  <a:lnTo>
                    <a:pt x="6331" y="16"/>
                  </a:lnTo>
                  <a:lnTo>
                    <a:pt x="6335" y="26"/>
                  </a:lnTo>
                  <a:lnTo>
                    <a:pt x="6340" y="34"/>
                  </a:lnTo>
                  <a:lnTo>
                    <a:pt x="6344" y="38"/>
                  </a:lnTo>
                  <a:lnTo>
                    <a:pt x="6349" y="16"/>
                  </a:lnTo>
                  <a:lnTo>
                    <a:pt x="6354" y="4"/>
                  </a:lnTo>
                  <a:lnTo>
                    <a:pt x="6358" y="0"/>
                  </a:lnTo>
                  <a:lnTo>
                    <a:pt x="6363" y="0"/>
                  </a:lnTo>
                  <a:lnTo>
                    <a:pt x="6367" y="0"/>
                  </a:lnTo>
                  <a:lnTo>
                    <a:pt x="6372" y="0"/>
                  </a:lnTo>
                  <a:lnTo>
                    <a:pt x="6377" y="2"/>
                  </a:lnTo>
                  <a:lnTo>
                    <a:pt x="6381" y="12"/>
                  </a:lnTo>
                  <a:lnTo>
                    <a:pt x="6386" y="16"/>
                  </a:lnTo>
                  <a:lnTo>
                    <a:pt x="6390" y="26"/>
                  </a:lnTo>
                  <a:lnTo>
                    <a:pt x="6395" y="62"/>
                  </a:lnTo>
                  <a:lnTo>
                    <a:pt x="6400" y="106"/>
                  </a:lnTo>
                  <a:lnTo>
                    <a:pt x="6404" y="84"/>
                  </a:lnTo>
                  <a:lnTo>
                    <a:pt x="6409" y="42"/>
                  </a:lnTo>
                  <a:lnTo>
                    <a:pt x="6413" y="10"/>
                  </a:lnTo>
                  <a:lnTo>
                    <a:pt x="6418" y="0"/>
                  </a:lnTo>
                  <a:lnTo>
                    <a:pt x="6423" y="0"/>
                  </a:lnTo>
                  <a:lnTo>
                    <a:pt x="6427" y="2"/>
                  </a:lnTo>
                  <a:lnTo>
                    <a:pt x="6432" y="12"/>
                  </a:lnTo>
                  <a:lnTo>
                    <a:pt x="6436" y="16"/>
                  </a:lnTo>
                  <a:lnTo>
                    <a:pt x="6441" y="12"/>
                  </a:lnTo>
                  <a:lnTo>
                    <a:pt x="6445" y="4"/>
                  </a:lnTo>
                  <a:lnTo>
                    <a:pt x="6450" y="4"/>
                  </a:lnTo>
                  <a:lnTo>
                    <a:pt x="6455" y="6"/>
                  </a:lnTo>
                  <a:lnTo>
                    <a:pt x="6459" y="0"/>
                  </a:lnTo>
                  <a:lnTo>
                    <a:pt x="6464" y="0"/>
                  </a:lnTo>
                  <a:lnTo>
                    <a:pt x="6468" y="0"/>
                  </a:lnTo>
                  <a:lnTo>
                    <a:pt x="6473" y="0"/>
                  </a:lnTo>
                  <a:lnTo>
                    <a:pt x="6478" y="0"/>
                  </a:lnTo>
                  <a:lnTo>
                    <a:pt x="6482" y="0"/>
                  </a:lnTo>
                  <a:lnTo>
                    <a:pt x="6487" y="28"/>
                  </a:lnTo>
                  <a:lnTo>
                    <a:pt x="6491" y="12"/>
                  </a:lnTo>
                  <a:lnTo>
                    <a:pt x="6496" y="10"/>
                  </a:lnTo>
                  <a:lnTo>
                    <a:pt x="6501" y="10"/>
                  </a:lnTo>
                  <a:lnTo>
                    <a:pt x="6505" y="12"/>
                  </a:lnTo>
                  <a:lnTo>
                    <a:pt x="6510" y="16"/>
                  </a:lnTo>
                  <a:lnTo>
                    <a:pt x="6514" y="18"/>
                  </a:lnTo>
                  <a:lnTo>
                    <a:pt x="6519" y="16"/>
                  </a:lnTo>
                  <a:lnTo>
                    <a:pt x="6524" y="16"/>
                  </a:lnTo>
                  <a:lnTo>
                    <a:pt x="6528" y="16"/>
                  </a:lnTo>
                  <a:lnTo>
                    <a:pt x="6533" y="22"/>
                  </a:lnTo>
                  <a:lnTo>
                    <a:pt x="6537" y="26"/>
                  </a:lnTo>
                  <a:lnTo>
                    <a:pt x="6542" y="22"/>
                  </a:lnTo>
                  <a:lnTo>
                    <a:pt x="6547" y="12"/>
                  </a:lnTo>
                  <a:lnTo>
                    <a:pt x="6551" y="6"/>
                  </a:lnTo>
                  <a:lnTo>
                    <a:pt x="6556" y="2"/>
                  </a:lnTo>
                  <a:lnTo>
                    <a:pt x="6560" y="0"/>
                  </a:lnTo>
                  <a:lnTo>
                    <a:pt x="6565" y="0"/>
                  </a:lnTo>
                  <a:lnTo>
                    <a:pt x="6570" y="2"/>
                  </a:lnTo>
                  <a:lnTo>
                    <a:pt x="6574" y="2"/>
                  </a:lnTo>
                  <a:lnTo>
                    <a:pt x="6579" y="4"/>
                  </a:lnTo>
                  <a:lnTo>
                    <a:pt x="6583" y="8"/>
                  </a:lnTo>
                  <a:lnTo>
                    <a:pt x="6588" y="14"/>
                  </a:lnTo>
                  <a:lnTo>
                    <a:pt x="6593" y="34"/>
                  </a:lnTo>
                  <a:lnTo>
                    <a:pt x="6597" y="36"/>
                  </a:lnTo>
                  <a:lnTo>
                    <a:pt x="6602" y="14"/>
                  </a:lnTo>
                  <a:lnTo>
                    <a:pt x="6606" y="10"/>
                  </a:lnTo>
                  <a:lnTo>
                    <a:pt x="6611" y="6"/>
                  </a:lnTo>
                  <a:lnTo>
                    <a:pt x="6616" y="2"/>
                  </a:lnTo>
                  <a:lnTo>
                    <a:pt x="6620" y="4"/>
                  </a:lnTo>
                  <a:lnTo>
                    <a:pt x="6625" y="0"/>
                  </a:lnTo>
                  <a:lnTo>
                    <a:pt x="6629" y="0"/>
                  </a:lnTo>
                  <a:lnTo>
                    <a:pt x="6634" y="2"/>
                  </a:lnTo>
                  <a:lnTo>
                    <a:pt x="6639" y="6"/>
                  </a:lnTo>
                  <a:lnTo>
                    <a:pt x="6643" y="16"/>
                  </a:lnTo>
                  <a:lnTo>
                    <a:pt x="6648" y="22"/>
                  </a:lnTo>
                  <a:lnTo>
                    <a:pt x="6652" y="18"/>
                  </a:lnTo>
                  <a:lnTo>
                    <a:pt x="6657" y="18"/>
                  </a:lnTo>
                  <a:lnTo>
                    <a:pt x="6662" y="12"/>
                  </a:lnTo>
                  <a:lnTo>
                    <a:pt x="6666" y="4"/>
                  </a:lnTo>
                  <a:lnTo>
                    <a:pt x="6671" y="0"/>
                  </a:lnTo>
                  <a:lnTo>
                    <a:pt x="6675" y="0"/>
                  </a:lnTo>
                  <a:lnTo>
                    <a:pt x="6680" y="0"/>
                  </a:lnTo>
                  <a:lnTo>
                    <a:pt x="6685" y="0"/>
                  </a:lnTo>
                  <a:lnTo>
                    <a:pt x="6689" y="0"/>
                  </a:lnTo>
                  <a:lnTo>
                    <a:pt x="6694" y="0"/>
                  </a:lnTo>
                  <a:lnTo>
                    <a:pt x="6698" y="0"/>
                  </a:lnTo>
                  <a:lnTo>
                    <a:pt x="6703" y="2"/>
                  </a:lnTo>
                  <a:lnTo>
                    <a:pt x="6708" y="4"/>
                  </a:lnTo>
                  <a:lnTo>
                    <a:pt x="6712" y="6"/>
                  </a:lnTo>
                  <a:lnTo>
                    <a:pt x="6717" y="4"/>
                  </a:lnTo>
                  <a:lnTo>
                    <a:pt x="6721" y="0"/>
                  </a:lnTo>
                  <a:lnTo>
                    <a:pt x="6726" y="0"/>
                  </a:lnTo>
                  <a:lnTo>
                    <a:pt x="6731" y="2"/>
                  </a:lnTo>
                  <a:lnTo>
                    <a:pt x="6735" y="0"/>
                  </a:lnTo>
                  <a:lnTo>
                    <a:pt x="6740" y="2"/>
                  </a:lnTo>
                  <a:lnTo>
                    <a:pt x="6744" y="16"/>
                  </a:lnTo>
                  <a:lnTo>
                    <a:pt x="6749" y="24"/>
                  </a:lnTo>
                  <a:lnTo>
                    <a:pt x="6754" y="16"/>
                  </a:lnTo>
                  <a:lnTo>
                    <a:pt x="6758" y="22"/>
                  </a:lnTo>
                  <a:lnTo>
                    <a:pt x="6763" y="16"/>
                  </a:lnTo>
                  <a:lnTo>
                    <a:pt x="6767" y="4"/>
                  </a:lnTo>
                  <a:lnTo>
                    <a:pt x="6772" y="0"/>
                  </a:lnTo>
                  <a:lnTo>
                    <a:pt x="6777" y="2"/>
                  </a:lnTo>
                  <a:lnTo>
                    <a:pt x="6781" y="2"/>
                  </a:lnTo>
                  <a:lnTo>
                    <a:pt x="6786" y="8"/>
                  </a:lnTo>
                  <a:lnTo>
                    <a:pt x="6790" y="18"/>
                  </a:lnTo>
                  <a:lnTo>
                    <a:pt x="6795" y="24"/>
                  </a:lnTo>
                  <a:lnTo>
                    <a:pt x="6800" y="26"/>
                  </a:lnTo>
                  <a:lnTo>
                    <a:pt x="6804" y="28"/>
                  </a:lnTo>
                  <a:lnTo>
                    <a:pt x="6809" y="0"/>
                  </a:lnTo>
                  <a:lnTo>
                    <a:pt x="6813" y="8"/>
                  </a:lnTo>
                  <a:lnTo>
                    <a:pt x="6818" y="12"/>
                  </a:lnTo>
                  <a:lnTo>
                    <a:pt x="6823" y="10"/>
                  </a:lnTo>
                  <a:lnTo>
                    <a:pt x="6827" y="10"/>
                  </a:lnTo>
                  <a:lnTo>
                    <a:pt x="6832" y="12"/>
                  </a:lnTo>
                  <a:lnTo>
                    <a:pt x="6836" y="10"/>
                  </a:lnTo>
                  <a:lnTo>
                    <a:pt x="6841" y="4"/>
                  </a:lnTo>
                  <a:lnTo>
                    <a:pt x="6846" y="0"/>
                  </a:lnTo>
                  <a:lnTo>
                    <a:pt x="6850" y="0"/>
                  </a:lnTo>
                  <a:lnTo>
                    <a:pt x="6855" y="2"/>
                  </a:lnTo>
                  <a:lnTo>
                    <a:pt x="6859" y="0"/>
                  </a:lnTo>
                  <a:lnTo>
                    <a:pt x="6864" y="2"/>
                  </a:lnTo>
                  <a:lnTo>
                    <a:pt x="6868" y="4"/>
                  </a:lnTo>
                  <a:lnTo>
                    <a:pt x="6873" y="6"/>
                  </a:lnTo>
                  <a:lnTo>
                    <a:pt x="6878" y="2"/>
                  </a:lnTo>
                  <a:lnTo>
                    <a:pt x="6882" y="8"/>
                  </a:lnTo>
                  <a:lnTo>
                    <a:pt x="6887" y="20"/>
                  </a:lnTo>
                  <a:lnTo>
                    <a:pt x="6891" y="48"/>
                  </a:lnTo>
                  <a:lnTo>
                    <a:pt x="6896" y="34"/>
                  </a:lnTo>
                  <a:lnTo>
                    <a:pt x="6901" y="54"/>
                  </a:lnTo>
                  <a:lnTo>
                    <a:pt x="6905" y="48"/>
                  </a:lnTo>
                  <a:lnTo>
                    <a:pt x="6910" y="16"/>
                  </a:lnTo>
                  <a:lnTo>
                    <a:pt x="6914" y="4"/>
                  </a:lnTo>
                  <a:lnTo>
                    <a:pt x="6919" y="0"/>
                  </a:lnTo>
                  <a:lnTo>
                    <a:pt x="6924" y="0"/>
                  </a:lnTo>
                  <a:lnTo>
                    <a:pt x="6928" y="0"/>
                  </a:lnTo>
                  <a:lnTo>
                    <a:pt x="6933" y="4"/>
                  </a:lnTo>
                  <a:lnTo>
                    <a:pt x="6937" y="18"/>
                  </a:lnTo>
                  <a:lnTo>
                    <a:pt x="6942" y="26"/>
                  </a:lnTo>
                  <a:lnTo>
                    <a:pt x="6947" y="28"/>
                  </a:lnTo>
                  <a:lnTo>
                    <a:pt x="6951" y="4"/>
                  </a:lnTo>
                  <a:lnTo>
                    <a:pt x="6956" y="0"/>
                  </a:lnTo>
                  <a:lnTo>
                    <a:pt x="6960" y="0"/>
                  </a:lnTo>
                  <a:lnTo>
                    <a:pt x="6965" y="4"/>
                  </a:lnTo>
                  <a:lnTo>
                    <a:pt x="6970" y="14"/>
                  </a:lnTo>
                  <a:lnTo>
                    <a:pt x="6974" y="22"/>
                  </a:lnTo>
                  <a:lnTo>
                    <a:pt x="6979" y="16"/>
                  </a:lnTo>
                  <a:lnTo>
                    <a:pt x="6983" y="12"/>
                  </a:lnTo>
                  <a:lnTo>
                    <a:pt x="6988" y="8"/>
                  </a:lnTo>
                  <a:lnTo>
                    <a:pt x="6993" y="8"/>
                  </a:lnTo>
                  <a:lnTo>
                    <a:pt x="6997" y="6"/>
                  </a:lnTo>
                  <a:lnTo>
                    <a:pt x="7002" y="0"/>
                  </a:lnTo>
                  <a:lnTo>
                    <a:pt x="7006" y="2"/>
                  </a:lnTo>
                  <a:lnTo>
                    <a:pt x="7011" y="8"/>
                  </a:lnTo>
                  <a:lnTo>
                    <a:pt x="7016" y="6"/>
                  </a:lnTo>
                  <a:lnTo>
                    <a:pt x="7020" y="16"/>
                  </a:lnTo>
                  <a:lnTo>
                    <a:pt x="7025" y="28"/>
                  </a:lnTo>
                  <a:lnTo>
                    <a:pt x="7029" y="30"/>
                  </a:lnTo>
                  <a:lnTo>
                    <a:pt x="7034" y="22"/>
                  </a:lnTo>
                  <a:lnTo>
                    <a:pt x="7039" y="18"/>
                  </a:lnTo>
                  <a:lnTo>
                    <a:pt x="7043" y="8"/>
                  </a:lnTo>
                  <a:lnTo>
                    <a:pt x="7048" y="4"/>
                  </a:lnTo>
                  <a:lnTo>
                    <a:pt x="7052" y="4"/>
                  </a:lnTo>
                  <a:lnTo>
                    <a:pt x="7057" y="6"/>
                  </a:lnTo>
                  <a:lnTo>
                    <a:pt x="7062" y="24"/>
                  </a:lnTo>
                  <a:lnTo>
                    <a:pt x="7066" y="34"/>
                  </a:lnTo>
                  <a:lnTo>
                    <a:pt x="7071" y="18"/>
                  </a:lnTo>
                  <a:lnTo>
                    <a:pt x="7075" y="12"/>
                  </a:lnTo>
                  <a:lnTo>
                    <a:pt x="7080" y="0"/>
                  </a:lnTo>
                  <a:lnTo>
                    <a:pt x="7085" y="0"/>
                  </a:lnTo>
                  <a:lnTo>
                    <a:pt x="7089" y="20"/>
                  </a:lnTo>
                  <a:lnTo>
                    <a:pt x="7094" y="16"/>
                  </a:lnTo>
                  <a:lnTo>
                    <a:pt x="7098" y="18"/>
                  </a:lnTo>
                  <a:lnTo>
                    <a:pt x="7103" y="22"/>
                  </a:lnTo>
                  <a:lnTo>
                    <a:pt x="7108" y="22"/>
                  </a:lnTo>
                  <a:lnTo>
                    <a:pt x="7112" y="28"/>
                  </a:lnTo>
                  <a:lnTo>
                    <a:pt x="7117" y="36"/>
                  </a:lnTo>
                  <a:lnTo>
                    <a:pt x="7121" y="28"/>
                  </a:lnTo>
                  <a:lnTo>
                    <a:pt x="7126" y="22"/>
                  </a:lnTo>
                  <a:lnTo>
                    <a:pt x="7131" y="14"/>
                  </a:lnTo>
                  <a:lnTo>
                    <a:pt x="7135" y="4"/>
                  </a:lnTo>
                  <a:lnTo>
                    <a:pt x="7140" y="0"/>
                  </a:lnTo>
                  <a:lnTo>
                    <a:pt x="7144" y="0"/>
                  </a:lnTo>
                  <a:lnTo>
                    <a:pt x="7149" y="0"/>
                  </a:lnTo>
                  <a:lnTo>
                    <a:pt x="7154" y="10"/>
                  </a:lnTo>
                  <a:lnTo>
                    <a:pt x="7158" y="16"/>
                  </a:lnTo>
                  <a:lnTo>
                    <a:pt x="7163" y="0"/>
                  </a:lnTo>
                  <a:lnTo>
                    <a:pt x="7167" y="0"/>
                  </a:lnTo>
                  <a:lnTo>
                    <a:pt x="7172" y="0"/>
                  </a:lnTo>
                  <a:lnTo>
                    <a:pt x="7177" y="0"/>
                  </a:lnTo>
                  <a:lnTo>
                    <a:pt x="7181" y="2"/>
                  </a:lnTo>
                  <a:lnTo>
                    <a:pt x="7186" y="2"/>
                  </a:lnTo>
                  <a:lnTo>
                    <a:pt x="7190" y="4"/>
                  </a:lnTo>
                  <a:lnTo>
                    <a:pt x="7195" y="12"/>
                  </a:lnTo>
                  <a:lnTo>
                    <a:pt x="7200" y="16"/>
                  </a:lnTo>
                  <a:lnTo>
                    <a:pt x="7204" y="16"/>
                  </a:lnTo>
                  <a:lnTo>
                    <a:pt x="7209" y="18"/>
                  </a:lnTo>
                  <a:lnTo>
                    <a:pt x="7213" y="20"/>
                  </a:lnTo>
                  <a:lnTo>
                    <a:pt x="7218" y="12"/>
                  </a:lnTo>
                  <a:lnTo>
                    <a:pt x="7222" y="0"/>
                  </a:lnTo>
                  <a:lnTo>
                    <a:pt x="7227" y="14"/>
                  </a:lnTo>
                  <a:lnTo>
                    <a:pt x="7232" y="16"/>
                  </a:lnTo>
                  <a:lnTo>
                    <a:pt x="7236" y="10"/>
                  </a:lnTo>
                  <a:lnTo>
                    <a:pt x="7241" y="4"/>
                  </a:lnTo>
                  <a:lnTo>
                    <a:pt x="7245" y="2"/>
                  </a:lnTo>
                  <a:lnTo>
                    <a:pt x="7250" y="2"/>
                  </a:lnTo>
                  <a:lnTo>
                    <a:pt x="7255" y="2"/>
                  </a:lnTo>
                  <a:lnTo>
                    <a:pt x="7259" y="0"/>
                  </a:lnTo>
                  <a:lnTo>
                    <a:pt x="7264" y="12"/>
                  </a:lnTo>
                  <a:lnTo>
                    <a:pt x="7268" y="24"/>
                  </a:lnTo>
                  <a:lnTo>
                    <a:pt x="7273" y="26"/>
                  </a:lnTo>
                  <a:lnTo>
                    <a:pt x="7278" y="24"/>
                  </a:lnTo>
                  <a:lnTo>
                    <a:pt x="7282" y="14"/>
                  </a:lnTo>
                  <a:lnTo>
                    <a:pt x="7287" y="4"/>
                  </a:lnTo>
                  <a:lnTo>
                    <a:pt x="7291" y="0"/>
                  </a:lnTo>
                  <a:lnTo>
                    <a:pt x="7296" y="0"/>
                  </a:lnTo>
                  <a:lnTo>
                    <a:pt x="7301" y="0"/>
                  </a:lnTo>
                  <a:lnTo>
                    <a:pt x="7305" y="0"/>
                  </a:lnTo>
                  <a:lnTo>
                    <a:pt x="7310" y="0"/>
                  </a:lnTo>
                  <a:lnTo>
                    <a:pt x="7314" y="16"/>
                  </a:lnTo>
                  <a:lnTo>
                    <a:pt x="7319" y="18"/>
                  </a:lnTo>
                  <a:lnTo>
                    <a:pt x="7324" y="22"/>
                  </a:lnTo>
                  <a:lnTo>
                    <a:pt x="7328" y="0"/>
                  </a:lnTo>
                  <a:lnTo>
                    <a:pt x="7333" y="0"/>
                  </a:lnTo>
                  <a:lnTo>
                    <a:pt x="7337" y="18"/>
                  </a:lnTo>
                  <a:lnTo>
                    <a:pt x="7342" y="22"/>
                  </a:lnTo>
                  <a:lnTo>
                    <a:pt x="7347" y="20"/>
                  </a:lnTo>
                  <a:lnTo>
                    <a:pt x="7351" y="14"/>
                  </a:lnTo>
                  <a:lnTo>
                    <a:pt x="7356" y="0"/>
                  </a:lnTo>
                  <a:lnTo>
                    <a:pt x="7360" y="0"/>
                  </a:lnTo>
                  <a:lnTo>
                    <a:pt x="7365" y="0"/>
                  </a:lnTo>
                  <a:lnTo>
                    <a:pt x="7370" y="6"/>
                  </a:lnTo>
                  <a:lnTo>
                    <a:pt x="7374" y="6"/>
                  </a:lnTo>
                  <a:lnTo>
                    <a:pt x="7379" y="6"/>
                  </a:lnTo>
                  <a:lnTo>
                    <a:pt x="7383" y="4"/>
                  </a:lnTo>
                  <a:lnTo>
                    <a:pt x="7388" y="8"/>
                  </a:lnTo>
                  <a:lnTo>
                    <a:pt x="7393" y="12"/>
                  </a:lnTo>
                  <a:lnTo>
                    <a:pt x="7397" y="10"/>
                  </a:lnTo>
                  <a:lnTo>
                    <a:pt x="7402" y="0"/>
                  </a:lnTo>
                  <a:lnTo>
                    <a:pt x="7406" y="4"/>
                  </a:lnTo>
                  <a:lnTo>
                    <a:pt x="7411" y="14"/>
                  </a:lnTo>
                  <a:lnTo>
                    <a:pt x="7416" y="22"/>
                  </a:lnTo>
                  <a:lnTo>
                    <a:pt x="7420" y="20"/>
                  </a:lnTo>
                  <a:lnTo>
                    <a:pt x="7425" y="12"/>
                  </a:lnTo>
                  <a:lnTo>
                    <a:pt x="7429" y="8"/>
                  </a:lnTo>
                  <a:lnTo>
                    <a:pt x="7434" y="0"/>
                  </a:lnTo>
                  <a:lnTo>
                    <a:pt x="7439" y="0"/>
                  </a:lnTo>
                  <a:lnTo>
                    <a:pt x="7443" y="0"/>
                  </a:lnTo>
                  <a:lnTo>
                    <a:pt x="7448" y="0"/>
                  </a:lnTo>
                  <a:lnTo>
                    <a:pt x="7452" y="0"/>
                  </a:lnTo>
                  <a:lnTo>
                    <a:pt x="7457" y="10"/>
                  </a:lnTo>
                  <a:lnTo>
                    <a:pt x="7462" y="14"/>
                  </a:lnTo>
                  <a:lnTo>
                    <a:pt x="7466" y="12"/>
                  </a:lnTo>
                  <a:lnTo>
                    <a:pt x="7471" y="8"/>
                  </a:lnTo>
                  <a:lnTo>
                    <a:pt x="7475" y="4"/>
                  </a:lnTo>
                  <a:lnTo>
                    <a:pt x="7480" y="0"/>
                  </a:lnTo>
                  <a:lnTo>
                    <a:pt x="7485" y="12"/>
                  </a:lnTo>
                  <a:lnTo>
                    <a:pt x="7489" y="16"/>
                  </a:lnTo>
                  <a:lnTo>
                    <a:pt x="7494" y="12"/>
                  </a:lnTo>
                  <a:lnTo>
                    <a:pt x="7498" y="6"/>
                  </a:lnTo>
                  <a:lnTo>
                    <a:pt x="7503" y="14"/>
                  </a:lnTo>
                  <a:lnTo>
                    <a:pt x="7508" y="22"/>
                  </a:lnTo>
                  <a:lnTo>
                    <a:pt x="7512" y="18"/>
                  </a:lnTo>
                  <a:lnTo>
                    <a:pt x="7517" y="20"/>
                  </a:lnTo>
                  <a:lnTo>
                    <a:pt x="7521" y="24"/>
                  </a:lnTo>
                  <a:lnTo>
                    <a:pt x="7526" y="18"/>
                  </a:lnTo>
                  <a:lnTo>
                    <a:pt x="7531" y="22"/>
                  </a:lnTo>
                  <a:lnTo>
                    <a:pt x="7535" y="18"/>
                  </a:lnTo>
                  <a:lnTo>
                    <a:pt x="7540" y="18"/>
                  </a:lnTo>
                  <a:lnTo>
                    <a:pt x="7544" y="16"/>
                  </a:lnTo>
                  <a:lnTo>
                    <a:pt x="7549" y="10"/>
                  </a:lnTo>
                  <a:lnTo>
                    <a:pt x="7554" y="4"/>
                  </a:lnTo>
                  <a:lnTo>
                    <a:pt x="7558" y="0"/>
                  </a:lnTo>
                  <a:lnTo>
                    <a:pt x="7563" y="2"/>
                  </a:lnTo>
                  <a:lnTo>
                    <a:pt x="7567" y="2"/>
                  </a:lnTo>
                  <a:lnTo>
                    <a:pt x="7572" y="0"/>
                  </a:lnTo>
                  <a:lnTo>
                    <a:pt x="7577" y="6"/>
                  </a:lnTo>
                  <a:lnTo>
                    <a:pt x="7581" y="22"/>
                  </a:lnTo>
                  <a:lnTo>
                    <a:pt x="7586" y="38"/>
                  </a:lnTo>
                  <a:lnTo>
                    <a:pt x="7590" y="38"/>
                  </a:lnTo>
                  <a:lnTo>
                    <a:pt x="7595" y="26"/>
                  </a:lnTo>
                  <a:lnTo>
                    <a:pt x="7600" y="16"/>
                  </a:lnTo>
                  <a:lnTo>
                    <a:pt x="7604" y="10"/>
                  </a:lnTo>
                  <a:lnTo>
                    <a:pt x="7609" y="6"/>
                  </a:lnTo>
                  <a:lnTo>
                    <a:pt x="7613" y="6"/>
                  </a:lnTo>
                  <a:lnTo>
                    <a:pt x="7618" y="4"/>
                  </a:lnTo>
                  <a:lnTo>
                    <a:pt x="7622" y="2"/>
                  </a:lnTo>
                  <a:lnTo>
                    <a:pt x="7627" y="2"/>
                  </a:lnTo>
                  <a:lnTo>
                    <a:pt x="7632" y="0"/>
                  </a:lnTo>
                  <a:lnTo>
                    <a:pt x="7636" y="2"/>
                  </a:lnTo>
                  <a:lnTo>
                    <a:pt x="7641" y="24"/>
                  </a:lnTo>
                  <a:lnTo>
                    <a:pt x="7645" y="16"/>
                  </a:lnTo>
                  <a:lnTo>
                    <a:pt x="7650" y="10"/>
                  </a:lnTo>
                  <a:lnTo>
                    <a:pt x="7655" y="10"/>
                  </a:lnTo>
                  <a:lnTo>
                    <a:pt x="7659" y="0"/>
                  </a:lnTo>
                  <a:lnTo>
                    <a:pt x="7664" y="0"/>
                  </a:lnTo>
                  <a:lnTo>
                    <a:pt x="7668" y="0"/>
                  </a:lnTo>
                  <a:lnTo>
                    <a:pt x="7673" y="0"/>
                  </a:lnTo>
                  <a:lnTo>
                    <a:pt x="7678" y="0"/>
                  </a:lnTo>
                  <a:lnTo>
                    <a:pt x="7682" y="2"/>
                  </a:lnTo>
                  <a:lnTo>
                    <a:pt x="7687" y="4"/>
                  </a:lnTo>
                  <a:lnTo>
                    <a:pt x="7691" y="4"/>
                  </a:lnTo>
                  <a:lnTo>
                    <a:pt x="7696" y="2"/>
                  </a:lnTo>
                  <a:lnTo>
                    <a:pt x="7701" y="0"/>
                  </a:lnTo>
                  <a:lnTo>
                    <a:pt x="7705" y="0"/>
                  </a:lnTo>
                  <a:lnTo>
                    <a:pt x="7710" y="0"/>
                  </a:lnTo>
                  <a:lnTo>
                    <a:pt x="7714" y="10"/>
                  </a:lnTo>
                  <a:lnTo>
                    <a:pt x="7719" y="16"/>
                  </a:lnTo>
                  <a:lnTo>
                    <a:pt x="7724" y="12"/>
                  </a:lnTo>
                  <a:lnTo>
                    <a:pt x="7728" y="12"/>
                  </a:lnTo>
                  <a:lnTo>
                    <a:pt x="7733" y="14"/>
                  </a:lnTo>
                  <a:lnTo>
                    <a:pt x="7737" y="16"/>
                  </a:lnTo>
                  <a:lnTo>
                    <a:pt x="7742" y="16"/>
                  </a:lnTo>
                  <a:lnTo>
                    <a:pt x="7747" y="14"/>
                  </a:lnTo>
                  <a:lnTo>
                    <a:pt x="7751" y="14"/>
                  </a:lnTo>
                  <a:lnTo>
                    <a:pt x="7756" y="18"/>
                  </a:lnTo>
                  <a:lnTo>
                    <a:pt x="7760" y="20"/>
                  </a:lnTo>
                  <a:lnTo>
                    <a:pt x="7765" y="12"/>
                  </a:lnTo>
                  <a:lnTo>
                    <a:pt x="7770" y="4"/>
                  </a:lnTo>
                  <a:lnTo>
                    <a:pt x="7774" y="4"/>
                  </a:lnTo>
                  <a:lnTo>
                    <a:pt x="7779" y="8"/>
                  </a:lnTo>
                  <a:lnTo>
                    <a:pt x="7783" y="0"/>
                  </a:lnTo>
                  <a:lnTo>
                    <a:pt x="7788" y="4"/>
                  </a:lnTo>
                  <a:lnTo>
                    <a:pt x="7793" y="12"/>
                  </a:lnTo>
                  <a:lnTo>
                    <a:pt x="7797" y="18"/>
                  </a:lnTo>
                  <a:lnTo>
                    <a:pt x="7802" y="12"/>
                  </a:lnTo>
                  <a:lnTo>
                    <a:pt x="7806" y="2"/>
                  </a:lnTo>
                  <a:lnTo>
                    <a:pt x="7811" y="0"/>
                  </a:lnTo>
                  <a:lnTo>
                    <a:pt x="7816" y="0"/>
                  </a:lnTo>
                  <a:lnTo>
                    <a:pt x="7820" y="0"/>
                  </a:lnTo>
                  <a:lnTo>
                    <a:pt x="7825" y="0"/>
                  </a:lnTo>
                  <a:lnTo>
                    <a:pt x="7829" y="0"/>
                  </a:lnTo>
                  <a:lnTo>
                    <a:pt x="7834" y="0"/>
                  </a:lnTo>
                  <a:lnTo>
                    <a:pt x="7839" y="0"/>
                  </a:lnTo>
                  <a:lnTo>
                    <a:pt x="7843" y="4"/>
                  </a:lnTo>
                  <a:lnTo>
                    <a:pt x="7848" y="20"/>
                  </a:lnTo>
                  <a:lnTo>
                    <a:pt x="7852" y="24"/>
                  </a:lnTo>
                  <a:lnTo>
                    <a:pt x="7857" y="16"/>
                  </a:lnTo>
                  <a:lnTo>
                    <a:pt x="7862" y="6"/>
                  </a:lnTo>
                  <a:lnTo>
                    <a:pt x="7866" y="4"/>
                  </a:lnTo>
                  <a:lnTo>
                    <a:pt x="7871" y="6"/>
                  </a:lnTo>
                  <a:lnTo>
                    <a:pt x="7875" y="10"/>
                  </a:lnTo>
                  <a:lnTo>
                    <a:pt x="7880" y="4"/>
                  </a:lnTo>
                  <a:lnTo>
                    <a:pt x="7885" y="14"/>
                  </a:lnTo>
                  <a:lnTo>
                    <a:pt x="7889" y="20"/>
                  </a:lnTo>
                  <a:lnTo>
                    <a:pt x="7894" y="16"/>
                  </a:lnTo>
                  <a:lnTo>
                    <a:pt x="7898" y="16"/>
                  </a:lnTo>
                  <a:lnTo>
                    <a:pt x="7903" y="0"/>
                  </a:lnTo>
                  <a:lnTo>
                    <a:pt x="7908" y="6"/>
                  </a:lnTo>
                  <a:lnTo>
                    <a:pt x="7912" y="4"/>
                  </a:lnTo>
                  <a:lnTo>
                    <a:pt x="7917" y="2"/>
                  </a:lnTo>
                  <a:lnTo>
                    <a:pt x="7921" y="0"/>
                  </a:lnTo>
                  <a:lnTo>
                    <a:pt x="7926" y="6"/>
                  </a:lnTo>
                  <a:lnTo>
                    <a:pt x="7931" y="8"/>
                  </a:lnTo>
                  <a:lnTo>
                    <a:pt x="7935" y="6"/>
                  </a:lnTo>
                  <a:lnTo>
                    <a:pt x="7940" y="2"/>
                  </a:lnTo>
                  <a:lnTo>
                    <a:pt x="7944" y="8"/>
                  </a:lnTo>
                  <a:lnTo>
                    <a:pt x="7949" y="18"/>
                  </a:lnTo>
                  <a:lnTo>
                    <a:pt x="7954" y="26"/>
                  </a:lnTo>
                  <a:lnTo>
                    <a:pt x="7958" y="24"/>
                  </a:lnTo>
                  <a:lnTo>
                    <a:pt x="7963" y="18"/>
                  </a:lnTo>
                  <a:lnTo>
                    <a:pt x="7967" y="0"/>
                  </a:lnTo>
                  <a:lnTo>
                    <a:pt x="7972" y="0"/>
                  </a:lnTo>
                  <a:lnTo>
                    <a:pt x="7976" y="4"/>
                  </a:lnTo>
                  <a:lnTo>
                    <a:pt x="7981" y="6"/>
                  </a:lnTo>
                  <a:lnTo>
                    <a:pt x="7986" y="10"/>
                  </a:lnTo>
                  <a:lnTo>
                    <a:pt x="7990" y="6"/>
                  </a:lnTo>
                  <a:lnTo>
                    <a:pt x="7995" y="2"/>
                  </a:lnTo>
                  <a:lnTo>
                    <a:pt x="7999" y="0"/>
                  </a:lnTo>
                  <a:lnTo>
                    <a:pt x="8004" y="4"/>
                  </a:lnTo>
                  <a:lnTo>
                    <a:pt x="8009" y="4"/>
                  </a:lnTo>
                  <a:lnTo>
                    <a:pt x="8013" y="14"/>
                  </a:lnTo>
                  <a:lnTo>
                    <a:pt x="8018" y="24"/>
                  </a:lnTo>
                  <a:lnTo>
                    <a:pt x="8022" y="20"/>
                  </a:lnTo>
                  <a:lnTo>
                    <a:pt x="8027" y="0"/>
                  </a:lnTo>
                  <a:lnTo>
                    <a:pt x="8032" y="0"/>
                  </a:lnTo>
                  <a:lnTo>
                    <a:pt x="8036" y="0"/>
                  </a:lnTo>
                  <a:lnTo>
                    <a:pt x="8041" y="4"/>
                  </a:lnTo>
                  <a:lnTo>
                    <a:pt x="8045" y="12"/>
                  </a:lnTo>
                  <a:lnTo>
                    <a:pt x="8050" y="30"/>
                  </a:lnTo>
                  <a:lnTo>
                    <a:pt x="8055" y="32"/>
                  </a:lnTo>
                  <a:lnTo>
                    <a:pt x="8059" y="20"/>
                  </a:lnTo>
                  <a:lnTo>
                    <a:pt x="8064" y="2"/>
                  </a:lnTo>
                  <a:lnTo>
                    <a:pt x="8068" y="0"/>
                  </a:lnTo>
                  <a:lnTo>
                    <a:pt x="8073" y="0"/>
                  </a:lnTo>
                  <a:lnTo>
                    <a:pt x="8078" y="0"/>
                  </a:lnTo>
                  <a:lnTo>
                    <a:pt x="8082" y="0"/>
                  </a:lnTo>
                  <a:lnTo>
                    <a:pt x="8087" y="2"/>
                  </a:lnTo>
                  <a:lnTo>
                    <a:pt x="8091" y="8"/>
                  </a:lnTo>
                  <a:lnTo>
                    <a:pt x="8096" y="16"/>
                  </a:lnTo>
                  <a:lnTo>
                    <a:pt x="8101" y="18"/>
                  </a:lnTo>
                  <a:lnTo>
                    <a:pt x="8105" y="16"/>
                  </a:lnTo>
                  <a:lnTo>
                    <a:pt x="8110" y="22"/>
                  </a:lnTo>
                  <a:lnTo>
                    <a:pt x="8114" y="6"/>
                  </a:lnTo>
                  <a:lnTo>
                    <a:pt x="8119" y="12"/>
                  </a:lnTo>
                  <a:lnTo>
                    <a:pt x="8124" y="16"/>
                  </a:lnTo>
                  <a:lnTo>
                    <a:pt x="8128" y="12"/>
                  </a:lnTo>
                  <a:lnTo>
                    <a:pt x="8133" y="12"/>
                  </a:lnTo>
                  <a:lnTo>
                    <a:pt x="8137" y="16"/>
                  </a:lnTo>
                  <a:lnTo>
                    <a:pt x="8142" y="24"/>
                  </a:lnTo>
                  <a:lnTo>
                    <a:pt x="8147" y="26"/>
                  </a:lnTo>
                  <a:lnTo>
                    <a:pt x="8151" y="26"/>
                  </a:lnTo>
                  <a:lnTo>
                    <a:pt x="8156" y="26"/>
                  </a:lnTo>
                  <a:lnTo>
                    <a:pt x="8160" y="22"/>
                  </a:lnTo>
                  <a:lnTo>
                    <a:pt x="8165" y="12"/>
                  </a:lnTo>
                  <a:lnTo>
                    <a:pt x="8170" y="0"/>
                  </a:lnTo>
                  <a:lnTo>
                    <a:pt x="8174" y="18"/>
                  </a:lnTo>
                  <a:lnTo>
                    <a:pt x="8179" y="12"/>
                  </a:lnTo>
                  <a:lnTo>
                    <a:pt x="8183" y="4"/>
                  </a:lnTo>
                  <a:lnTo>
                    <a:pt x="8188" y="16"/>
                  </a:lnTo>
                  <a:lnTo>
                    <a:pt x="8193" y="24"/>
                  </a:lnTo>
                  <a:lnTo>
                    <a:pt x="8197" y="18"/>
                  </a:lnTo>
                  <a:lnTo>
                    <a:pt x="8202" y="12"/>
                  </a:lnTo>
                  <a:lnTo>
                    <a:pt x="8206" y="12"/>
                  </a:lnTo>
                  <a:lnTo>
                    <a:pt x="8211" y="0"/>
                  </a:lnTo>
                  <a:lnTo>
                    <a:pt x="8216" y="2"/>
                  </a:lnTo>
                  <a:lnTo>
                    <a:pt x="8220" y="2"/>
                  </a:lnTo>
                  <a:lnTo>
                    <a:pt x="8225" y="4"/>
                  </a:lnTo>
                  <a:lnTo>
                    <a:pt x="8229" y="6"/>
                  </a:lnTo>
                  <a:lnTo>
                    <a:pt x="8234" y="8"/>
                  </a:lnTo>
                  <a:lnTo>
                    <a:pt x="8239" y="0"/>
                  </a:lnTo>
                  <a:lnTo>
                    <a:pt x="8243" y="2"/>
                  </a:lnTo>
                  <a:lnTo>
                    <a:pt x="8248" y="0"/>
                  </a:lnTo>
                  <a:lnTo>
                    <a:pt x="8252" y="0"/>
                  </a:lnTo>
                  <a:lnTo>
                    <a:pt x="8257" y="0"/>
                  </a:lnTo>
                  <a:lnTo>
                    <a:pt x="8262" y="10"/>
                  </a:lnTo>
                  <a:lnTo>
                    <a:pt x="8266" y="30"/>
                  </a:lnTo>
                  <a:lnTo>
                    <a:pt x="8271" y="22"/>
                  </a:lnTo>
                  <a:lnTo>
                    <a:pt x="8275" y="28"/>
                  </a:lnTo>
                  <a:lnTo>
                    <a:pt x="8280" y="18"/>
                  </a:lnTo>
                  <a:lnTo>
                    <a:pt x="8285" y="6"/>
                  </a:lnTo>
                  <a:lnTo>
                    <a:pt x="8289" y="12"/>
                  </a:lnTo>
                  <a:lnTo>
                    <a:pt x="8294" y="12"/>
                  </a:lnTo>
                  <a:lnTo>
                    <a:pt x="8298" y="8"/>
                  </a:lnTo>
                  <a:lnTo>
                    <a:pt x="8303" y="4"/>
                  </a:lnTo>
                  <a:lnTo>
                    <a:pt x="8308" y="6"/>
                  </a:lnTo>
                  <a:lnTo>
                    <a:pt x="8312" y="12"/>
                  </a:lnTo>
                  <a:lnTo>
                    <a:pt x="8317" y="12"/>
                  </a:lnTo>
                  <a:lnTo>
                    <a:pt x="8321" y="8"/>
                  </a:lnTo>
                  <a:lnTo>
                    <a:pt x="8326" y="10"/>
                  </a:lnTo>
                  <a:lnTo>
                    <a:pt x="8330" y="12"/>
                  </a:lnTo>
                  <a:lnTo>
                    <a:pt x="8335" y="8"/>
                  </a:lnTo>
                  <a:lnTo>
                    <a:pt x="8340" y="4"/>
                  </a:lnTo>
                  <a:lnTo>
                    <a:pt x="8344" y="0"/>
                  </a:lnTo>
                  <a:lnTo>
                    <a:pt x="8349" y="0"/>
                  </a:lnTo>
                  <a:lnTo>
                    <a:pt x="8353" y="2"/>
                  </a:lnTo>
                  <a:lnTo>
                    <a:pt x="8358" y="20"/>
                  </a:lnTo>
                  <a:lnTo>
                    <a:pt x="8363" y="42"/>
                  </a:lnTo>
                  <a:lnTo>
                    <a:pt x="8367" y="50"/>
                  </a:lnTo>
                  <a:lnTo>
                    <a:pt x="8372" y="34"/>
                  </a:lnTo>
                  <a:lnTo>
                    <a:pt x="8376" y="38"/>
                  </a:lnTo>
                  <a:lnTo>
                    <a:pt x="8381" y="38"/>
                  </a:lnTo>
                  <a:lnTo>
                    <a:pt x="8386" y="32"/>
                  </a:lnTo>
                  <a:lnTo>
                    <a:pt x="8390" y="36"/>
                  </a:lnTo>
                  <a:lnTo>
                    <a:pt x="8395" y="42"/>
                  </a:lnTo>
                  <a:lnTo>
                    <a:pt x="8399" y="36"/>
                  </a:lnTo>
                  <a:lnTo>
                    <a:pt x="8404" y="16"/>
                  </a:lnTo>
                  <a:lnTo>
                    <a:pt x="8409" y="8"/>
                  </a:lnTo>
                  <a:lnTo>
                    <a:pt x="8413" y="2"/>
                  </a:lnTo>
                  <a:lnTo>
                    <a:pt x="8418" y="2"/>
                  </a:lnTo>
                  <a:lnTo>
                    <a:pt x="8422" y="0"/>
                  </a:lnTo>
                  <a:lnTo>
                    <a:pt x="8427" y="2"/>
                  </a:lnTo>
                  <a:lnTo>
                    <a:pt x="8432" y="6"/>
                  </a:lnTo>
                  <a:lnTo>
                    <a:pt x="8436" y="12"/>
                  </a:lnTo>
                  <a:lnTo>
                    <a:pt x="8441" y="16"/>
                  </a:lnTo>
                  <a:lnTo>
                    <a:pt x="8445" y="10"/>
                  </a:lnTo>
                  <a:lnTo>
                    <a:pt x="8450" y="4"/>
                  </a:lnTo>
                  <a:lnTo>
                    <a:pt x="8455" y="2"/>
                  </a:lnTo>
                  <a:lnTo>
                    <a:pt x="8459" y="4"/>
                  </a:lnTo>
                  <a:lnTo>
                    <a:pt x="8464" y="2"/>
                  </a:lnTo>
                  <a:lnTo>
                    <a:pt x="8468" y="0"/>
                  </a:lnTo>
                  <a:lnTo>
                    <a:pt x="8473" y="8"/>
                  </a:lnTo>
                  <a:lnTo>
                    <a:pt x="8478" y="24"/>
                  </a:lnTo>
                  <a:lnTo>
                    <a:pt x="8482" y="34"/>
                  </a:lnTo>
                  <a:lnTo>
                    <a:pt x="8487" y="22"/>
                  </a:lnTo>
                  <a:lnTo>
                    <a:pt x="8491" y="8"/>
                  </a:lnTo>
                  <a:lnTo>
                    <a:pt x="8496" y="0"/>
                  </a:lnTo>
                  <a:lnTo>
                    <a:pt x="8501" y="8"/>
                  </a:lnTo>
                  <a:lnTo>
                    <a:pt x="8505" y="10"/>
                  </a:lnTo>
                  <a:lnTo>
                    <a:pt x="8510" y="12"/>
                  </a:lnTo>
                  <a:lnTo>
                    <a:pt x="8514" y="22"/>
                  </a:lnTo>
                  <a:lnTo>
                    <a:pt x="8519" y="26"/>
                  </a:lnTo>
                  <a:lnTo>
                    <a:pt x="8524" y="16"/>
                  </a:lnTo>
                  <a:lnTo>
                    <a:pt x="8528" y="4"/>
                  </a:lnTo>
                  <a:lnTo>
                    <a:pt x="8533" y="4"/>
                  </a:lnTo>
                  <a:lnTo>
                    <a:pt x="8537" y="8"/>
                  </a:lnTo>
                  <a:lnTo>
                    <a:pt x="8542" y="8"/>
                  </a:lnTo>
                  <a:lnTo>
                    <a:pt x="8547" y="6"/>
                  </a:lnTo>
                  <a:lnTo>
                    <a:pt x="8551" y="6"/>
                  </a:lnTo>
                  <a:lnTo>
                    <a:pt x="8556" y="4"/>
                  </a:lnTo>
                  <a:lnTo>
                    <a:pt x="8560" y="2"/>
                  </a:lnTo>
                  <a:lnTo>
                    <a:pt x="8565" y="4"/>
                  </a:lnTo>
                  <a:lnTo>
                    <a:pt x="8570" y="6"/>
                  </a:lnTo>
                  <a:lnTo>
                    <a:pt x="8574" y="14"/>
                  </a:lnTo>
                  <a:lnTo>
                    <a:pt x="8579" y="30"/>
                  </a:lnTo>
                  <a:lnTo>
                    <a:pt x="8583" y="18"/>
                  </a:lnTo>
                  <a:lnTo>
                    <a:pt x="8588" y="18"/>
                  </a:lnTo>
                  <a:lnTo>
                    <a:pt x="8593" y="10"/>
                  </a:lnTo>
                  <a:lnTo>
                    <a:pt x="8597" y="4"/>
                  </a:lnTo>
                  <a:lnTo>
                    <a:pt x="8602" y="0"/>
                  </a:lnTo>
                  <a:lnTo>
                    <a:pt x="8606" y="30"/>
                  </a:lnTo>
                  <a:lnTo>
                    <a:pt x="8611" y="30"/>
                  </a:lnTo>
                  <a:lnTo>
                    <a:pt x="8616" y="18"/>
                  </a:lnTo>
                  <a:lnTo>
                    <a:pt x="8620" y="8"/>
                  </a:lnTo>
                  <a:lnTo>
                    <a:pt x="8625" y="0"/>
                  </a:lnTo>
                  <a:lnTo>
                    <a:pt x="8629" y="0"/>
                  </a:lnTo>
                  <a:lnTo>
                    <a:pt x="8634" y="0"/>
                  </a:lnTo>
                  <a:lnTo>
                    <a:pt x="8639" y="0"/>
                  </a:lnTo>
                  <a:lnTo>
                    <a:pt x="8643" y="2"/>
                  </a:lnTo>
                  <a:lnTo>
                    <a:pt x="8648" y="2"/>
                  </a:lnTo>
                  <a:lnTo>
                    <a:pt x="8652" y="2"/>
                  </a:lnTo>
                  <a:lnTo>
                    <a:pt x="8657" y="6"/>
                  </a:lnTo>
                  <a:lnTo>
                    <a:pt x="8662" y="10"/>
                  </a:lnTo>
                  <a:lnTo>
                    <a:pt x="8666" y="8"/>
                  </a:lnTo>
                  <a:lnTo>
                    <a:pt x="8671" y="6"/>
                  </a:lnTo>
                  <a:lnTo>
                    <a:pt x="8675" y="8"/>
                  </a:lnTo>
                  <a:lnTo>
                    <a:pt x="8680" y="18"/>
                  </a:lnTo>
                  <a:lnTo>
                    <a:pt x="8685" y="36"/>
                  </a:lnTo>
                  <a:lnTo>
                    <a:pt x="8689" y="16"/>
                  </a:lnTo>
                  <a:lnTo>
                    <a:pt x="8694" y="6"/>
                  </a:lnTo>
                  <a:lnTo>
                    <a:pt x="8698" y="4"/>
                  </a:lnTo>
                  <a:lnTo>
                    <a:pt x="8703" y="4"/>
                  </a:lnTo>
                  <a:lnTo>
                    <a:pt x="8707" y="4"/>
                  </a:lnTo>
                  <a:lnTo>
                    <a:pt x="8712" y="8"/>
                  </a:lnTo>
                  <a:lnTo>
                    <a:pt x="8717" y="14"/>
                  </a:lnTo>
                  <a:lnTo>
                    <a:pt x="8721" y="18"/>
                  </a:lnTo>
                  <a:lnTo>
                    <a:pt x="8726" y="22"/>
                  </a:lnTo>
                  <a:lnTo>
                    <a:pt x="8730" y="22"/>
                  </a:lnTo>
                  <a:lnTo>
                    <a:pt x="8735" y="20"/>
                  </a:lnTo>
                  <a:lnTo>
                    <a:pt x="8740" y="14"/>
                  </a:lnTo>
                  <a:lnTo>
                    <a:pt x="8744" y="4"/>
                  </a:lnTo>
                  <a:lnTo>
                    <a:pt x="8749" y="4"/>
                  </a:lnTo>
                  <a:lnTo>
                    <a:pt x="8753" y="14"/>
                  </a:lnTo>
                  <a:lnTo>
                    <a:pt x="8758" y="22"/>
                  </a:lnTo>
                  <a:lnTo>
                    <a:pt x="8763" y="16"/>
                  </a:lnTo>
                  <a:lnTo>
                    <a:pt x="8767" y="6"/>
                  </a:lnTo>
                  <a:lnTo>
                    <a:pt x="8772" y="2"/>
                  </a:lnTo>
                  <a:lnTo>
                    <a:pt x="8776" y="0"/>
                  </a:lnTo>
                  <a:lnTo>
                    <a:pt x="8781" y="2"/>
                  </a:lnTo>
                  <a:lnTo>
                    <a:pt x="8786" y="6"/>
                  </a:lnTo>
                  <a:lnTo>
                    <a:pt x="8790" y="10"/>
                  </a:lnTo>
                  <a:lnTo>
                    <a:pt x="8795" y="12"/>
                  </a:lnTo>
                  <a:lnTo>
                    <a:pt x="8799" y="22"/>
                  </a:lnTo>
                  <a:lnTo>
                    <a:pt x="8804" y="46"/>
                  </a:lnTo>
                  <a:lnTo>
                    <a:pt x="8809" y="44"/>
                  </a:lnTo>
                  <a:lnTo>
                    <a:pt x="8813" y="20"/>
                  </a:lnTo>
                  <a:lnTo>
                    <a:pt x="8818" y="22"/>
                  </a:lnTo>
                  <a:lnTo>
                    <a:pt x="8822" y="24"/>
                  </a:lnTo>
                  <a:lnTo>
                    <a:pt x="8827" y="24"/>
                  </a:lnTo>
                  <a:lnTo>
                    <a:pt x="8832" y="18"/>
                  </a:lnTo>
                  <a:lnTo>
                    <a:pt x="8836" y="12"/>
                  </a:lnTo>
                  <a:lnTo>
                    <a:pt x="8841" y="10"/>
                  </a:lnTo>
                  <a:lnTo>
                    <a:pt x="8845" y="10"/>
                  </a:lnTo>
                  <a:lnTo>
                    <a:pt x="8850" y="22"/>
                  </a:lnTo>
                  <a:lnTo>
                    <a:pt x="8855" y="22"/>
                  </a:lnTo>
                  <a:lnTo>
                    <a:pt x="8859" y="24"/>
                  </a:lnTo>
                  <a:lnTo>
                    <a:pt x="8864" y="30"/>
                  </a:lnTo>
                  <a:lnTo>
                    <a:pt x="8868" y="26"/>
                  </a:lnTo>
                  <a:lnTo>
                    <a:pt x="8873" y="22"/>
                  </a:lnTo>
                  <a:lnTo>
                    <a:pt x="8878" y="16"/>
                  </a:lnTo>
                  <a:lnTo>
                    <a:pt x="8882" y="10"/>
                  </a:lnTo>
                  <a:lnTo>
                    <a:pt x="8887" y="10"/>
                  </a:lnTo>
                  <a:lnTo>
                    <a:pt x="8891" y="8"/>
                  </a:lnTo>
                  <a:lnTo>
                    <a:pt x="8896" y="12"/>
                  </a:lnTo>
                  <a:lnTo>
                    <a:pt x="8901" y="26"/>
                  </a:lnTo>
                  <a:lnTo>
                    <a:pt x="8905" y="28"/>
                  </a:lnTo>
                  <a:lnTo>
                    <a:pt x="8910" y="46"/>
                  </a:lnTo>
                  <a:lnTo>
                    <a:pt x="8914" y="36"/>
                  </a:lnTo>
                  <a:lnTo>
                    <a:pt x="8919" y="28"/>
                  </a:lnTo>
                  <a:lnTo>
                    <a:pt x="8924" y="16"/>
                  </a:lnTo>
                  <a:lnTo>
                    <a:pt x="8928" y="0"/>
                  </a:lnTo>
                  <a:lnTo>
                    <a:pt x="8933" y="8"/>
                  </a:lnTo>
                  <a:lnTo>
                    <a:pt x="8937" y="14"/>
                  </a:lnTo>
                  <a:lnTo>
                    <a:pt x="8942" y="16"/>
                  </a:lnTo>
                  <a:lnTo>
                    <a:pt x="8947" y="20"/>
                  </a:lnTo>
                  <a:lnTo>
                    <a:pt x="8951" y="28"/>
                  </a:lnTo>
                  <a:lnTo>
                    <a:pt x="8956" y="34"/>
                  </a:lnTo>
                  <a:lnTo>
                    <a:pt x="8960" y="92"/>
                  </a:lnTo>
                  <a:lnTo>
                    <a:pt x="8965" y="248"/>
                  </a:lnTo>
                  <a:lnTo>
                    <a:pt x="8970" y="408"/>
                  </a:lnTo>
                  <a:lnTo>
                    <a:pt x="8974" y="526"/>
                  </a:lnTo>
                  <a:lnTo>
                    <a:pt x="8979" y="926"/>
                  </a:lnTo>
                  <a:lnTo>
                    <a:pt x="8983" y="1680"/>
                  </a:lnTo>
                  <a:lnTo>
                    <a:pt x="8988" y="2390"/>
                  </a:lnTo>
                  <a:lnTo>
                    <a:pt x="8993" y="2774"/>
                  </a:lnTo>
                  <a:lnTo>
                    <a:pt x="8997" y="2912"/>
                  </a:lnTo>
                  <a:lnTo>
                    <a:pt x="9002" y="2782"/>
                  </a:lnTo>
                  <a:lnTo>
                    <a:pt x="9006" y="2456"/>
                  </a:lnTo>
                  <a:lnTo>
                    <a:pt x="9011" y="2274"/>
                  </a:lnTo>
                  <a:lnTo>
                    <a:pt x="9016" y="2274"/>
                  </a:lnTo>
                  <a:lnTo>
                    <a:pt x="9020" y="2190"/>
                  </a:lnTo>
                  <a:lnTo>
                    <a:pt x="9025" y="1766"/>
                  </a:lnTo>
                  <a:lnTo>
                    <a:pt x="9029" y="1186"/>
                  </a:lnTo>
                  <a:lnTo>
                    <a:pt x="9034" y="882"/>
                  </a:lnTo>
                  <a:lnTo>
                    <a:pt x="9039" y="704"/>
                  </a:lnTo>
                  <a:lnTo>
                    <a:pt x="9043" y="588"/>
                  </a:lnTo>
                  <a:lnTo>
                    <a:pt x="9048" y="550"/>
                  </a:lnTo>
                  <a:lnTo>
                    <a:pt x="9052" y="590"/>
                  </a:lnTo>
                  <a:lnTo>
                    <a:pt x="9057" y="508"/>
                  </a:lnTo>
                  <a:lnTo>
                    <a:pt x="9062" y="326"/>
                  </a:lnTo>
                  <a:lnTo>
                    <a:pt x="9066" y="268"/>
                  </a:lnTo>
                  <a:lnTo>
                    <a:pt x="9071" y="358"/>
                  </a:lnTo>
                  <a:lnTo>
                    <a:pt x="9075" y="432"/>
                  </a:lnTo>
                  <a:lnTo>
                    <a:pt x="9080" y="416"/>
                  </a:lnTo>
                  <a:lnTo>
                    <a:pt x="9085" y="384"/>
                  </a:lnTo>
                  <a:lnTo>
                    <a:pt x="9089" y="446"/>
                  </a:lnTo>
                  <a:lnTo>
                    <a:pt x="9094" y="600"/>
                  </a:lnTo>
                  <a:lnTo>
                    <a:pt x="9098" y="674"/>
                  </a:lnTo>
                  <a:lnTo>
                    <a:pt x="9103" y="634"/>
                  </a:lnTo>
                  <a:lnTo>
                    <a:pt x="9108" y="550"/>
                  </a:lnTo>
                  <a:lnTo>
                    <a:pt x="9112" y="466"/>
                  </a:lnTo>
                  <a:lnTo>
                    <a:pt x="9117" y="414"/>
                  </a:lnTo>
                  <a:lnTo>
                    <a:pt x="9121" y="378"/>
                  </a:lnTo>
                  <a:lnTo>
                    <a:pt x="9126" y="324"/>
                  </a:lnTo>
                  <a:lnTo>
                    <a:pt x="9130" y="246"/>
                  </a:lnTo>
                  <a:lnTo>
                    <a:pt x="9135" y="174"/>
                  </a:lnTo>
                  <a:lnTo>
                    <a:pt x="9140" y="128"/>
                  </a:lnTo>
                  <a:lnTo>
                    <a:pt x="9144" y="104"/>
                  </a:lnTo>
                  <a:lnTo>
                    <a:pt x="9149" y="80"/>
                  </a:lnTo>
                  <a:lnTo>
                    <a:pt x="9153" y="70"/>
                  </a:lnTo>
                  <a:lnTo>
                    <a:pt x="9158" y="88"/>
                  </a:lnTo>
                  <a:lnTo>
                    <a:pt x="9163" y="112"/>
                  </a:lnTo>
                  <a:lnTo>
                    <a:pt x="9167" y="136"/>
                  </a:lnTo>
                  <a:lnTo>
                    <a:pt x="9172" y="168"/>
                  </a:lnTo>
                  <a:lnTo>
                    <a:pt x="9176" y="158"/>
                  </a:lnTo>
                  <a:lnTo>
                    <a:pt x="9181" y="92"/>
                  </a:lnTo>
                  <a:lnTo>
                    <a:pt x="9186" y="40"/>
                  </a:lnTo>
                  <a:lnTo>
                    <a:pt x="9190" y="24"/>
                  </a:lnTo>
                  <a:lnTo>
                    <a:pt x="9195" y="26"/>
                  </a:lnTo>
                  <a:lnTo>
                    <a:pt x="9199" y="22"/>
                  </a:lnTo>
                  <a:lnTo>
                    <a:pt x="9204" y="30"/>
                  </a:lnTo>
                  <a:lnTo>
                    <a:pt x="9209" y="42"/>
                  </a:lnTo>
                  <a:lnTo>
                    <a:pt x="9213" y="80"/>
                  </a:lnTo>
                  <a:lnTo>
                    <a:pt x="9218" y="82"/>
                  </a:lnTo>
                  <a:lnTo>
                    <a:pt x="9222" y="46"/>
                  </a:lnTo>
                  <a:lnTo>
                    <a:pt x="9227" y="20"/>
                  </a:lnTo>
                  <a:lnTo>
                    <a:pt x="9232" y="16"/>
                  </a:lnTo>
                  <a:lnTo>
                    <a:pt x="9236" y="12"/>
                  </a:lnTo>
                  <a:lnTo>
                    <a:pt x="9241" y="6"/>
                  </a:lnTo>
                  <a:lnTo>
                    <a:pt x="9245" y="4"/>
                  </a:lnTo>
                  <a:lnTo>
                    <a:pt x="9250" y="6"/>
                  </a:lnTo>
                  <a:lnTo>
                    <a:pt x="9255" y="16"/>
                  </a:lnTo>
                  <a:lnTo>
                    <a:pt x="9259" y="24"/>
                  </a:lnTo>
                  <a:lnTo>
                    <a:pt x="9264" y="30"/>
                  </a:lnTo>
                  <a:lnTo>
                    <a:pt x="9268" y="46"/>
                  </a:lnTo>
                  <a:lnTo>
                    <a:pt x="9273" y="44"/>
                  </a:lnTo>
                  <a:lnTo>
                    <a:pt x="9278" y="36"/>
                  </a:lnTo>
                  <a:lnTo>
                    <a:pt x="9282" y="36"/>
                  </a:lnTo>
                  <a:lnTo>
                    <a:pt x="9287" y="22"/>
                  </a:lnTo>
                  <a:lnTo>
                    <a:pt x="9291" y="24"/>
                  </a:lnTo>
                  <a:lnTo>
                    <a:pt x="9296" y="22"/>
                  </a:lnTo>
                  <a:lnTo>
                    <a:pt x="9301" y="20"/>
                  </a:lnTo>
                  <a:lnTo>
                    <a:pt x="9305" y="20"/>
                  </a:lnTo>
                  <a:lnTo>
                    <a:pt x="9310" y="16"/>
                  </a:lnTo>
                  <a:lnTo>
                    <a:pt x="9314" y="18"/>
                  </a:lnTo>
                  <a:lnTo>
                    <a:pt x="9319" y="10"/>
                  </a:lnTo>
                  <a:lnTo>
                    <a:pt x="9324" y="12"/>
                  </a:lnTo>
                  <a:lnTo>
                    <a:pt x="9328" y="16"/>
                  </a:lnTo>
                  <a:lnTo>
                    <a:pt x="9333" y="12"/>
                  </a:lnTo>
                  <a:lnTo>
                    <a:pt x="9337" y="8"/>
                  </a:lnTo>
                  <a:lnTo>
                    <a:pt x="9342" y="6"/>
                  </a:lnTo>
                  <a:lnTo>
                    <a:pt x="9347" y="10"/>
                  </a:lnTo>
                  <a:lnTo>
                    <a:pt x="9351" y="0"/>
                  </a:lnTo>
                  <a:lnTo>
                    <a:pt x="9356" y="2"/>
                  </a:lnTo>
                  <a:lnTo>
                    <a:pt x="9360" y="8"/>
                  </a:lnTo>
                  <a:lnTo>
                    <a:pt x="9365" y="14"/>
                  </a:lnTo>
                  <a:lnTo>
                    <a:pt x="9370" y="54"/>
                  </a:lnTo>
                  <a:lnTo>
                    <a:pt x="9374" y="102"/>
                  </a:lnTo>
                  <a:lnTo>
                    <a:pt x="9379" y="124"/>
                  </a:lnTo>
                  <a:lnTo>
                    <a:pt x="9383" y="100"/>
                  </a:lnTo>
                  <a:lnTo>
                    <a:pt x="9388" y="54"/>
                  </a:lnTo>
                  <a:lnTo>
                    <a:pt x="9393" y="14"/>
                  </a:lnTo>
                  <a:lnTo>
                    <a:pt x="9397" y="16"/>
                  </a:lnTo>
                  <a:lnTo>
                    <a:pt x="9402" y="12"/>
                  </a:lnTo>
                  <a:lnTo>
                    <a:pt x="9406" y="20"/>
                  </a:lnTo>
                  <a:lnTo>
                    <a:pt x="9411" y="18"/>
                  </a:lnTo>
                  <a:lnTo>
                    <a:pt x="9416" y="32"/>
                  </a:lnTo>
                  <a:lnTo>
                    <a:pt x="9420" y="22"/>
                  </a:lnTo>
                  <a:lnTo>
                    <a:pt x="9425" y="18"/>
                  </a:lnTo>
                  <a:lnTo>
                    <a:pt x="9429" y="26"/>
                  </a:lnTo>
                  <a:lnTo>
                    <a:pt x="9434" y="26"/>
                  </a:lnTo>
                  <a:lnTo>
                    <a:pt x="9439" y="12"/>
                  </a:lnTo>
                  <a:lnTo>
                    <a:pt x="9443" y="8"/>
                  </a:lnTo>
                  <a:lnTo>
                    <a:pt x="9448" y="4"/>
                  </a:lnTo>
                  <a:lnTo>
                    <a:pt x="9452" y="0"/>
                  </a:lnTo>
                  <a:lnTo>
                    <a:pt x="9457" y="2"/>
                  </a:lnTo>
                  <a:lnTo>
                    <a:pt x="9462" y="14"/>
                  </a:lnTo>
                  <a:lnTo>
                    <a:pt x="9466" y="28"/>
                  </a:lnTo>
                  <a:lnTo>
                    <a:pt x="9471" y="28"/>
                  </a:lnTo>
                  <a:lnTo>
                    <a:pt x="9475" y="20"/>
                  </a:lnTo>
                  <a:lnTo>
                    <a:pt x="9480" y="22"/>
                  </a:lnTo>
                  <a:lnTo>
                    <a:pt x="9485" y="36"/>
                  </a:lnTo>
                  <a:lnTo>
                    <a:pt x="9489" y="38"/>
                  </a:lnTo>
                  <a:lnTo>
                    <a:pt x="9494" y="4"/>
                  </a:lnTo>
                  <a:lnTo>
                    <a:pt x="9498" y="12"/>
                  </a:lnTo>
                  <a:lnTo>
                    <a:pt x="9503" y="18"/>
                  </a:lnTo>
                  <a:lnTo>
                    <a:pt x="9508" y="16"/>
                  </a:lnTo>
                  <a:lnTo>
                    <a:pt x="9512" y="18"/>
                  </a:lnTo>
                  <a:lnTo>
                    <a:pt x="9517" y="26"/>
                  </a:lnTo>
                  <a:lnTo>
                    <a:pt x="9521" y="28"/>
                  </a:lnTo>
                  <a:lnTo>
                    <a:pt x="9526" y="22"/>
                  </a:lnTo>
                  <a:lnTo>
                    <a:pt x="9531" y="16"/>
                  </a:lnTo>
                  <a:lnTo>
                    <a:pt x="9535" y="12"/>
                  </a:lnTo>
                  <a:lnTo>
                    <a:pt x="9540" y="18"/>
                  </a:lnTo>
                  <a:lnTo>
                    <a:pt x="9544" y="32"/>
                  </a:lnTo>
                  <a:lnTo>
                    <a:pt x="9549" y="28"/>
                  </a:lnTo>
                  <a:lnTo>
                    <a:pt x="9553" y="16"/>
                  </a:lnTo>
                  <a:lnTo>
                    <a:pt x="9558" y="20"/>
                  </a:lnTo>
                  <a:lnTo>
                    <a:pt x="9563" y="30"/>
                  </a:lnTo>
                  <a:lnTo>
                    <a:pt x="9567" y="24"/>
                  </a:lnTo>
                  <a:lnTo>
                    <a:pt x="9572" y="12"/>
                  </a:lnTo>
                  <a:lnTo>
                    <a:pt x="9576" y="8"/>
                  </a:lnTo>
                  <a:lnTo>
                    <a:pt x="9581" y="10"/>
                  </a:lnTo>
                  <a:lnTo>
                    <a:pt x="9586" y="18"/>
                  </a:lnTo>
                  <a:lnTo>
                    <a:pt x="9590" y="24"/>
                  </a:lnTo>
                  <a:lnTo>
                    <a:pt x="9595" y="26"/>
                  </a:lnTo>
                  <a:lnTo>
                    <a:pt x="9599" y="24"/>
                  </a:lnTo>
                  <a:lnTo>
                    <a:pt x="9604" y="24"/>
                  </a:lnTo>
                  <a:lnTo>
                    <a:pt x="9609" y="22"/>
                  </a:lnTo>
                  <a:lnTo>
                    <a:pt x="9613" y="20"/>
                  </a:lnTo>
                  <a:lnTo>
                    <a:pt x="9618" y="16"/>
                  </a:lnTo>
                  <a:lnTo>
                    <a:pt x="9622" y="12"/>
                  </a:lnTo>
                  <a:lnTo>
                    <a:pt x="9627" y="14"/>
                  </a:lnTo>
                  <a:lnTo>
                    <a:pt x="9632" y="16"/>
                  </a:lnTo>
                  <a:lnTo>
                    <a:pt x="9636" y="12"/>
                  </a:lnTo>
                  <a:lnTo>
                    <a:pt x="9641" y="10"/>
                  </a:lnTo>
                  <a:lnTo>
                    <a:pt x="9645" y="10"/>
                  </a:lnTo>
                  <a:lnTo>
                    <a:pt x="9650" y="14"/>
                  </a:lnTo>
                  <a:lnTo>
                    <a:pt x="9655" y="22"/>
                  </a:lnTo>
                  <a:lnTo>
                    <a:pt x="9659" y="16"/>
                  </a:lnTo>
                  <a:lnTo>
                    <a:pt x="9664" y="16"/>
                  </a:lnTo>
                  <a:lnTo>
                    <a:pt x="9668" y="14"/>
                  </a:lnTo>
                  <a:lnTo>
                    <a:pt x="9673" y="22"/>
                  </a:lnTo>
                  <a:lnTo>
                    <a:pt x="9678" y="14"/>
                  </a:lnTo>
                  <a:lnTo>
                    <a:pt x="9682" y="4"/>
                  </a:lnTo>
                  <a:lnTo>
                    <a:pt x="9687" y="8"/>
                  </a:lnTo>
                  <a:lnTo>
                    <a:pt x="9691" y="22"/>
                  </a:lnTo>
                  <a:lnTo>
                    <a:pt x="9696" y="32"/>
                  </a:lnTo>
                  <a:lnTo>
                    <a:pt x="9701" y="26"/>
                  </a:lnTo>
                  <a:lnTo>
                    <a:pt x="9705" y="0"/>
                  </a:lnTo>
                  <a:lnTo>
                    <a:pt x="9710" y="10"/>
                  </a:lnTo>
                  <a:lnTo>
                    <a:pt x="9714" y="12"/>
                  </a:lnTo>
                  <a:lnTo>
                    <a:pt x="9719" y="8"/>
                  </a:lnTo>
                  <a:lnTo>
                    <a:pt x="9724" y="38"/>
                  </a:lnTo>
                  <a:lnTo>
                    <a:pt x="9728" y="64"/>
                  </a:lnTo>
                  <a:lnTo>
                    <a:pt x="9733" y="90"/>
                  </a:lnTo>
                  <a:lnTo>
                    <a:pt x="9737" y="116"/>
                  </a:lnTo>
                  <a:lnTo>
                    <a:pt x="9742" y="162"/>
                  </a:lnTo>
                  <a:lnTo>
                    <a:pt x="9747" y="328"/>
                  </a:lnTo>
                  <a:lnTo>
                    <a:pt x="9751" y="622"/>
                  </a:lnTo>
                  <a:lnTo>
                    <a:pt x="9756" y="936"/>
                  </a:lnTo>
                  <a:lnTo>
                    <a:pt x="9760" y="1234"/>
                  </a:lnTo>
                  <a:lnTo>
                    <a:pt x="9765" y="1640"/>
                  </a:lnTo>
                  <a:lnTo>
                    <a:pt x="9770" y="2112"/>
                  </a:lnTo>
                  <a:lnTo>
                    <a:pt x="9774" y="2676"/>
                  </a:lnTo>
                  <a:lnTo>
                    <a:pt x="9779" y="3168"/>
                  </a:lnTo>
                  <a:lnTo>
                    <a:pt x="9783" y="3362"/>
                  </a:lnTo>
                  <a:lnTo>
                    <a:pt x="9788" y="3466"/>
                  </a:lnTo>
                  <a:lnTo>
                    <a:pt x="9793" y="3376"/>
                  </a:lnTo>
                  <a:lnTo>
                    <a:pt x="9797" y="3144"/>
                  </a:lnTo>
                  <a:lnTo>
                    <a:pt x="9802" y="2816"/>
                  </a:lnTo>
                  <a:lnTo>
                    <a:pt x="9806" y="2416"/>
                  </a:lnTo>
                  <a:lnTo>
                    <a:pt x="9811" y="1948"/>
                  </a:lnTo>
                  <a:lnTo>
                    <a:pt x="9816" y="1480"/>
                  </a:lnTo>
                  <a:lnTo>
                    <a:pt x="9820" y="1140"/>
                  </a:lnTo>
                  <a:lnTo>
                    <a:pt x="9825" y="968"/>
                  </a:lnTo>
                  <a:lnTo>
                    <a:pt x="9829" y="774"/>
                  </a:lnTo>
                  <a:lnTo>
                    <a:pt x="9834" y="478"/>
                  </a:lnTo>
                  <a:lnTo>
                    <a:pt x="9839" y="262"/>
                  </a:lnTo>
                  <a:lnTo>
                    <a:pt x="9843" y="176"/>
                  </a:lnTo>
                  <a:lnTo>
                    <a:pt x="9848" y="136"/>
                  </a:lnTo>
                  <a:lnTo>
                    <a:pt x="9852" y="104"/>
                  </a:lnTo>
                  <a:lnTo>
                    <a:pt x="9857" y="60"/>
                  </a:lnTo>
                  <a:lnTo>
                    <a:pt x="9862" y="54"/>
                  </a:lnTo>
                  <a:lnTo>
                    <a:pt x="9866" y="132"/>
                  </a:lnTo>
                  <a:lnTo>
                    <a:pt x="9871" y="218"/>
                  </a:lnTo>
                  <a:lnTo>
                    <a:pt x="9875" y="216"/>
                  </a:lnTo>
                  <a:lnTo>
                    <a:pt x="9880" y="150"/>
                  </a:lnTo>
                  <a:lnTo>
                    <a:pt x="9885" y="196"/>
                  </a:lnTo>
                  <a:lnTo>
                    <a:pt x="9889" y="56"/>
                  </a:lnTo>
                  <a:lnTo>
                    <a:pt x="9894" y="46"/>
                  </a:lnTo>
                  <a:lnTo>
                    <a:pt x="9898" y="36"/>
                  </a:lnTo>
                  <a:lnTo>
                    <a:pt x="9903" y="36"/>
                  </a:lnTo>
                  <a:lnTo>
                    <a:pt x="9908" y="16"/>
                  </a:lnTo>
                  <a:lnTo>
                    <a:pt x="9912" y="8"/>
                  </a:lnTo>
                  <a:lnTo>
                    <a:pt x="9917" y="12"/>
                  </a:lnTo>
                  <a:lnTo>
                    <a:pt x="9921" y="20"/>
                  </a:lnTo>
                  <a:lnTo>
                    <a:pt x="9926" y="24"/>
                  </a:lnTo>
                  <a:lnTo>
                    <a:pt x="9931" y="22"/>
                  </a:lnTo>
                  <a:lnTo>
                    <a:pt x="9935" y="22"/>
                  </a:lnTo>
                  <a:lnTo>
                    <a:pt x="9940" y="28"/>
                  </a:lnTo>
                  <a:lnTo>
                    <a:pt x="9944" y="30"/>
                  </a:lnTo>
                  <a:lnTo>
                    <a:pt x="9949" y="28"/>
                  </a:lnTo>
                  <a:lnTo>
                    <a:pt x="9953" y="20"/>
                  </a:lnTo>
                  <a:lnTo>
                    <a:pt x="9958" y="40"/>
                  </a:lnTo>
                  <a:lnTo>
                    <a:pt x="9963" y="28"/>
                  </a:lnTo>
                  <a:lnTo>
                    <a:pt x="9967" y="18"/>
                  </a:lnTo>
                  <a:lnTo>
                    <a:pt x="9972" y="4"/>
                  </a:lnTo>
                  <a:lnTo>
                    <a:pt x="9976" y="12"/>
                  </a:lnTo>
                  <a:lnTo>
                    <a:pt x="9981" y="24"/>
                  </a:lnTo>
                  <a:lnTo>
                    <a:pt x="9986" y="26"/>
                  </a:lnTo>
                  <a:lnTo>
                    <a:pt x="9990" y="22"/>
                  </a:lnTo>
                  <a:lnTo>
                    <a:pt x="9995" y="40"/>
                  </a:lnTo>
                  <a:lnTo>
                    <a:pt x="9999" y="12"/>
                  </a:lnTo>
                  <a:lnTo>
                    <a:pt x="10004" y="8"/>
                  </a:lnTo>
                  <a:lnTo>
                    <a:pt x="10009" y="4"/>
                  </a:lnTo>
                  <a:lnTo>
                    <a:pt x="10013" y="0"/>
                  </a:lnTo>
                  <a:lnTo>
                    <a:pt x="10018" y="0"/>
                  </a:lnTo>
                  <a:lnTo>
                    <a:pt x="10022" y="4"/>
                  </a:lnTo>
                  <a:lnTo>
                    <a:pt x="10027" y="16"/>
                  </a:lnTo>
                  <a:lnTo>
                    <a:pt x="10032" y="32"/>
                  </a:lnTo>
                  <a:lnTo>
                    <a:pt x="10036" y="3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82880" tIns="91440" rIns="18288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600"/>
            </a:p>
          </p:txBody>
        </p:sp>
        <p:sp>
          <p:nvSpPr>
            <p:cNvPr id="350" name="Rectangle 349">
              <a:extLst>
                <a:ext uri="{FF2B5EF4-FFF2-40B4-BE49-F238E27FC236}">
                  <a16:creationId xmlns:a16="http://schemas.microsoft.com/office/drawing/2014/main" id="{62A8E663-4580-44B9-03BB-DB00EADE6B80}"/>
                </a:ext>
              </a:extLst>
            </p:cNvPr>
            <p:cNvSpPr>
              <a:spLocks noChangeArrowheads="1"/>
            </p:cNvSpPr>
            <p:nvPr/>
          </p:nvSpPr>
          <p:spPr bwMode="auto">
            <a:xfrm>
              <a:off x="10068173" y="8197214"/>
              <a:ext cx="917443" cy="26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5pPr>
              <a:lvl6pPr marL="22860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7432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2004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657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pPr algn="ctr"/>
              <a:r>
                <a:rPr lang="en-US" altLang="en-US" sz="2200" dirty="0">
                  <a:solidFill>
                    <a:srgbClr val="007F7F"/>
                  </a:solidFill>
                  <a:latin typeface="MS Sans Serif"/>
                </a:rPr>
                <a:t>Ion 278.00</a:t>
              </a:r>
              <a:endParaRPr lang="en-US" altLang="en-US" sz="3600" dirty="0"/>
            </a:p>
          </p:txBody>
        </p:sp>
        <p:sp>
          <p:nvSpPr>
            <p:cNvPr id="351" name="Freeform 158">
              <a:extLst>
                <a:ext uri="{FF2B5EF4-FFF2-40B4-BE49-F238E27FC236}">
                  <a16:creationId xmlns:a16="http://schemas.microsoft.com/office/drawing/2014/main" id="{9D0683F1-8478-66A2-F12E-77AC2ABE2189}"/>
                </a:ext>
              </a:extLst>
            </p:cNvPr>
            <p:cNvSpPr>
              <a:spLocks/>
            </p:cNvSpPr>
            <p:nvPr/>
          </p:nvSpPr>
          <p:spPr bwMode="auto">
            <a:xfrm flipV="1">
              <a:off x="1242218" y="11091362"/>
              <a:ext cx="11739563" cy="1166813"/>
            </a:xfrm>
            <a:custGeom>
              <a:avLst/>
              <a:gdLst>
                <a:gd name="T0" fmla="*/ 156 w 10036"/>
                <a:gd name="T1" fmla="*/ 0 h 2478"/>
                <a:gd name="T2" fmla="*/ 317 w 10036"/>
                <a:gd name="T3" fmla="*/ 4 h 2478"/>
                <a:gd name="T4" fmla="*/ 478 w 10036"/>
                <a:gd name="T5" fmla="*/ 0 h 2478"/>
                <a:gd name="T6" fmla="*/ 639 w 10036"/>
                <a:gd name="T7" fmla="*/ 4 h 2478"/>
                <a:gd name="T8" fmla="*/ 799 w 10036"/>
                <a:gd name="T9" fmla="*/ 6 h 2478"/>
                <a:gd name="T10" fmla="*/ 960 w 10036"/>
                <a:gd name="T11" fmla="*/ 0 h 2478"/>
                <a:gd name="T12" fmla="*/ 1121 w 10036"/>
                <a:gd name="T13" fmla="*/ 22 h 2478"/>
                <a:gd name="T14" fmla="*/ 1282 w 10036"/>
                <a:gd name="T15" fmla="*/ 24 h 2478"/>
                <a:gd name="T16" fmla="*/ 1443 w 10036"/>
                <a:gd name="T17" fmla="*/ 4 h 2478"/>
                <a:gd name="T18" fmla="*/ 1604 w 10036"/>
                <a:gd name="T19" fmla="*/ 6 h 2478"/>
                <a:gd name="T20" fmla="*/ 1765 w 10036"/>
                <a:gd name="T21" fmla="*/ 22 h 2478"/>
                <a:gd name="T22" fmla="*/ 1926 w 10036"/>
                <a:gd name="T23" fmla="*/ 16 h 2478"/>
                <a:gd name="T24" fmla="*/ 2087 w 10036"/>
                <a:gd name="T25" fmla="*/ 16 h 2478"/>
                <a:gd name="T26" fmla="*/ 2248 w 10036"/>
                <a:gd name="T27" fmla="*/ 10 h 2478"/>
                <a:gd name="T28" fmla="*/ 2409 w 10036"/>
                <a:gd name="T29" fmla="*/ 2 h 2478"/>
                <a:gd name="T30" fmla="*/ 2570 w 10036"/>
                <a:gd name="T31" fmla="*/ 0 h 2478"/>
                <a:gd name="T32" fmla="*/ 2731 w 10036"/>
                <a:gd name="T33" fmla="*/ 22 h 2478"/>
                <a:gd name="T34" fmla="*/ 2891 w 10036"/>
                <a:gd name="T35" fmla="*/ 40 h 2478"/>
                <a:gd name="T36" fmla="*/ 3052 w 10036"/>
                <a:gd name="T37" fmla="*/ 10 h 2478"/>
                <a:gd name="T38" fmla="*/ 3213 w 10036"/>
                <a:gd name="T39" fmla="*/ 0 h 2478"/>
                <a:gd name="T40" fmla="*/ 3374 w 10036"/>
                <a:gd name="T41" fmla="*/ 2 h 2478"/>
                <a:gd name="T42" fmla="*/ 3535 w 10036"/>
                <a:gd name="T43" fmla="*/ 8 h 2478"/>
                <a:gd name="T44" fmla="*/ 3696 w 10036"/>
                <a:gd name="T45" fmla="*/ 4 h 2478"/>
                <a:gd name="T46" fmla="*/ 3857 w 10036"/>
                <a:gd name="T47" fmla="*/ 16 h 2478"/>
                <a:gd name="T48" fmla="*/ 4018 w 10036"/>
                <a:gd name="T49" fmla="*/ 18 h 2478"/>
                <a:gd name="T50" fmla="*/ 4179 w 10036"/>
                <a:gd name="T51" fmla="*/ 0 h 2478"/>
                <a:gd name="T52" fmla="*/ 4340 w 10036"/>
                <a:gd name="T53" fmla="*/ 24 h 2478"/>
                <a:gd name="T54" fmla="*/ 4501 w 10036"/>
                <a:gd name="T55" fmla="*/ 0 h 2478"/>
                <a:gd name="T56" fmla="*/ 4662 w 10036"/>
                <a:gd name="T57" fmla="*/ 20 h 2478"/>
                <a:gd name="T58" fmla="*/ 4822 w 10036"/>
                <a:gd name="T59" fmla="*/ 0 h 2478"/>
                <a:gd name="T60" fmla="*/ 4983 w 10036"/>
                <a:gd name="T61" fmla="*/ 28 h 2478"/>
                <a:gd name="T62" fmla="*/ 5144 w 10036"/>
                <a:gd name="T63" fmla="*/ 12 h 2478"/>
                <a:gd name="T64" fmla="*/ 5305 w 10036"/>
                <a:gd name="T65" fmla="*/ 0 h 2478"/>
                <a:gd name="T66" fmla="*/ 5466 w 10036"/>
                <a:gd name="T67" fmla="*/ 14 h 2478"/>
                <a:gd name="T68" fmla="*/ 5627 w 10036"/>
                <a:gd name="T69" fmla="*/ 14 h 2478"/>
                <a:gd name="T70" fmla="*/ 5788 w 10036"/>
                <a:gd name="T71" fmla="*/ 8 h 2478"/>
                <a:gd name="T72" fmla="*/ 5949 w 10036"/>
                <a:gd name="T73" fmla="*/ 10 h 2478"/>
                <a:gd name="T74" fmla="*/ 6110 w 10036"/>
                <a:gd name="T75" fmla="*/ 16 h 2478"/>
                <a:gd name="T76" fmla="*/ 6271 w 10036"/>
                <a:gd name="T77" fmla="*/ 4 h 2478"/>
                <a:gd name="T78" fmla="*/ 6432 w 10036"/>
                <a:gd name="T79" fmla="*/ 0 h 2478"/>
                <a:gd name="T80" fmla="*/ 6593 w 10036"/>
                <a:gd name="T81" fmla="*/ 2 h 2478"/>
                <a:gd name="T82" fmla="*/ 6754 w 10036"/>
                <a:gd name="T83" fmla="*/ 28 h 2478"/>
                <a:gd name="T84" fmla="*/ 6914 w 10036"/>
                <a:gd name="T85" fmla="*/ 4 h 2478"/>
                <a:gd name="T86" fmla="*/ 7075 w 10036"/>
                <a:gd name="T87" fmla="*/ 18 h 2478"/>
                <a:gd name="T88" fmla="*/ 7236 w 10036"/>
                <a:gd name="T89" fmla="*/ 6 h 2478"/>
                <a:gd name="T90" fmla="*/ 7397 w 10036"/>
                <a:gd name="T91" fmla="*/ 14 h 2478"/>
                <a:gd name="T92" fmla="*/ 7558 w 10036"/>
                <a:gd name="T93" fmla="*/ 2 h 2478"/>
                <a:gd name="T94" fmla="*/ 7719 w 10036"/>
                <a:gd name="T95" fmla="*/ 8 h 2478"/>
                <a:gd name="T96" fmla="*/ 7880 w 10036"/>
                <a:gd name="T97" fmla="*/ 18 h 2478"/>
                <a:gd name="T98" fmla="*/ 8041 w 10036"/>
                <a:gd name="T99" fmla="*/ 12 h 2478"/>
                <a:gd name="T100" fmla="*/ 8202 w 10036"/>
                <a:gd name="T101" fmla="*/ 2 h 2478"/>
                <a:gd name="T102" fmla="*/ 8363 w 10036"/>
                <a:gd name="T103" fmla="*/ 14 h 2478"/>
                <a:gd name="T104" fmla="*/ 8524 w 10036"/>
                <a:gd name="T105" fmla="*/ 12 h 2478"/>
                <a:gd name="T106" fmla="*/ 8685 w 10036"/>
                <a:gd name="T107" fmla="*/ 16 h 2478"/>
                <a:gd name="T108" fmla="*/ 8845 w 10036"/>
                <a:gd name="T109" fmla="*/ 20 h 2478"/>
                <a:gd name="T110" fmla="*/ 9006 w 10036"/>
                <a:gd name="T111" fmla="*/ 32 h 2478"/>
                <a:gd name="T112" fmla="*/ 9167 w 10036"/>
                <a:gd name="T113" fmla="*/ 42 h 2478"/>
                <a:gd name="T114" fmla="*/ 9328 w 10036"/>
                <a:gd name="T115" fmla="*/ 12 h 2478"/>
                <a:gd name="T116" fmla="*/ 9489 w 10036"/>
                <a:gd name="T117" fmla="*/ 14 h 2478"/>
                <a:gd name="T118" fmla="*/ 9650 w 10036"/>
                <a:gd name="T119" fmla="*/ 8 h 2478"/>
                <a:gd name="T120" fmla="*/ 9811 w 10036"/>
                <a:gd name="T121" fmla="*/ 0 h 2478"/>
                <a:gd name="T122" fmla="*/ 9972 w 10036"/>
                <a:gd name="T123" fmla="*/ 8 h 2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036" h="2478">
                  <a:moveTo>
                    <a:pt x="0" y="0"/>
                  </a:moveTo>
                  <a:lnTo>
                    <a:pt x="4" y="0"/>
                  </a:lnTo>
                  <a:lnTo>
                    <a:pt x="9" y="0"/>
                  </a:lnTo>
                  <a:lnTo>
                    <a:pt x="13" y="0"/>
                  </a:lnTo>
                  <a:lnTo>
                    <a:pt x="18" y="0"/>
                  </a:lnTo>
                  <a:lnTo>
                    <a:pt x="22" y="0"/>
                  </a:lnTo>
                  <a:lnTo>
                    <a:pt x="27" y="6"/>
                  </a:lnTo>
                  <a:lnTo>
                    <a:pt x="32" y="8"/>
                  </a:lnTo>
                  <a:lnTo>
                    <a:pt x="36" y="6"/>
                  </a:lnTo>
                  <a:lnTo>
                    <a:pt x="41" y="6"/>
                  </a:lnTo>
                  <a:lnTo>
                    <a:pt x="45" y="0"/>
                  </a:lnTo>
                  <a:lnTo>
                    <a:pt x="50" y="0"/>
                  </a:lnTo>
                  <a:lnTo>
                    <a:pt x="55" y="0"/>
                  </a:lnTo>
                  <a:lnTo>
                    <a:pt x="59" y="0"/>
                  </a:lnTo>
                  <a:lnTo>
                    <a:pt x="64" y="6"/>
                  </a:lnTo>
                  <a:lnTo>
                    <a:pt x="68" y="6"/>
                  </a:lnTo>
                  <a:lnTo>
                    <a:pt x="73" y="10"/>
                  </a:lnTo>
                  <a:lnTo>
                    <a:pt x="78" y="16"/>
                  </a:lnTo>
                  <a:lnTo>
                    <a:pt x="82" y="20"/>
                  </a:lnTo>
                  <a:lnTo>
                    <a:pt x="87" y="14"/>
                  </a:lnTo>
                  <a:lnTo>
                    <a:pt x="91" y="20"/>
                  </a:lnTo>
                  <a:lnTo>
                    <a:pt x="96" y="12"/>
                  </a:lnTo>
                  <a:lnTo>
                    <a:pt x="101" y="0"/>
                  </a:lnTo>
                  <a:lnTo>
                    <a:pt x="105" y="2"/>
                  </a:lnTo>
                  <a:lnTo>
                    <a:pt x="110" y="10"/>
                  </a:lnTo>
                  <a:lnTo>
                    <a:pt x="114" y="14"/>
                  </a:lnTo>
                  <a:lnTo>
                    <a:pt x="119" y="10"/>
                  </a:lnTo>
                  <a:lnTo>
                    <a:pt x="124" y="2"/>
                  </a:lnTo>
                  <a:lnTo>
                    <a:pt x="128" y="0"/>
                  </a:lnTo>
                  <a:lnTo>
                    <a:pt x="133" y="0"/>
                  </a:lnTo>
                  <a:lnTo>
                    <a:pt x="137" y="0"/>
                  </a:lnTo>
                  <a:lnTo>
                    <a:pt x="142" y="4"/>
                  </a:lnTo>
                  <a:lnTo>
                    <a:pt x="147" y="8"/>
                  </a:lnTo>
                  <a:lnTo>
                    <a:pt x="151" y="0"/>
                  </a:lnTo>
                  <a:lnTo>
                    <a:pt x="156" y="0"/>
                  </a:lnTo>
                  <a:lnTo>
                    <a:pt x="160" y="0"/>
                  </a:lnTo>
                  <a:lnTo>
                    <a:pt x="165" y="2"/>
                  </a:lnTo>
                  <a:lnTo>
                    <a:pt x="170" y="2"/>
                  </a:lnTo>
                  <a:lnTo>
                    <a:pt x="174" y="2"/>
                  </a:lnTo>
                  <a:lnTo>
                    <a:pt x="179" y="2"/>
                  </a:lnTo>
                  <a:lnTo>
                    <a:pt x="183" y="12"/>
                  </a:lnTo>
                  <a:lnTo>
                    <a:pt x="188" y="34"/>
                  </a:lnTo>
                  <a:lnTo>
                    <a:pt x="193" y="20"/>
                  </a:lnTo>
                  <a:lnTo>
                    <a:pt x="197" y="20"/>
                  </a:lnTo>
                  <a:lnTo>
                    <a:pt x="202" y="20"/>
                  </a:lnTo>
                  <a:lnTo>
                    <a:pt x="206" y="20"/>
                  </a:lnTo>
                  <a:lnTo>
                    <a:pt x="211" y="12"/>
                  </a:lnTo>
                  <a:lnTo>
                    <a:pt x="216" y="4"/>
                  </a:lnTo>
                  <a:lnTo>
                    <a:pt x="220" y="2"/>
                  </a:lnTo>
                  <a:lnTo>
                    <a:pt x="225" y="0"/>
                  </a:lnTo>
                  <a:lnTo>
                    <a:pt x="229" y="0"/>
                  </a:lnTo>
                  <a:lnTo>
                    <a:pt x="234" y="4"/>
                  </a:lnTo>
                  <a:lnTo>
                    <a:pt x="239" y="2"/>
                  </a:lnTo>
                  <a:lnTo>
                    <a:pt x="243" y="2"/>
                  </a:lnTo>
                  <a:lnTo>
                    <a:pt x="248" y="2"/>
                  </a:lnTo>
                  <a:lnTo>
                    <a:pt x="252" y="6"/>
                  </a:lnTo>
                  <a:lnTo>
                    <a:pt x="257" y="10"/>
                  </a:lnTo>
                  <a:lnTo>
                    <a:pt x="262" y="8"/>
                  </a:lnTo>
                  <a:lnTo>
                    <a:pt x="266" y="4"/>
                  </a:lnTo>
                  <a:lnTo>
                    <a:pt x="271" y="0"/>
                  </a:lnTo>
                  <a:lnTo>
                    <a:pt x="275" y="0"/>
                  </a:lnTo>
                  <a:lnTo>
                    <a:pt x="280" y="0"/>
                  </a:lnTo>
                  <a:lnTo>
                    <a:pt x="285" y="0"/>
                  </a:lnTo>
                  <a:lnTo>
                    <a:pt x="289" y="8"/>
                  </a:lnTo>
                  <a:lnTo>
                    <a:pt x="294" y="0"/>
                  </a:lnTo>
                  <a:lnTo>
                    <a:pt x="298" y="4"/>
                  </a:lnTo>
                  <a:lnTo>
                    <a:pt x="303" y="2"/>
                  </a:lnTo>
                  <a:lnTo>
                    <a:pt x="308" y="4"/>
                  </a:lnTo>
                  <a:lnTo>
                    <a:pt x="312" y="4"/>
                  </a:lnTo>
                  <a:lnTo>
                    <a:pt x="317" y="4"/>
                  </a:lnTo>
                  <a:lnTo>
                    <a:pt x="321" y="0"/>
                  </a:lnTo>
                  <a:lnTo>
                    <a:pt x="326" y="8"/>
                  </a:lnTo>
                  <a:lnTo>
                    <a:pt x="331" y="6"/>
                  </a:lnTo>
                  <a:lnTo>
                    <a:pt x="335" y="4"/>
                  </a:lnTo>
                  <a:lnTo>
                    <a:pt x="340" y="20"/>
                  </a:lnTo>
                  <a:lnTo>
                    <a:pt x="344" y="22"/>
                  </a:lnTo>
                  <a:lnTo>
                    <a:pt x="349" y="18"/>
                  </a:lnTo>
                  <a:lnTo>
                    <a:pt x="353" y="18"/>
                  </a:lnTo>
                  <a:lnTo>
                    <a:pt x="358" y="22"/>
                  </a:lnTo>
                  <a:lnTo>
                    <a:pt x="363" y="14"/>
                  </a:lnTo>
                  <a:lnTo>
                    <a:pt x="367" y="6"/>
                  </a:lnTo>
                  <a:lnTo>
                    <a:pt x="372" y="0"/>
                  </a:lnTo>
                  <a:lnTo>
                    <a:pt x="376" y="0"/>
                  </a:lnTo>
                  <a:lnTo>
                    <a:pt x="381" y="0"/>
                  </a:lnTo>
                  <a:lnTo>
                    <a:pt x="386" y="0"/>
                  </a:lnTo>
                  <a:lnTo>
                    <a:pt x="390" y="14"/>
                  </a:lnTo>
                  <a:lnTo>
                    <a:pt x="395" y="22"/>
                  </a:lnTo>
                  <a:lnTo>
                    <a:pt x="399" y="18"/>
                  </a:lnTo>
                  <a:lnTo>
                    <a:pt x="404" y="0"/>
                  </a:lnTo>
                  <a:lnTo>
                    <a:pt x="409" y="0"/>
                  </a:lnTo>
                  <a:lnTo>
                    <a:pt x="413" y="0"/>
                  </a:lnTo>
                  <a:lnTo>
                    <a:pt x="418" y="0"/>
                  </a:lnTo>
                  <a:lnTo>
                    <a:pt x="422" y="0"/>
                  </a:lnTo>
                  <a:lnTo>
                    <a:pt x="427" y="0"/>
                  </a:lnTo>
                  <a:lnTo>
                    <a:pt x="432" y="2"/>
                  </a:lnTo>
                  <a:lnTo>
                    <a:pt x="436" y="4"/>
                  </a:lnTo>
                  <a:lnTo>
                    <a:pt x="441" y="2"/>
                  </a:lnTo>
                  <a:lnTo>
                    <a:pt x="445" y="0"/>
                  </a:lnTo>
                  <a:lnTo>
                    <a:pt x="450" y="0"/>
                  </a:lnTo>
                  <a:lnTo>
                    <a:pt x="455" y="2"/>
                  </a:lnTo>
                  <a:lnTo>
                    <a:pt x="459" y="2"/>
                  </a:lnTo>
                  <a:lnTo>
                    <a:pt x="464" y="2"/>
                  </a:lnTo>
                  <a:lnTo>
                    <a:pt x="468" y="0"/>
                  </a:lnTo>
                  <a:lnTo>
                    <a:pt x="473" y="0"/>
                  </a:lnTo>
                  <a:lnTo>
                    <a:pt x="478" y="0"/>
                  </a:lnTo>
                  <a:lnTo>
                    <a:pt x="482" y="0"/>
                  </a:lnTo>
                  <a:lnTo>
                    <a:pt x="487" y="0"/>
                  </a:lnTo>
                  <a:lnTo>
                    <a:pt x="491" y="0"/>
                  </a:lnTo>
                  <a:lnTo>
                    <a:pt x="496" y="2"/>
                  </a:lnTo>
                  <a:lnTo>
                    <a:pt x="501" y="2"/>
                  </a:lnTo>
                  <a:lnTo>
                    <a:pt x="505" y="2"/>
                  </a:lnTo>
                  <a:lnTo>
                    <a:pt x="510" y="6"/>
                  </a:lnTo>
                  <a:lnTo>
                    <a:pt x="514" y="10"/>
                  </a:lnTo>
                  <a:lnTo>
                    <a:pt x="519" y="16"/>
                  </a:lnTo>
                  <a:lnTo>
                    <a:pt x="524" y="18"/>
                  </a:lnTo>
                  <a:lnTo>
                    <a:pt x="528" y="18"/>
                  </a:lnTo>
                  <a:lnTo>
                    <a:pt x="533" y="0"/>
                  </a:lnTo>
                  <a:lnTo>
                    <a:pt x="537" y="0"/>
                  </a:lnTo>
                  <a:lnTo>
                    <a:pt x="542" y="16"/>
                  </a:lnTo>
                  <a:lnTo>
                    <a:pt x="547" y="16"/>
                  </a:lnTo>
                  <a:lnTo>
                    <a:pt x="551" y="10"/>
                  </a:lnTo>
                  <a:lnTo>
                    <a:pt x="556" y="4"/>
                  </a:lnTo>
                  <a:lnTo>
                    <a:pt x="560" y="4"/>
                  </a:lnTo>
                  <a:lnTo>
                    <a:pt x="565" y="18"/>
                  </a:lnTo>
                  <a:lnTo>
                    <a:pt x="570" y="26"/>
                  </a:lnTo>
                  <a:lnTo>
                    <a:pt x="574" y="20"/>
                  </a:lnTo>
                  <a:lnTo>
                    <a:pt x="579" y="6"/>
                  </a:lnTo>
                  <a:lnTo>
                    <a:pt x="583" y="4"/>
                  </a:lnTo>
                  <a:lnTo>
                    <a:pt x="588" y="6"/>
                  </a:lnTo>
                  <a:lnTo>
                    <a:pt x="593" y="20"/>
                  </a:lnTo>
                  <a:lnTo>
                    <a:pt x="597" y="20"/>
                  </a:lnTo>
                  <a:lnTo>
                    <a:pt x="602" y="18"/>
                  </a:lnTo>
                  <a:lnTo>
                    <a:pt x="606" y="22"/>
                  </a:lnTo>
                  <a:lnTo>
                    <a:pt x="611" y="14"/>
                  </a:lnTo>
                  <a:lnTo>
                    <a:pt x="616" y="0"/>
                  </a:lnTo>
                  <a:lnTo>
                    <a:pt x="620" y="4"/>
                  </a:lnTo>
                  <a:lnTo>
                    <a:pt x="625" y="10"/>
                  </a:lnTo>
                  <a:lnTo>
                    <a:pt x="629" y="16"/>
                  </a:lnTo>
                  <a:lnTo>
                    <a:pt x="634" y="10"/>
                  </a:lnTo>
                  <a:lnTo>
                    <a:pt x="639" y="4"/>
                  </a:lnTo>
                  <a:lnTo>
                    <a:pt x="643" y="8"/>
                  </a:lnTo>
                  <a:lnTo>
                    <a:pt x="648" y="16"/>
                  </a:lnTo>
                  <a:lnTo>
                    <a:pt x="652" y="18"/>
                  </a:lnTo>
                  <a:lnTo>
                    <a:pt x="657" y="12"/>
                  </a:lnTo>
                  <a:lnTo>
                    <a:pt x="662" y="12"/>
                  </a:lnTo>
                  <a:lnTo>
                    <a:pt x="666" y="22"/>
                  </a:lnTo>
                  <a:lnTo>
                    <a:pt x="671" y="24"/>
                  </a:lnTo>
                  <a:lnTo>
                    <a:pt x="675" y="14"/>
                  </a:lnTo>
                  <a:lnTo>
                    <a:pt x="680" y="6"/>
                  </a:lnTo>
                  <a:lnTo>
                    <a:pt x="684" y="10"/>
                  </a:lnTo>
                  <a:lnTo>
                    <a:pt x="689" y="8"/>
                  </a:lnTo>
                  <a:lnTo>
                    <a:pt x="694" y="18"/>
                  </a:lnTo>
                  <a:lnTo>
                    <a:pt x="698" y="24"/>
                  </a:lnTo>
                  <a:lnTo>
                    <a:pt x="703" y="20"/>
                  </a:lnTo>
                  <a:lnTo>
                    <a:pt x="707" y="18"/>
                  </a:lnTo>
                  <a:lnTo>
                    <a:pt x="712" y="14"/>
                  </a:lnTo>
                  <a:lnTo>
                    <a:pt x="717" y="0"/>
                  </a:lnTo>
                  <a:lnTo>
                    <a:pt x="721" y="6"/>
                  </a:lnTo>
                  <a:lnTo>
                    <a:pt x="726" y="14"/>
                  </a:lnTo>
                  <a:lnTo>
                    <a:pt x="730" y="20"/>
                  </a:lnTo>
                  <a:lnTo>
                    <a:pt x="735" y="14"/>
                  </a:lnTo>
                  <a:lnTo>
                    <a:pt x="740" y="4"/>
                  </a:lnTo>
                  <a:lnTo>
                    <a:pt x="744" y="6"/>
                  </a:lnTo>
                  <a:lnTo>
                    <a:pt x="749" y="10"/>
                  </a:lnTo>
                  <a:lnTo>
                    <a:pt x="753" y="6"/>
                  </a:lnTo>
                  <a:lnTo>
                    <a:pt x="758" y="4"/>
                  </a:lnTo>
                  <a:lnTo>
                    <a:pt x="763" y="4"/>
                  </a:lnTo>
                  <a:lnTo>
                    <a:pt x="767" y="14"/>
                  </a:lnTo>
                  <a:lnTo>
                    <a:pt x="772" y="28"/>
                  </a:lnTo>
                  <a:lnTo>
                    <a:pt x="776" y="32"/>
                  </a:lnTo>
                  <a:lnTo>
                    <a:pt x="781" y="30"/>
                  </a:lnTo>
                  <a:lnTo>
                    <a:pt x="786" y="28"/>
                  </a:lnTo>
                  <a:lnTo>
                    <a:pt x="790" y="20"/>
                  </a:lnTo>
                  <a:lnTo>
                    <a:pt x="795" y="8"/>
                  </a:lnTo>
                  <a:lnTo>
                    <a:pt x="799" y="6"/>
                  </a:lnTo>
                  <a:lnTo>
                    <a:pt x="804" y="12"/>
                  </a:lnTo>
                  <a:lnTo>
                    <a:pt x="809" y="18"/>
                  </a:lnTo>
                  <a:lnTo>
                    <a:pt x="813" y="18"/>
                  </a:lnTo>
                  <a:lnTo>
                    <a:pt x="818" y="10"/>
                  </a:lnTo>
                  <a:lnTo>
                    <a:pt x="822" y="6"/>
                  </a:lnTo>
                  <a:lnTo>
                    <a:pt x="827" y="6"/>
                  </a:lnTo>
                  <a:lnTo>
                    <a:pt x="832" y="8"/>
                  </a:lnTo>
                  <a:lnTo>
                    <a:pt x="836" y="14"/>
                  </a:lnTo>
                  <a:lnTo>
                    <a:pt x="841" y="36"/>
                  </a:lnTo>
                  <a:lnTo>
                    <a:pt x="845" y="22"/>
                  </a:lnTo>
                  <a:lnTo>
                    <a:pt x="850" y="14"/>
                  </a:lnTo>
                  <a:lnTo>
                    <a:pt x="855" y="10"/>
                  </a:lnTo>
                  <a:lnTo>
                    <a:pt x="859" y="10"/>
                  </a:lnTo>
                  <a:lnTo>
                    <a:pt x="864" y="22"/>
                  </a:lnTo>
                  <a:lnTo>
                    <a:pt x="868" y="22"/>
                  </a:lnTo>
                  <a:lnTo>
                    <a:pt x="873" y="12"/>
                  </a:lnTo>
                  <a:lnTo>
                    <a:pt x="878" y="2"/>
                  </a:lnTo>
                  <a:lnTo>
                    <a:pt x="882" y="0"/>
                  </a:lnTo>
                  <a:lnTo>
                    <a:pt x="887" y="0"/>
                  </a:lnTo>
                  <a:lnTo>
                    <a:pt x="891" y="0"/>
                  </a:lnTo>
                  <a:lnTo>
                    <a:pt x="896" y="8"/>
                  </a:lnTo>
                  <a:lnTo>
                    <a:pt x="901" y="10"/>
                  </a:lnTo>
                  <a:lnTo>
                    <a:pt x="905" y="6"/>
                  </a:lnTo>
                  <a:lnTo>
                    <a:pt x="910" y="2"/>
                  </a:lnTo>
                  <a:lnTo>
                    <a:pt x="914" y="0"/>
                  </a:lnTo>
                  <a:lnTo>
                    <a:pt x="919" y="0"/>
                  </a:lnTo>
                  <a:lnTo>
                    <a:pt x="924" y="0"/>
                  </a:lnTo>
                  <a:lnTo>
                    <a:pt x="928" y="0"/>
                  </a:lnTo>
                  <a:lnTo>
                    <a:pt x="933" y="0"/>
                  </a:lnTo>
                  <a:lnTo>
                    <a:pt x="937" y="0"/>
                  </a:lnTo>
                  <a:lnTo>
                    <a:pt x="942" y="0"/>
                  </a:lnTo>
                  <a:lnTo>
                    <a:pt x="947" y="0"/>
                  </a:lnTo>
                  <a:lnTo>
                    <a:pt x="951" y="0"/>
                  </a:lnTo>
                  <a:lnTo>
                    <a:pt x="956" y="0"/>
                  </a:lnTo>
                  <a:lnTo>
                    <a:pt x="960" y="0"/>
                  </a:lnTo>
                  <a:lnTo>
                    <a:pt x="965" y="2"/>
                  </a:lnTo>
                  <a:lnTo>
                    <a:pt x="970" y="0"/>
                  </a:lnTo>
                  <a:lnTo>
                    <a:pt x="974" y="4"/>
                  </a:lnTo>
                  <a:lnTo>
                    <a:pt x="979" y="14"/>
                  </a:lnTo>
                  <a:lnTo>
                    <a:pt x="983" y="18"/>
                  </a:lnTo>
                  <a:lnTo>
                    <a:pt x="988" y="12"/>
                  </a:lnTo>
                  <a:lnTo>
                    <a:pt x="993" y="2"/>
                  </a:lnTo>
                  <a:lnTo>
                    <a:pt x="997" y="12"/>
                  </a:lnTo>
                  <a:lnTo>
                    <a:pt x="1002" y="8"/>
                  </a:lnTo>
                  <a:lnTo>
                    <a:pt x="1006" y="0"/>
                  </a:lnTo>
                  <a:lnTo>
                    <a:pt x="1011" y="0"/>
                  </a:lnTo>
                  <a:lnTo>
                    <a:pt x="1016" y="0"/>
                  </a:lnTo>
                  <a:lnTo>
                    <a:pt x="1020" y="0"/>
                  </a:lnTo>
                  <a:lnTo>
                    <a:pt x="1025" y="0"/>
                  </a:lnTo>
                  <a:lnTo>
                    <a:pt x="1029" y="0"/>
                  </a:lnTo>
                  <a:lnTo>
                    <a:pt x="1034" y="2"/>
                  </a:lnTo>
                  <a:lnTo>
                    <a:pt x="1039" y="10"/>
                  </a:lnTo>
                  <a:lnTo>
                    <a:pt x="1043" y="18"/>
                  </a:lnTo>
                  <a:lnTo>
                    <a:pt x="1048" y="20"/>
                  </a:lnTo>
                  <a:lnTo>
                    <a:pt x="1052" y="14"/>
                  </a:lnTo>
                  <a:lnTo>
                    <a:pt x="1057" y="18"/>
                  </a:lnTo>
                  <a:lnTo>
                    <a:pt x="1062" y="24"/>
                  </a:lnTo>
                  <a:lnTo>
                    <a:pt x="1066" y="20"/>
                  </a:lnTo>
                  <a:lnTo>
                    <a:pt x="1071" y="0"/>
                  </a:lnTo>
                  <a:lnTo>
                    <a:pt x="1075" y="6"/>
                  </a:lnTo>
                  <a:lnTo>
                    <a:pt x="1080" y="8"/>
                  </a:lnTo>
                  <a:lnTo>
                    <a:pt x="1084" y="6"/>
                  </a:lnTo>
                  <a:lnTo>
                    <a:pt x="1089" y="2"/>
                  </a:lnTo>
                  <a:lnTo>
                    <a:pt x="1094" y="0"/>
                  </a:lnTo>
                  <a:lnTo>
                    <a:pt x="1098" y="2"/>
                  </a:lnTo>
                  <a:lnTo>
                    <a:pt x="1103" y="2"/>
                  </a:lnTo>
                  <a:lnTo>
                    <a:pt x="1107" y="0"/>
                  </a:lnTo>
                  <a:lnTo>
                    <a:pt x="1112" y="0"/>
                  </a:lnTo>
                  <a:lnTo>
                    <a:pt x="1117" y="14"/>
                  </a:lnTo>
                  <a:lnTo>
                    <a:pt x="1121" y="22"/>
                  </a:lnTo>
                  <a:lnTo>
                    <a:pt x="1126" y="16"/>
                  </a:lnTo>
                  <a:lnTo>
                    <a:pt x="1130" y="4"/>
                  </a:lnTo>
                  <a:lnTo>
                    <a:pt x="1135" y="2"/>
                  </a:lnTo>
                  <a:lnTo>
                    <a:pt x="1140" y="4"/>
                  </a:lnTo>
                  <a:lnTo>
                    <a:pt x="1144" y="6"/>
                  </a:lnTo>
                  <a:lnTo>
                    <a:pt x="1149" y="4"/>
                  </a:lnTo>
                  <a:lnTo>
                    <a:pt x="1153" y="2"/>
                  </a:lnTo>
                  <a:lnTo>
                    <a:pt x="1158" y="2"/>
                  </a:lnTo>
                  <a:lnTo>
                    <a:pt x="1163" y="6"/>
                  </a:lnTo>
                  <a:lnTo>
                    <a:pt x="1167" y="26"/>
                  </a:lnTo>
                  <a:lnTo>
                    <a:pt x="1172" y="24"/>
                  </a:lnTo>
                  <a:lnTo>
                    <a:pt x="1176" y="14"/>
                  </a:lnTo>
                  <a:lnTo>
                    <a:pt x="1181" y="32"/>
                  </a:lnTo>
                  <a:lnTo>
                    <a:pt x="1186" y="62"/>
                  </a:lnTo>
                  <a:lnTo>
                    <a:pt x="1190" y="62"/>
                  </a:lnTo>
                  <a:lnTo>
                    <a:pt x="1195" y="32"/>
                  </a:lnTo>
                  <a:lnTo>
                    <a:pt x="1199" y="12"/>
                  </a:lnTo>
                  <a:lnTo>
                    <a:pt x="1204" y="10"/>
                  </a:lnTo>
                  <a:lnTo>
                    <a:pt x="1209" y="22"/>
                  </a:lnTo>
                  <a:lnTo>
                    <a:pt x="1213" y="26"/>
                  </a:lnTo>
                  <a:lnTo>
                    <a:pt x="1218" y="2"/>
                  </a:lnTo>
                  <a:lnTo>
                    <a:pt x="1222" y="2"/>
                  </a:lnTo>
                  <a:lnTo>
                    <a:pt x="1227" y="0"/>
                  </a:lnTo>
                  <a:lnTo>
                    <a:pt x="1232" y="14"/>
                  </a:lnTo>
                  <a:lnTo>
                    <a:pt x="1236" y="4"/>
                  </a:lnTo>
                  <a:lnTo>
                    <a:pt x="1241" y="18"/>
                  </a:lnTo>
                  <a:lnTo>
                    <a:pt x="1245" y="20"/>
                  </a:lnTo>
                  <a:lnTo>
                    <a:pt x="1250" y="16"/>
                  </a:lnTo>
                  <a:lnTo>
                    <a:pt x="1255" y="0"/>
                  </a:lnTo>
                  <a:lnTo>
                    <a:pt x="1259" y="0"/>
                  </a:lnTo>
                  <a:lnTo>
                    <a:pt x="1264" y="0"/>
                  </a:lnTo>
                  <a:lnTo>
                    <a:pt x="1268" y="6"/>
                  </a:lnTo>
                  <a:lnTo>
                    <a:pt x="1273" y="10"/>
                  </a:lnTo>
                  <a:lnTo>
                    <a:pt x="1278" y="12"/>
                  </a:lnTo>
                  <a:lnTo>
                    <a:pt x="1282" y="24"/>
                  </a:lnTo>
                  <a:lnTo>
                    <a:pt x="1287" y="36"/>
                  </a:lnTo>
                  <a:lnTo>
                    <a:pt x="1291" y="30"/>
                  </a:lnTo>
                  <a:lnTo>
                    <a:pt x="1296" y="12"/>
                  </a:lnTo>
                  <a:lnTo>
                    <a:pt x="1301" y="6"/>
                  </a:lnTo>
                  <a:lnTo>
                    <a:pt x="1305" y="10"/>
                  </a:lnTo>
                  <a:lnTo>
                    <a:pt x="1310" y="18"/>
                  </a:lnTo>
                  <a:lnTo>
                    <a:pt x="1314" y="32"/>
                  </a:lnTo>
                  <a:lnTo>
                    <a:pt x="1319" y="26"/>
                  </a:lnTo>
                  <a:lnTo>
                    <a:pt x="1324" y="28"/>
                  </a:lnTo>
                  <a:lnTo>
                    <a:pt x="1328" y="26"/>
                  </a:lnTo>
                  <a:lnTo>
                    <a:pt x="1333" y="12"/>
                  </a:lnTo>
                  <a:lnTo>
                    <a:pt x="1337" y="4"/>
                  </a:lnTo>
                  <a:lnTo>
                    <a:pt x="1342" y="0"/>
                  </a:lnTo>
                  <a:lnTo>
                    <a:pt x="1347" y="0"/>
                  </a:lnTo>
                  <a:lnTo>
                    <a:pt x="1351" y="0"/>
                  </a:lnTo>
                  <a:lnTo>
                    <a:pt x="1356" y="26"/>
                  </a:lnTo>
                  <a:lnTo>
                    <a:pt x="1360" y="34"/>
                  </a:lnTo>
                  <a:lnTo>
                    <a:pt x="1365" y="24"/>
                  </a:lnTo>
                  <a:lnTo>
                    <a:pt x="1370" y="0"/>
                  </a:lnTo>
                  <a:lnTo>
                    <a:pt x="1374" y="0"/>
                  </a:lnTo>
                  <a:lnTo>
                    <a:pt x="1379" y="22"/>
                  </a:lnTo>
                  <a:lnTo>
                    <a:pt x="1383" y="14"/>
                  </a:lnTo>
                  <a:lnTo>
                    <a:pt x="1388" y="2"/>
                  </a:lnTo>
                  <a:lnTo>
                    <a:pt x="1393" y="0"/>
                  </a:lnTo>
                  <a:lnTo>
                    <a:pt x="1397" y="8"/>
                  </a:lnTo>
                  <a:lnTo>
                    <a:pt x="1402" y="14"/>
                  </a:lnTo>
                  <a:lnTo>
                    <a:pt x="1406" y="0"/>
                  </a:lnTo>
                  <a:lnTo>
                    <a:pt x="1411" y="4"/>
                  </a:lnTo>
                  <a:lnTo>
                    <a:pt x="1416" y="4"/>
                  </a:lnTo>
                  <a:lnTo>
                    <a:pt x="1420" y="4"/>
                  </a:lnTo>
                  <a:lnTo>
                    <a:pt x="1425" y="0"/>
                  </a:lnTo>
                  <a:lnTo>
                    <a:pt x="1429" y="0"/>
                  </a:lnTo>
                  <a:lnTo>
                    <a:pt x="1434" y="2"/>
                  </a:lnTo>
                  <a:lnTo>
                    <a:pt x="1439" y="0"/>
                  </a:lnTo>
                  <a:lnTo>
                    <a:pt x="1443" y="4"/>
                  </a:lnTo>
                  <a:lnTo>
                    <a:pt x="1448" y="6"/>
                  </a:lnTo>
                  <a:lnTo>
                    <a:pt x="1452" y="10"/>
                  </a:lnTo>
                  <a:lnTo>
                    <a:pt x="1457" y="14"/>
                  </a:lnTo>
                  <a:lnTo>
                    <a:pt x="1461" y="30"/>
                  </a:lnTo>
                  <a:lnTo>
                    <a:pt x="1466" y="28"/>
                  </a:lnTo>
                  <a:lnTo>
                    <a:pt x="1471" y="12"/>
                  </a:lnTo>
                  <a:lnTo>
                    <a:pt x="1475" y="4"/>
                  </a:lnTo>
                  <a:lnTo>
                    <a:pt x="1480" y="2"/>
                  </a:lnTo>
                  <a:lnTo>
                    <a:pt x="1484" y="6"/>
                  </a:lnTo>
                  <a:lnTo>
                    <a:pt x="1489" y="18"/>
                  </a:lnTo>
                  <a:lnTo>
                    <a:pt x="1494" y="26"/>
                  </a:lnTo>
                  <a:lnTo>
                    <a:pt x="1498" y="20"/>
                  </a:lnTo>
                  <a:lnTo>
                    <a:pt x="1503" y="0"/>
                  </a:lnTo>
                  <a:lnTo>
                    <a:pt x="1507" y="4"/>
                  </a:lnTo>
                  <a:lnTo>
                    <a:pt x="1512" y="2"/>
                  </a:lnTo>
                  <a:lnTo>
                    <a:pt x="1517" y="0"/>
                  </a:lnTo>
                  <a:lnTo>
                    <a:pt x="1521" y="0"/>
                  </a:lnTo>
                  <a:lnTo>
                    <a:pt x="1526" y="2"/>
                  </a:lnTo>
                  <a:lnTo>
                    <a:pt x="1530" y="2"/>
                  </a:lnTo>
                  <a:lnTo>
                    <a:pt x="1535" y="0"/>
                  </a:lnTo>
                  <a:lnTo>
                    <a:pt x="1540" y="0"/>
                  </a:lnTo>
                  <a:lnTo>
                    <a:pt x="1544" y="0"/>
                  </a:lnTo>
                  <a:lnTo>
                    <a:pt x="1549" y="0"/>
                  </a:lnTo>
                  <a:lnTo>
                    <a:pt x="1553" y="14"/>
                  </a:lnTo>
                  <a:lnTo>
                    <a:pt x="1558" y="14"/>
                  </a:lnTo>
                  <a:lnTo>
                    <a:pt x="1563" y="8"/>
                  </a:lnTo>
                  <a:lnTo>
                    <a:pt x="1567" y="6"/>
                  </a:lnTo>
                  <a:lnTo>
                    <a:pt x="1572" y="0"/>
                  </a:lnTo>
                  <a:lnTo>
                    <a:pt x="1576" y="18"/>
                  </a:lnTo>
                  <a:lnTo>
                    <a:pt x="1581" y="14"/>
                  </a:lnTo>
                  <a:lnTo>
                    <a:pt x="1586" y="14"/>
                  </a:lnTo>
                  <a:lnTo>
                    <a:pt x="1590" y="18"/>
                  </a:lnTo>
                  <a:lnTo>
                    <a:pt x="1595" y="20"/>
                  </a:lnTo>
                  <a:lnTo>
                    <a:pt x="1599" y="12"/>
                  </a:lnTo>
                  <a:lnTo>
                    <a:pt x="1604" y="6"/>
                  </a:lnTo>
                  <a:lnTo>
                    <a:pt x="1609" y="0"/>
                  </a:lnTo>
                  <a:lnTo>
                    <a:pt x="1613" y="0"/>
                  </a:lnTo>
                  <a:lnTo>
                    <a:pt x="1618" y="6"/>
                  </a:lnTo>
                  <a:lnTo>
                    <a:pt x="1622" y="6"/>
                  </a:lnTo>
                  <a:lnTo>
                    <a:pt x="1627" y="6"/>
                  </a:lnTo>
                  <a:lnTo>
                    <a:pt x="1632" y="10"/>
                  </a:lnTo>
                  <a:lnTo>
                    <a:pt x="1636" y="20"/>
                  </a:lnTo>
                  <a:lnTo>
                    <a:pt x="1641" y="18"/>
                  </a:lnTo>
                  <a:lnTo>
                    <a:pt x="1645" y="0"/>
                  </a:lnTo>
                  <a:lnTo>
                    <a:pt x="1650" y="10"/>
                  </a:lnTo>
                  <a:lnTo>
                    <a:pt x="1655" y="6"/>
                  </a:lnTo>
                  <a:lnTo>
                    <a:pt x="1659" y="4"/>
                  </a:lnTo>
                  <a:lnTo>
                    <a:pt x="1664" y="10"/>
                  </a:lnTo>
                  <a:lnTo>
                    <a:pt x="1668" y="14"/>
                  </a:lnTo>
                  <a:lnTo>
                    <a:pt x="1673" y="14"/>
                  </a:lnTo>
                  <a:lnTo>
                    <a:pt x="1678" y="0"/>
                  </a:lnTo>
                  <a:lnTo>
                    <a:pt x="1682" y="0"/>
                  </a:lnTo>
                  <a:lnTo>
                    <a:pt x="1687" y="0"/>
                  </a:lnTo>
                  <a:lnTo>
                    <a:pt x="1691" y="4"/>
                  </a:lnTo>
                  <a:lnTo>
                    <a:pt x="1696" y="6"/>
                  </a:lnTo>
                  <a:lnTo>
                    <a:pt x="1701" y="12"/>
                  </a:lnTo>
                  <a:lnTo>
                    <a:pt x="1705" y="14"/>
                  </a:lnTo>
                  <a:lnTo>
                    <a:pt x="1710" y="10"/>
                  </a:lnTo>
                  <a:lnTo>
                    <a:pt x="1714" y="0"/>
                  </a:lnTo>
                  <a:lnTo>
                    <a:pt x="1719" y="22"/>
                  </a:lnTo>
                  <a:lnTo>
                    <a:pt x="1724" y="16"/>
                  </a:lnTo>
                  <a:lnTo>
                    <a:pt x="1728" y="8"/>
                  </a:lnTo>
                  <a:lnTo>
                    <a:pt x="1733" y="10"/>
                  </a:lnTo>
                  <a:lnTo>
                    <a:pt x="1737" y="14"/>
                  </a:lnTo>
                  <a:lnTo>
                    <a:pt x="1742" y="10"/>
                  </a:lnTo>
                  <a:lnTo>
                    <a:pt x="1747" y="4"/>
                  </a:lnTo>
                  <a:lnTo>
                    <a:pt x="1751" y="0"/>
                  </a:lnTo>
                  <a:lnTo>
                    <a:pt x="1756" y="0"/>
                  </a:lnTo>
                  <a:lnTo>
                    <a:pt x="1760" y="26"/>
                  </a:lnTo>
                  <a:lnTo>
                    <a:pt x="1765" y="22"/>
                  </a:lnTo>
                  <a:lnTo>
                    <a:pt x="1770" y="22"/>
                  </a:lnTo>
                  <a:lnTo>
                    <a:pt x="1774" y="30"/>
                  </a:lnTo>
                  <a:lnTo>
                    <a:pt x="1779" y="10"/>
                  </a:lnTo>
                  <a:lnTo>
                    <a:pt x="1783" y="2"/>
                  </a:lnTo>
                  <a:lnTo>
                    <a:pt x="1788" y="0"/>
                  </a:lnTo>
                  <a:lnTo>
                    <a:pt x="1793" y="4"/>
                  </a:lnTo>
                  <a:lnTo>
                    <a:pt x="1797" y="10"/>
                  </a:lnTo>
                  <a:lnTo>
                    <a:pt x="1802" y="18"/>
                  </a:lnTo>
                  <a:lnTo>
                    <a:pt x="1806" y="22"/>
                  </a:lnTo>
                  <a:lnTo>
                    <a:pt x="1811" y="0"/>
                  </a:lnTo>
                  <a:lnTo>
                    <a:pt x="1815" y="20"/>
                  </a:lnTo>
                  <a:lnTo>
                    <a:pt x="1820" y="20"/>
                  </a:lnTo>
                  <a:lnTo>
                    <a:pt x="1825" y="18"/>
                  </a:lnTo>
                  <a:lnTo>
                    <a:pt x="1829" y="14"/>
                  </a:lnTo>
                  <a:lnTo>
                    <a:pt x="1834" y="8"/>
                  </a:lnTo>
                  <a:lnTo>
                    <a:pt x="1838" y="4"/>
                  </a:lnTo>
                  <a:lnTo>
                    <a:pt x="1843" y="14"/>
                  </a:lnTo>
                  <a:lnTo>
                    <a:pt x="1848" y="18"/>
                  </a:lnTo>
                  <a:lnTo>
                    <a:pt x="1852" y="32"/>
                  </a:lnTo>
                  <a:lnTo>
                    <a:pt x="1857" y="30"/>
                  </a:lnTo>
                  <a:lnTo>
                    <a:pt x="1861" y="32"/>
                  </a:lnTo>
                  <a:lnTo>
                    <a:pt x="1866" y="22"/>
                  </a:lnTo>
                  <a:lnTo>
                    <a:pt x="1871" y="14"/>
                  </a:lnTo>
                  <a:lnTo>
                    <a:pt x="1875" y="8"/>
                  </a:lnTo>
                  <a:lnTo>
                    <a:pt x="1880" y="2"/>
                  </a:lnTo>
                  <a:lnTo>
                    <a:pt x="1884" y="0"/>
                  </a:lnTo>
                  <a:lnTo>
                    <a:pt x="1889" y="0"/>
                  </a:lnTo>
                  <a:lnTo>
                    <a:pt x="1894" y="0"/>
                  </a:lnTo>
                  <a:lnTo>
                    <a:pt x="1898" y="4"/>
                  </a:lnTo>
                  <a:lnTo>
                    <a:pt x="1903" y="6"/>
                  </a:lnTo>
                  <a:lnTo>
                    <a:pt x="1907" y="4"/>
                  </a:lnTo>
                  <a:lnTo>
                    <a:pt x="1912" y="6"/>
                  </a:lnTo>
                  <a:lnTo>
                    <a:pt x="1917" y="10"/>
                  </a:lnTo>
                  <a:lnTo>
                    <a:pt x="1921" y="12"/>
                  </a:lnTo>
                  <a:lnTo>
                    <a:pt x="1926" y="16"/>
                  </a:lnTo>
                  <a:lnTo>
                    <a:pt x="1930" y="14"/>
                  </a:lnTo>
                  <a:lnTo>
                    <a:pt x="1935" y="18"/>
                  </a:lnTo>
                  <a:lnTo>
                    <a:pt x="1940" y="22"/>
                  </a:lnTo>
                  <a:lnTo>
                    <a:pt x="1944" y="22"/>
                  </a:lnTo>
                  <a:lnTo>
                    <a:pt x="1949" y="12"/>
                  </a:lnTo>
                  <a:lnTo>
                    <a:pt x="1953" y="8"/>
                  </a:lnTo>
                  <a:lnTo>
                    <a:pt x="1958" y="16"/>
                  </a:lnTo>
                  <a:lnTo>
                    <a:pt x="1963" y="26"/>
                  </a:lnTo>
                  <a:lnTo>
                    <a:pt x="1967" y="26"/>
                  </a:lnTo>
                  <a:lnTo>
                    <a:pt x="1972" y="26"/>
                  </a:lnTo>
                  <a:lnTo>
                    <a:pt x="1976" y="24"/>
                  </a:lnTo>
                  <a:lnTo>
                    <a:pt x="1981" y="0"/>
                  </a:lnTo>
                  <a:lnTo>
                    <a:pt x="1986" y="0"/>
                  </a:lnTo>
                  <a:lnTo>
                    <a:pt x="1990" y="0"/>
                  </a:lnTo>
                  <a:lnTo>
                    <a:pt x="1995" y="0"/>
                  </a:lnTo>
                  <a:lnTo>
                    <a:pt x="1999" y="2"/>
                  </a:lnTo>
                  <a:lnTo>
                    <a:pt x="2004" y="12"/>
                  </a:lnTo>
                  <a:lnTo>
                    <a:pt x="2009" y="18"/>
                  </a:lnTo>
                  <a:lnTo>
                    <a:pt x="2013" y="14"/>
                  </a:lnTo>
                  <a:lnTo>
                    <a:pt x="2018" y="0"/>
                  </a:lnTo>
                  <a:lnTo>
                    <a:pt x="2022" y="0"/>
                  </a:lnTo>
                  <a:lnTo>
                    <a:pt x="2027" y="0"/>
                  </a:lnTo>
                  <a:lnTo>
                    <a:pt x="2032" y="0"/>
                  </a:lnTo>
                  <a:lnTo>
                    <a:pt x="2036" y="4"/>
                  </a:lnTo>
                  <a:lnTo>
                    <a:pt x="2041" y="4"/>
                  </a:lnTo>
                  <a:lnTo>
                    <a:pt x="2045" y="4"/>
                  </a:lnTo>
                  <a:lnTo>
                    <a:pt x="2050" y="2"/>
                  </a:lnTo>
                  <a:lnTo>
                    <a:pt x="2055" y="2"/>
                  </a:lnTo>
                  <a:lnTo>
                    <a:pt x="2059" y="0"/>
                  </a:lnTo>
                  <a:lnTo>
                    <a:pt x="2064" y="0"/>
                  </a:lnTo>
                  <a:lnTo>
                    <a:pt x="2068" y="0"/>
                  </a:lnTo>
                  <a:lnTo>
                    <a:pt x="2073" y="0"/>
                  </a:lnTo>
                  <a:lnTo>
                    <a:pt x="2078" y="2"/>
                  </a:lnTo>
                  <a:lnTo>
                    <a:pt x="2082" y="8"/>
                  </a:lnTo>
                  <a:lnTo>
                    <a:pt x="2087" y="16"/>
                  </a:lnTo>
                  <a:lnTo>
                    <a:pt x="2091" y="12"/>
                  </a:lnTo>
                  <a:lnTo>
                    <a:pt x="2096" y="6"/>
                  </a:lnTo>
                  <a:lnTo>
                    <a:pt x="2101" y="4"/>
                  </a:lnTo>
                  <a:lnTo>
                    <a:pt x="2105" y="2"/>
                  </a:lnTo>
                  <a:lnTo>
                    <a:pt x="2110" y="0"/>
                  </a:lnTo>
                  <a:lnTo>
                    <a:pt x="2114" y="0"/>
                  </a:lnTo>
                  <a:lnTo>
                    <a:pt x="2119" y="0"/>
                  </a:lnTo>
                  <a:lnTo>
                    <a:pt x="2124" y="0"/>
                  </a:lnTo>
                  <a:lnTo>
                    <a:pt x="2128" y="0"/>
                  </a:lnTo>
                  <a:lnTo>
                    <a:pt x="2133" y="2"/>
                  </a:lnTo>
                  <a:lnTo>
                    <a:pt x="2137" y="12"/>
                  </a:lnTo>
                  <a:lnTo>
                    <a:pt x="2142" y="20"/>
                  </a:lnTo>
                  <a:lnTo>
                    <a:pt x="2147" y="0"/>
                  </a:lnTo>
                  <a:lnTo>
                    <a:pt x="2151" y="0"/>
                  </a:lnTo>
                  <a:lnTo>
                    <a:pt x="2156" y="6"/>
                  </a:lnTo>
                  <a:lnTo>
                    <a:pt x="2160" y="12"/>
                  </a:lnTo>
                  <a:lnTo>
                    <a:pt x="2165" y="16"/>
                  </a:lnTo>
                  <a:lnTo>
                    <a:pt x="2170" y="12"/>
                  </a:lnTo>
                  <a:lnTo>
                    <a:pt x="2174" y="0"/>
                  </a:lnTo>
                  <a:lnTo>
                    <a:pt x="2179" y="6"/>
                  </a:lnTo>
                  <a:lnTo>
                    <a:pt x="2183" y="8"/>
                  </a:lnTo>
                  <a:lnTo>
                    <a:pt x="2188" y="8"/>
                  </a:lnTo>
                  <a:lnTo>
                    <a:pt x="2193" y="4"/>
                  </a:lnTo>
                  <a:lnTo>
                    <a:pt x="2197" y="4"/>
                  </a:lnTo>
                  <a:lnTo>
                    <a:pt x="2202" y="10"/>
                  </a:lnTo>
                  <a:lnTo>
                    <a:pt x="2206" y="12"/>
                  </a:lnTo>
                  <a:lnTo>
                    <a:pt x="2211" y="8"/>
                  </a:lnTo>
                  <a:lnTo>
                    <a:pt x="2216" y="4"/>
                  </a:lnTo>
                  <a:lnTo>
                    <a:pt x="2220" y="2"/>
                  </a:lnTo>
                  <a:lnTo>
                    <a:pt x="2225" y="0"/>
                  </a:lnTo>
                  <a:lnTo>
                    <a:pt x="2229" y="0"/>
                  </a:lnTo>
                  <a:lnTo>
                    <a:pt x="2234" y="20"/>
                  </a:lnTo>
                  <a:lnTo>
                    <a:pt x="2239" y="20"/>
                  </a:lnTo>
                  <a:lnTo>
                    <a:pt x="2243" y="16"/>
                  </a:lnTo>
                  <a:lnTo>
                    <a:pt x="2248" y="10"/>
                  </a:lnTo>
                  <a:lnTo>
                    <a:pt x="2252" y="2"/>
                  </a:lnTo>
                  <a:lnTo>
                    <a:pt x="2257" y="0"/>
                  </a:lnTo>
                  <a:lnTo>
                    <a:pt x="2262" y="0"/>
                  </a:lnTo>
                  <a:lnTo>
                    <a:pt x="2266" y="0"/>
                  </a:lnTo>
                  <a:lnTo>
                    <a:pt x="2271" y="14"/>
                  </a:lnTo>
                  <a:lnTo>
                    <a:pt x="2275" y="20"/>
                  </a:lnTo>
                  <a:lnTo>
                    <a:pt x="2280" y="16"/>
                  </a:lnTo>
                  <a:lnTo>
                    <a:pt x="2285" y="6"/>
                  </a:lnTo>
                  <a:lnTo>
                    <a:pt x="2289" y="4"/>
                  </a:lnTo>
                  <a:lnTo>
                    <a:pt x="2294" y="6"/>
                  </a:lnTo>
                  <a:lnTo>
                    <a:pt x="2298" y="8"/>
                  </a:lnTo>
                  <a:lnTo>
                    <a:pt x="2303" y="8"/>
                  </a:lnTo>
                  <a:lnTo>
                    <a:pt x="2308" y="12"/>
                  </a:lnTo>
                  <a:lnTo>
                    <a:pt x="2312" y="28"/>
                  </a:lnTo>
                  <a:lnTo>
                    <a:pt x="2317" y="32"/>
                  </a:lnTo>
                  <a:lnTo>
                    <a:pt x="2321" y="26"/>
                  </a:lnTo>
                  <a:lnTo>
                    <a:pt x="2326" y="16"/>
                  </a:lnTo>
                  <a:lnTo>
                    <a:pt x="2331" y="10"/>
                  </a:lnTo>
                  <a:lnTo>
                    <a:pt x="2335" y="0"/>
                  </a:lnTo>
                  <a:lnTo>
                    <a:pt x="2340" y="0"/>
                  </a:lnTo>
                  <a:lnTo>
                    <a:pt x="2344" y="0"/>
                  </a:lnTo>
                  <a:lnTo>
                    <a:pt x="2349" y="0"/>
                  </a:lnTo>
                  <a:lnTo>
                    <a:pt x="2353" y="0"/>
                  </a:lnTo>
                  <a:lnTo>
                    <a:pt x="2358" y="10"/>
                  </a:lnTo>
                  <a:lnTo>
                    <a:pt x="2363" y="0"/>
                  </a:lnTo>
                  <a:lnTo>
                    <a:pt x="2367" y="0"/>
                  </a:lnTo>
                  <a:lnTo>
                    <a:pt x="2372" y="0"/>
                  </a:lnTo>
                  <a:lnTo>
                    <a:pt x="2376" y="4"/>
                  </a:lnTo>
                  <a:lnTo>
                    <a:pt x="2381" y="14"/>
                  </a:lnTo>
                  <a:lnTo>
                    <a:pt x="2386" y="22"/>
                  </a:lnTo>
                  <a:lnTo>
                    <a:pt x="2390" y="18"/>
                  </a:lnTo>
                  <a:lnTo>
                    <a:pt x="2395" y="24"/>
                  </a:lnTo>
                  <a:lnTo>
                    <a:pt x="2399" y="36"/>
                  </a:lnTo>
                  <a:lnTo>
                    <a:pt x="2404" y="38"/>
                  </a:lnTo>
                  <a:lnTo>
                    <a:pt x="2409" y="2"/>
                  </a:lnTo>
                  <a:lnTo>
                    <a:pt x="2413" y="8"/>
                  </a:lnTo>
                  <a:lnTo>
                    <a:pt x="2418" y="14"/>
                  </a:lnTo>
                  <a:lnTo>
                    <a:pt x="2422" y="20"/>
                  </a:lnTo>
                  <a:lnTo>
                    <a:pt x="2427" y="14"/>
                  </a:lnTo>
                  <a:lnTo>
                    <a:pt x="2432" y="0"/>
                  </a:lnTo>
                  <a:lnTo>
                    <a:pt x="2436" y="6"/>
                  </a:lnTo>
                  <a:lnTo>
                    <a:pt x="2441" y="8"/>
                  </a:lnTo>
                  <a:lnTo>
                    <a:pt x="2445" y="12"/>
                  </a:lnTo>
                  <a:lnTo>
                    <a:pt x="2450" y="10"/>
                  </a:lnTo>
                  <a:lnTo>
                    <a:pt x="2455" y="4"/>
                  </a:lnTo>
                  <a:lnTo>
                    <a:pt x="2459" y="2"/>
                  </a:lnTo>
                  <a:lnTo>
                    <a:pt x="2464" y="4"/>
                  </a:lnTo>
                  <a:lnTo>
                    <a:pt x="2468" y="2"/>
                  </a:lnTo>
                  <a:lnTo>
                    <a:pt x="2473" y="2"/>
                  </a:lnTo>
                  <a:lnTo>
                    <a:pt x="2478" y="4"/>
                  </a:lnTo>
                  <a:lnTo>
                    <a:pt x="2482" y="8"/>
                  </a:lnTo>
                  <a:lnTo>
                    <a:pt x="2487" y="28"/>
                  </a:lnTo>
                  <a:lnTo>
                    <a:pt x="2491" y="22"/>
                  </a:lnTo>
                  <a:lnTo>
                    <a:pt x="2496" y="16"/>
                  </a:lnTo>
                  <a:lnTo>
                    <a:pt x="2501" y="0"/>
                  </a:lnTo>
                  <a:lnTo>
                    <a:pt x="2505" y="2"/>
                  </a:lnTo>
                  <a:lnTo>
                    <a:pt x="2510" y="10"/>
                  </a:lnTo>
                  <a:lnTo>
                    <a:pt x="2514" y="18"/>
                  </a:lnTo>
                  <a:lnTo>
                    <a:pt x="2519" y="20"/>
                  </a:lnTo>
                  <a:lnTo>
                    <a:pt x="2524" y="12"/>
                  </a:lnTo>
                  <a:lnTo>
                    <a:pt x="2528" y="12"/>
                  </a:lnTo>
                  <a:lnTo>
                    <a:pt x="2533" y="18"/>
                  </a:lnTo>
                  <a:lnTo>
                    <a:pt x="2537" y="24"/>
                  </a:lnTo>
                  <a:lnTo>
                    <a:pt x="2542" y="22"/>
                  </a:lnTo>
                  <a:lnTo>
                    <a:pt x="2547" y="14"/>
                  </a:lnTo>
                  <a:lnTo>
                    <a:pt x="2551" y="10"/>
                  </a:lnTo>
                  <a:lnTo>
                    <a:pt x="2556" y="0"/>
                  </a:lnTo>
                  <a:lnTo>
                    <a:pt x="2560" y="0"/>
                  </a:lnTo>
                  <a:lnTo>
                    <a:pt x="2565" y="0"/>
                  </a:lnTo>
                  <a:lnTo>
                    <a:pt x="2570" y="0"/>
                  </a:lnTo>
                  <a:lnTo>
                    <a:pt x="2574" y="6"/>
                  </a:lnTo>
                  <a:lnTo>
                    <a:pt x="2579" y="16"/>
                  </a:lnTo>
                  <a:lnTo>
                    <a:pt x="2583" y="20"/>
                  </a:lnTo>
                  <a:lnTo>
                    <a:pt x="2588" y="14"/>
                  </a:lnTo>
                  <a:lnTo>
                    <a:pt x="2593" y="14"/>
                  </a:lnTo>
                  <a:lnTo>
                    <a:pt x="2597" y="8"/>
                  </a:lnTo>
                  <a:lnTo>
                    <a:pt x="2602" y="4"/>
                  </a:lnTo>
                  <a:lnTo>
                    <a:pt x="2606" y="0"/>
                  </a:lnTo>
                  <a:lnTo>
                    <a:pt x="2611" y="4"/>
                  </a:lnTo>
                  <a:lnTo>
                    <a:pt x="2616" y="16"/>
                  </a:lnTo>
                  <a:lnTo>
                    <a:pt x="2620" y="28"/>
                  </a:lnTo>
                  <a:lnTo>
                    <a:pt x="2625" y="24"/>
                  </a:lnTo>
                  <a:lnTo>
                    <a:pt x="2629" y="12"/>
                  </a:lnTo>
                  <a:lnTo>
                    <a:pt x="2634" y="10"/>
                  </a:lnTo>
                  <a:lnTo>
                    <a:pt x="2639" y="16"/>
                  </a:lnTo>
                  <a:lnTo>
                    <a:pt x="2643" y="10"/>
                  </a:lnTo>
                  <a:lnTo>
                    <a:pt x="2648" y="6"/>
                  </a:lnTo>
                  <a:lnTo>
                    <a:pt x="2652" y="0"/>
                  </a:lnTo>
                  <a:lnTo>
                    <a:pt x="2657" y="0"/>
                  </a:lnTo>
                  <a:lnTo>
                    <a:pt x="2662" y="6"/>
                  </a:lnTo>
                  <a:lnTo>
                    <a:pt x="2666" y="0"/>
                  </a:lnTo>
                  <a:lnTo>
                    <a:pt x="2671" y="0"/>
                  </a:lnTo>
                  <a:lnTo>
                    <a:pt x="2675" y="0"/>
                  </a:lnTo>
                  <a:lnTo>
                    <a:pt x="2680" y="0"/>
                  </a:lnTo>
                  <a:lnTo>
                    <a:pt x="2685" y="6"/>
                  </a:lnTo>
                  <a:lnTo>
                    <a:pt x="2689" y="4"/>
                  </a:lnTo>
                  <a:lnTo>
                    <a:pt x="2694" y="4"/>
                  </a:lnTo>
                  <a:lnTo>
                    <a:pt x="2698" y="6"/>
                  </a:lnTo>
                  <a:lnTo>
                    <a:pt x="2703" y="14"/>
                  </a:lnTo>
                  <a:lnTo>
                    <a:pt x="2708" y="18"/>
                  </a:lnTo>
                  <a:lnTo>
                    <a:pt x="2712" y="14"/>
                  </a:lnTo>
                  <a:lnTo>
                    <a:pt x="2717" y="10"/>
                  </a:lnTo>
                  <a:lnTo>
                    <a:pt x="2721" y="22"/>
                  </a:lnTo>
                  <a:lnTo>
                    <a:pt x="2726" y="30"/>
                  </a:lnTo>
                  <a:lnTo>
                    <a:pt x="2731" y="22"/>
                  </a:lnTo>
                  <a:lnTo>
                    <a:pt x="2735" y="12"/>
                  </a:lnTo>
                  <a:lnTo>
                    <a:pt x="2740" y="8"/>
                  </a:lnTo>
                  <a:lnTo>
                    <a:pt x="2744" y="14"/>
                  </a:lnTo>
                  <a:lnTo>
                    <a:pt x="2749" y="16"/>
                  </a:lnTo>
                  <a:lnTo>
                    <a:pt x="2754" y="22"/>
                  </a:lnTo>
                  <a:lnTo>
                    <a:pt x="2758" y="12"/>
                  </a:lnTo>
                  <a:lnTo>
                    <a:pt x="2763" y="8"/>
                  </a:lnTo>
                  <a:lnTo>
                    <a:pt x="2767" y="0"/>
                  </a:lnTo>
                  <a:lnTo>
                    <a:pt x="2772" y="0"/>
                  </a:lnTo>
                  <a:lnTo>
                    <a:pt x="2777" y="0"/>
                  </a:lnTo>
                  <a:lnTo>
                    <a:pt x="2781" y="0"/>
                  </a:lnTo>
                  <a:lnTo>
                    <a:pt x="2786" y="0"/>
                  </a:lnTo>
                  <a:lnTo>
                    <a:pt x="2790" y="0"/>
                  </a:lnTo>
                  <a:lnTo>
                    <a:pt x="2795" y="0"/>
                  </a:lnTo>
                  <a:lnTo>
                    <a:pt x="2799" y="0"/>
                  </a:lnTo>
                  <a:lnTo>
                    <a:pt x="2804" y="0"/>
                  </a:lnTo>
                  <a:lnTo>
                    <a:pt x="2809" y="12"/>
                  </a:lnTo>
                  <a:lnTo>
                    <a:pt x="2813" y="28"/>
                  </a:lnTo>
                  <a:lnTo>
                    <a:pt x="2818" y="18"/>
                  </a:lnTo>
                  <a:lnTo>
                    <a:pt x="2822" y="2"/>
                  </a:lnTo>
                  <a:lnTo>
                    <a:pt x="2827" y="0"/>
                  </a:lnTo>
                  <a:lnTo>
                    <a:pt x="2832" y="0"/>
                  </a:lnTo>
                  <a:lnTo>
                    <a:pt x="2836" y="0"/>
                  </a:lnTo>
                  <a:lnTo>
                    <a:pt x="2841" y="0"/>
                  </a:lnTo>
                  <a:lnTo>
                    <a:pt x="2845" y="0"/>
                  </a:lnTo>
                  <a:lnTo>
                    <a:pt x="2850" y="6"/>
                  </a:lnTo>
                  <a:lnTo>
                    <a:pt x="2855" y="12"/>
                  </a:lnTo>
                  <a:lnTo>
                    <a:pt x="2859" y="14"/>
                  </a:lnTo>
                  <a:lnTo>
                    <a:pt x="2864" y="8"/>
                  </a:lnTo>
                  <a:lnTo>
                    <a:pt x="2868" y="2"/>
                  </a:lnTo>
                  <a:lnTo>
                    <a:pt x="2873" y="0"/>
                  </a:lnTo>
                  <a:lnTo>
                    <a:pt x="2878" y="2"/>
                  </a:lnTo>
                  <a:lnTo>
                    <a:pt x="2882" y="10"/>
                  </a:lnTo>
                  <a:lnTo>
                    <a:pt x="2887" y="26"/>
                  </a:lnTo>
                  <a:lnTo>
                    <a:pt x="2891" y="40"/>
                  </a:lnTo>
                  <a:lnTo>
                    <a:pt x="2896" y="34"/>
                  </a:lnTo>
                  <a:lnTo>
                    <a:pt x="2901" y="16"/>
                  </a:lnTo>
                  <a:lnTo>
                    <a:pt x="2905" y="2"/>
                  </a:lnTo>
                  <a:lnTo>
                    <a:pt x="2910" y="0"/>
                  </a:lnTo>
                  <a:lnTo>
                    <a:pt x="2914" y="0"/>
                  </a:lnTo>
                  <a:lnTo>
                    <a:pt x="2919" y="24"/>
                  </a:lnTo>
                  <a:lnTo>
                    <a:pt x="2924" y="34"/>
                  </a:lnTo>
                  <a:lnTo>
                    <a:pt x="2928" y="30"/>
                  </a:lnTo>
                  <a:lnTo>
                    <a:pt x="2933" y="18"/>
                  </a:lnTo>
                  <a:lnTo>
                    <a:pt x="2937" y="4"/>
                  </a:lnTo>
                  <a:lnTo>
                    <a:pt x="2942" y="0"/>
                  </a:lnTo>
                  <a:lnTo>
                    <a:pt x="2947" y="0"/>
                  </a:lnTo>
                  <a:lnTo>
                    <a:pt x="2951" y="0"/>
                  </a:lnTo>
                  <a:lnTo>
                    <a:pt x="2956" y="10"/>
                  </a:lnTo>
                  <a:lnTo>
                    <a:pt x="2960" y="18"/>
                  </a:lnTo>
                  <a:lnTo>
                    <a:pt x="2965" y="22"/>
                  </a:lnTo>
                  <a:lnTo>
                    <a:pt x="2970" y="18"/>
                  </a:lnTo>
                  <a:lnTo>
                    <a:pt x="2974" y="16"/>
                  </a:lnTo>
                  <a:lnTo>
                    <a:pt x="2979" y="20"/>
                  </a:lnTo>
                  <a:lnTo>
                    <a:pt x="2983" y="14"/>
                  </a:lnTo>
                  <a:lnTo>
                    <a:pt x="2988" y="4"/>
                  </a:lnTo>
                  <a:lnTo>
                    <a:pt x="2993" y="2"/>
                  </a:lnTo>
                  <a:lnTo>
                    <a:pt x="2997" y="4"/>
                  </a:lnTo>
                  <a:lnTo>
                    <a:pt x="3002" y="4"/>
                  </a:lnTo>
                  <a:lnTo>
                    <a:pt x="3006" y="0"/>
                  </a:lnTo>
                  <a:lnTo>
                    <a:pt x="3011" y="0"/>
                  </a:lnTo>
                  <a:lnTo>
                    <a:pt x="3016" y="0"/>
                  </a:lnTo>
                  <a:lnTo>
                    <a:pt x="3020" y="0"/>
                  </a:lnTo>
                  <a:lnTo>
                    <a:pt x="3025" y="0"/>
                  </a:lnTo>
                  <a:lnTo>
                    <a:pt x="3029" y="4"/>
                  </a:lnTo>
                  <a:lnTo>
                    <a:pt x="3034" y="8"/>
                  </a:lnTo>
                  <a:lnTo>
                    <a:pt x="3039" y="4"/>
                  </a:lnTo>
                  <a:lnTo>
                    <a:pt x="3043" y="0"/>
                  </a:lnTo>
                  <a:lnTo>
                    <a:pt x="3048" y="2"/>
                  </a:lnTo>
                  <a:lnTo>
                    <a:pt x="3052" y="10"/>
                  </a:lnTo>
                  <a:lnTo>
                    <a:pt x="3057" y="14"/>
                  </a:lnTo>
                  <a:lnTo>
                    <a:pt x="3062" y="8"/>
                  </a:lnTo>
                  <a:lnTo>
                    <a:pt x="3066" y="0"/>
                  </a:lnTo>
                  <a:lnTo>
                    <a:pt x="3071" y="0"/>
                  </a:lnTo>
                  <a:lnTo>
                    <a:pt x="3075" y="4"/>
                  </a:lnTo>
                  <a:lnTo>
                    <a:pt x="3080" y="4"/>
                  </a:lnTo>
                  <a:lnTo>
                    <a:pt x="3085" y="6"/>
                  </a:lnTo>
                  <a:lnTo>
                    <a:pt x="3089" y="18"/>
                  </a:lnTo>
                  <a:lnTo>
                    <a:pt x="3094" y="16"/>
                  </a:lnTo>
                  <a:lnTo>
                    <a:pt x="3098" y="10"/>
                  </a:lnTo>
                  <a:lnTo>
                    <a:pt x="3103" y="6"/>
                  </a:lnTo>
                  <a:lnTo>
                    <a:pt x="3108" y="2"/>
                  </a:lnTo>
                  <a:lnTo>
                    <a:pt x="3112" y="2"/>
                  </a:lnTo>
                  <a:lnTo>
                    <a:pt x="3117" y="4"/>
                  </a:lnTo>
                  <a:lnTo>
                    <a:pt x="3121" y="8"/>
                  </a:lnTo>
                  <a:lnTo>
                    <a:pt x="3126" y="10"/>
                  </a:lnTo>
                  <a:lnTo>
                    <a:pt x="3131" y="6"/>
                  </a:lnTo>
                  <a:lnTo>
                    <a:pt x="3135" y="2"/>
                  </a:lnTo>
                  <a:lnTo>
                    <a:pt x="3140" y="6"/>
                  </a:lnTo>
                  <a:lnTo>
                    <a:pt x="3144" y="10"/>
                  </a:lnTo>
                  <a:lnTo>
                    <a:pt x="3149" y="12"/>
                  </a:lnTo>
                  <a:lnTo>
                    <a:pt x="3153" y="8"/>
                  </a:lnTo>
                  <a:lnTo>
                    <a:pt x="3158" y="10"/>
                  </a:lnTo>
                  <a:lnTo>
                    <a:pt x="3163" y="22"/>
                  </a:lnTo>
                  <a:lnTo>
                    <a:pt x="3167" y="24"/>
                  </a:lnTo>
                  <a:lnTo>
                    <a:pt x="3172" y="0"/>
                  </a:lnTo>
                  <a:lnTo>
                    <a:pt x="3176" y="6"/>
                  </a:lnTo>
                  <a:lnTo>
                    <a:pt x="3181" y="16"/>
                  </a:lnTo>
                  <a:lnTo>
                    <a:pt x="3186" y="26"/>
                  </a:lnTo>
                  <a:lnTo>
                    <a:pt x="3190" y="18"/>
                  </a:lnTo>
                  <a:lnTo>
                    <a:pt x="3195" y="2"/>
                  </a:lnTo>
                  <a:lnTo>
                    <a:pt x="3199" y="2"/>
                  </a:lnTo>
                  <a:lnTo>
                    <a:pt x="3204" y="0"/>
                  </a:lnTo>
                  <a:lnTo>
                    <a:pt x="3209" y="0"/>
                  </a:lnTo>
                  <a:lnTo>
                    <a:pt x="3213" y="0"/>
                  </a:lnTo>
                  <a:lnTo>
                    <a:pt x="3218" y="0"/>
                  </a:lnTo>
                  <a:lnTo>
                    <a:pt x="3222" y="0"/>
                  </a:lnTo>
                  <a:lnTo>
                    <a:pt x="3227" y="0"/>
                  </a:lnTo>
                  <a:lnTo>
                    <a:pt x="3232" y="0"/>
                  </a:lnTo>
                  <a:lnTo>
                    <a:pt x="3236" y="0"/>
                  </a:lnTo>
                  <a:lnTo>
                    <a:pt x="3241" y="2"/>
                  </a:lnTo>
                  <a:lnTo>
                    <a:pt x="3245" y="12"/>
                  </a:lnTo>
                  <a:lnTo>
                    <a:pt x="3250" y="18"/>
                  </a:lnTo>
                  <a:lnTo>
                    <a:pt x="3255" y="18"/>
                  </a:lnTo>
                  <a:lnTo>
                    <a:pt x="3259" y="12"/>
                  </a:lnTo>
                  <a:lnTo>
                    <a:pt x="3264" y="8"/>
                  </a:lnTo>
                  <a:lnTo>
                    <a:pt x="3268" y="0"/>
                  </a:lnTo>
                  <a:lnTo>
                    <a:pt x="3273" y="0"/>
                  </a:lnTo>
                  <a:lnTo>
                    <a:pt x="3278" y="0"/>
                  </a:lnTo>
                  <a:lnTo>
                    <a:pt x="3282" y="2"/>
                  </a:lnTo>
                  <a:lnTo>
                    <a:pt x="3287" y="2"/>
                  </a:lnTo>
                  <a:lnTo>
                    <a:pt x="3291" y="6"/>
                  </a:lnTo>
                  <a:lnTo>
                    <a:pt x="3296" y="12"/>
                  </a:lnTo>
                  <a:lnTo>
                    <a:pt x="3301" y="16"/>
                  </a:lnTo>
                  <a:lnTo>
                    <a:pt x="3305" y="14"/>
                  </a:lnTo>
                  <a:lnTo>
                    <a:pt x="3310" y="14"/>
                  </a:lnTo>
                  <a:lnTo>
                    <a:pt x="3314" y="28"/>
                  </a:lnTo>
                  <a:lnTo>
                    <a:pt x="3319" y="24"/>
                  </a:lnTo>
                  <a:lnTo>
                    <a:pt x="3324" y="10"/>
                  </a:lnTo>
                  <a:lnTo>
                    <a:pt x="3328" y="10"/>
                  </a:lnTo>
                  <a:lnTo>
                    <a:pt x="3333" y="8"/>
                  </a:lnTo>
                  <a:lnTo>
                    <a:pt x="3337" y="6"/>
                  </a:lnTo>
                  <a:lnTo>
                    <a:pt x="3342" y="8"/>
                  </a:lnTo>
                  <a:lnTo>
                    <a:pt x="3347" y="4"/>
                  </a:lnTo>
                  <a:lnTo>
                    <a:pt x="3351" y="0"/>
                  </a:lnTo>
                  <a:lnTo>
                    <a:pt x="3356" y="2"/>
                  </a:lnTo>
                  <a:lnTo>
                    <a:pt x="3360" y="0"/>
                  </a:lnTo>
                  <a:lnTo>
                    <a:pt x="3365" y="0"/>
                  </a:lnTo>
                  <a:lnTo>
                    <a:pt x="3370" y="0"/>
                  </a:lnTo>
                  <a:lnTo>
                    <a:pt x="3374" y="2"/>
                  </a:lnTo>
                  <a:lnTo>
                    <a:pt x="3379" y="2"/>
                  </a:lnTo>
                  <a:lnTo>
                    <a:pt x="3383" y="0"/>
                  </a:lnTo>
                  <a:lnTo>
                    <a:pt x="3388" y="0"/>
                  </a:lnTo>
                  <a:lnTo>
                    <a:pt x="3393" y="0"/>
                  </a:lnTo>
                  <a:lnTo>
                    <a:pt x="3397" y="0"/>
                  </a:lnTo>
                  <a:lnTo>
                    <a:pt x="3402" y="0"/>
                  </a:lnTo>
                  <a:lnTo>
                    <a:pt x="3406" y="4"/>
                  </a:lnTo>
                  <a:lnTo>
                    <a:pt x="3411" y="8"/>
                  </a:lnTo>
                  <a:lnTo>
                    <a:pt x="3416" y="14"/>
                  </a:lnTo>
                  <a:lnTo>
                    <a:pt x="3420" y="16"/>
                  </a:lnTo>
                  <a:lnTo>
                    <a:pt x="3425" y="18"/>
                  </a:lnTo>
                  <a:lnTo>
                    <a:pt x="3429" y="12"/>
                  </a:lnTo>
                  <a:lnTo>
                    <a:pt x="3434" y="6"/>
                  </a:lnTo>
                  <a:lnTo>
                    <a:pt x="3439" y="4"/>
                  </a:lnTo>
                  <a:lnTo>
                    <a:pt x="3443" y="6"/>
                  </a:lnTo>
                  <a:lnTo>
                    <a:pt x="3448" y="4"/>
                  </a:lnTo>
                  <a:lnTo>
                    <a:pt x="3452" y="0"/>
                  </a:lnTo>
                  <a:lnTo>
                    <a:pt x="3457" y="0"/>
                  </a:lnTo>
                  <a:lnTo>
                    <a:pt x="3462" y="2"/>
                  </a:lnTo>
                  <a:lnTo>
                    <a:pt x="3466" y="12"/>
                  </a:lnTo>
                  <a:lnTo>
                    <a:pt x="3471" y="20"/>
                  </a:lnTo>
                  <a:lnTo>
                    <a:pt x="3475" y="18"/>
                  </a:lnTo>
                  <a:lnTo>
                    <a:pt x="3480" y="20"/>
                  </a:lnTo>
                  <a:lnTo>
                    <a:pt x="3485" y="12"/>
                  </a:lnTo>
                  <a:lnTo>
                    <a:pt x="3489" y="6"/>
                  </a:lnTo>
                  <a:lnTo>
                    <a:pt x="3494" y="4"/>
                  </a:lnTo>
                  <a:lnTo>
                    <a:pt x="3498" y="2"/>
                  </a:lnTo>
                  <a:lnTo>
                    <a:pt x="3503" y="2"/>
                  </a:lnTo>
                  <a:lnTo>
                    <a:pt x="3508" y="12"/>
                  </a:lnTo>
                  <a:lnTo>
                    <a:pt x="3512" y="20"/>
                  </a:lnTo>
                  <a:lnTo>
                    <a:pt x="3517" y="24"/>
                  </a:lnTo>
                  <a:lnTo>
                    <a:pt x="3521" y="20"/>
                  </a:lnTo>
                  <a:lnTo>
                    <a:pt x="3526" y="12"/>
                  </a:lnTo>
                  <a:lnTo>
                    <a:pt x="3531" y="4"/>
                  </a:lnTo>
                  <a:lnTo>
                    <a:pt x="3535" y="8"/>
                  </a:lnTo>
                  <a:lnTo>
                    <a:pt x="3540" y="16"/>
                  </a:lnTo>
                  <a:lnTo>
                    <a:pt x="3544" y="24"/>
                  </a:lnTo>
                  <a:lnTo>
                    <a:pt x="3549" y="22"/>
                  </a:lnTo>
                  <a:lnTo>
                    <a:pt x="3554" y="24"/>
                  </a:lnTo>
                  <a:lnTo>
                    <a:pt x="3558" y="20"/>
                  </a:lnTo>
                  <a:lnTo>
                    <a:pt x="3563" y="24"/>
                  </a:lnTo>
                  <a:lnTo>
                    <a:pt x="3567" y="20"/>
                  </a:lnTo>
                  <a:lnTo>
                    <a:pt x="3572" y="12"/>
                  </a:lnTo>
                  <a:lnTo>
                    <a:pt x="3577" y="14"/>
                  </a:lnTo>
                  <a:lnTo>
                    <a:pt x="3581" y="22"/>
                  </a:lnTo>
                  <a:lnTo>
                    <a:pt x="3586" y="22"/>
                  </a:lnTo>
                  <a:lnTo>
                    <a:pt x="3590" y="12"/>
                  </a:lnTo>
                  <a:lnTo>
                    <a:pt x="3595" y="16"/>
                  </a:lnTo>
                  <a:lnTo>
                    <a:pt x="3600" y="20"/>
                  </a:lnTo>
                  <a:lnTo>
                    <a:pt x="3604" y="20"/>
                  </a:lnTo>
                  <a:lnTo>
                    <a:pt x="3609" y="24"/>
                  </a:lnTo>
                  <a:lnTo>
                    <a:pt x="3613" y="24"/>
                  </a:lnTo>
                  <a:lnTo>
                    <a:pt x="3618" y="20"/>
                  </a:lnTo>
                  <a:lnTo>
                    <a:pt x="3623" y="18"/>
                  </a:lnTo>
                  <a:lnTo>
                    <a:pt x="3627" y="12"/>
                  </a:lnTo>
                  <a:lnTo>
                    <a:pt x="3632" y="6"/>
                  </a:lnTo>
                  <a:lnTo>
                    <a:pt x="3636" y="4"/>
                  </a:lnTo>
                  <a:lnTo>
                    <a:pt x="3641" y="14"/>
                  </a:lnTo>
                  <a:lnTo>
                    <a:pt x="3646" y="22"/>
                  </a:lnTo>
                  <a:lnTo>
                    <a:pt x="3650" y="20"/>
                  </a:lnTo>
                  <a:lnTo>
                    <a:pt x="3655" y="8"/>
                  </a:lnTo>
                  <a:lnTo>
                    <a:pt x="3659" y="6"/>
                  </a:lnTo>
                  <a:lnTo>
                    <a:pt x="3664" y="4"/>
                  </a:lnTo>
                  <a:lnTo>
                    <a:pt x="3669" y="4"/>
                  </a:lnTo>
                  <a:lnTo>
                    <a:pt x="3673" y="2"/>
                  </a:lnTo>
                  <a:lnTo>
                    <a:pt x="3678" y="0"/>
                  </a:lnTo>
                  <a:lnTo>
                    <a:pt x="3682" y="2"/>
                  </a:lnTo>
                  <a:lnTo>
                    <a:pt x="3687" y="2"/>
                  </a:lnTo>
                  <a:lnTo>
                    <a:pt x="3691" y="4"/>
                  </a:lnTo>
                  <a:lnTo>
                    <a:pt x="3696" y="4"/>
                  </a:lnTo>
                  <a:lnTo>
                    <a:pt x="3701" y="6"/>
                  </a:lnTo>
                  <a:lnTo>
                    <a:pt x="3705" y="10"/>
                  </a:lnTo>
                  <a:lnTo>
                    <a:pt x="3710" y="8"/>
                  </a:lnTo>
                  <a:lnTo>
                    <a:pt x="3714" y="4"/>
                  </a:lnTo>
                  <a:lnTo>
                    <a:pt x="3719" y="12"/>
                  </a:lnTo>
                  <a:lnTo>
                    <a:pt x="3724" y="18"/>
                  </a:lnTo>
                  <a:lnTo>
                    <a:pt x="3728" y="14"/>
                  </a:lnTo>
                  <a:lnTo>
                    <a:pt x="3733" y="14"/>
                  </a:lnTo>
                  <a:lnTo>
                    <a:pt x="3737" y="16"/>
                  </a:lnTo>
                  <a:lnTo>
                    <a:pt x="3742" y="14"/>
                  </a:lnTo>
                  <a:lnTo>
                    <a:pt x="3747" y="8"/>
                  </a:lnTo>
                  <a:lnTo>
                    <a:pt x="3751" y="6"/>
                  </a:lnTo>
                  <a:lnTo>
                    <a:pt x="3756" y="0"/>
                  </a:lnTo>
                  <a:lnTo>
                    <a:pt x="3760" y="4"/>
                  </a:lnTo>
                  <a:lnTo>
                    <a:pt x="3765" y="0"/>
                  </a:lnTo>
                  <a:lnTo>
                    <a:pt x="3770" y="0"/>
                  </a:lnTo>
                  <a:lnTo>
                    <a:pt x="3774" y="0"/>
                  </a:lnTo>
                  <a:lnTo>
                    <a:pt x="3779" y="0"/>
                  </a:lnTo>
                  <a:lnTo>
                    <a:pt x="3783" y="16"/>
                  </a:lnTo>
                  <a:lnTo>
                    <a:pt x="3788" y="26"/>
                  </a:lnTo>
                  <a:lnTo>
                    <a:pt x="3793" y="26"/>
                  </a:lnTo>
                  <a:lnTo>
                    <a:pt x="3797" y="20"/>
                  </a:lnTo>
                  <a:lnTo>
                    <a:pt x="3802" y="24"/>
                  </a:lnTo>
                  <a:lnTo>
                    <a:pt x="3806" y="20"/>
                  </a:lnTo>
                  <a:lnTo>
                    <a:pt x="3811" y="26"/>
                  </a:lnTo>
                  <a:lnTo>
                    <a:pt x="3816" y="32"/>
                  </a:lnTo>
                  <a:lnTo>
                    <a:pt x="3820" y="30"/>
                  </a:lnTo>
                  <a:lnTo>
                    <a:pt x="3825" y="16"/>
                  </a:lnTo>
                  <a:lnTo>
                    <a:pt x="3829" y="10"/>
                  </a:lnTo>
                  <a:lnTo>
                    <a:pt x="3834" y="12"/>
                  </a:lnTo>
                  <a:lnTo>
                    <a:pt x="3839" y="26"/>
                  </a:lnTo>
                  <a:lnTo>
                    <a:pt x="3843" y="32"/>
                  </a:lnTo>
                  <a:lnTo>
                    <a:pt x="3848" y="30"/>
                  </a:lnTo>
                  <a:lnTo>
                    <a:pt x="3852" y="38"/>
                  </a:lnTo>
                  <a:lnTo>
                    <a:pt x="3857" y="16"/>
                  </a:lnTo>
                  <a:lnTo>
                    <a:pt x="3862" y="14"/>
                  </a:lnTo>
                  <a:lnTo>
                    <a:pt x="3866" y="16"/>
                  </a:lnTo>
                  <a:lnTo>
                    <a:pt x="3871" y="12"/>
                  </a:lnTo>
                  <a:lnTo>
                    <a:pt x="3875" y="0"/>
                  </a:lnTo>
                  <a:lnTo>
                    <a:pt x="3880" y="0"/>
                  </a:lnTo>
                  <a:lnTo>
                    <a:pt x="3885" y="0"/>
                  </a:lnTo>
                  <a:lnTo>
                    <a:pt x="3889" y="0"/>
                  </a:lnTo>
                  <a:lnTo>
                    <a:pt x="3894" y="0"/>
                  </a:lnTo>
                  <a:lnTo>
                    <a:pt x="3898" y="8"/>
                  </a:lnTo>
                  <a:lnTo>
                    <a:pt x="3903" y="12"/>
                  </a:lnTo>
                  <a:lnTo>
                    <a:pt x="3908" y="12"/>
                  </a:lnTo>
                  <a:lnTo>
                    <a:pt x="3912" y="0"/>
                  </a:lnTo>
                  <a:lnTo>
                    <a:pt x="3917" y="0"/>
                  </a:lnTo>
                  <a:lnTo>
                    <a:pt x="3921" y="12"/>
                  </a:lnTo>
                  <a:lnTo>
                    <a:pt x="3926" y="0"/>
                  </a:lnTo>
                  <a:lnTo>
                    <a:pt x="3931" y="24"/>
                  </a:lnTo>
                  <a:lnTo>
                    <a:pt x="3935" y="20"/>
                  </a:lnTo>
                  <a:lnTo>
                    <a:pt x="3940" y="30"/>
                  </a:lnTo>
                  <a:lnTo>
                    <a:pt x="3944" y="32"/>
                  </a:lnTo>
                  <a:lnTo>
                    <a:pt x="3949" y="22"/>
                  </a:lnTo>
                  <a:lnTo>
                    <a:pt x="3954" y="0"/>
                  </a:lnTo>
                  <a:lnTo>
                    <a:pt x="3958" y="0"/>
                  </a:lnTo>
                  <a:lnTo>
                    <a:pt x="3963" y="0"/>
                  </a:lnTo>
                  <a:lnTo>
                    <a:pt x="3967" y="24"/>
                  </a:lnTo>
                  <a:lnTo>
                    <a:pt x="3972" y="30"/>
                  </a:lnTo>
                  <a:lnTo>
                    <a:pt x="3977" y="26"/>
                  </a:lnTo>
                  <a:lnTo>
                    <a:pt x="3981" y="20"/>
                  </a:lnTo>
                  <a:lnTo>
                    <a:pt x="3986" y="10"/>
                  </a:lnTo>
                  <a:lnTo>
                    <a:pt x="3990" y="4"/>
                  </a:lnTo>
                  <a:lnTo>
                    <a:pt x="3995" y="6"/>
                  </a:lnTo>
                  <a:lnTo>
                    <a:pt x="4000" y="10"/>
                  </a:lnTo>
                  <a:lnTo>
                    <a:pt x="4004" y="16"/>
                  </a:lnTo>
                  <a:lnTo>
                    <a:pt x="4009" y="34"/>
                  </a:lnTo>
                  <a:lnTo>
                    <a:pt x="4013" y="32"/>
                  </a:lnTo>
                  <a:lnTo>
                    <a:pt x="4018" y="18"/>
                  </a:lnTo>
                  <a:lnTo>
                    <a:pt x="4023" y="0"/>
                  </a:lnTo>
                  <a:lnTo>
                    <a:pt x="4027" y="0"/>
                  </a:lnTo>
                  <a:lnTo>
                    <a:pt x="4032" y="12"/>
                  </a:lnTo>
                  <a:lnTo>
                    <a:pt x="4036" y="58"/>
                  </a:lnTo>
                  <a:lnTo>
                    <a:pt x="4041" y="106"/>
                  </a:lnTo>
                  <a:lnTo>
                    <a:pt x="4045" y="100"/>
                  </a:lnTo>
                  <a:lnTo>
                    <a:pt x="4050" y="52"/>
                  </a:lnTo>
                  <a:lnTo>
                    <a:pt x="4055" y="38"/>
                  </a:lnTo>
                  <a:lnTo>
                    <a:pt x="4059" y="20"/>
                  </a:lnTo>
                  <a:lnTo>
                    <a:pt x="4064" y="14"/>
                  </a:lnTo>
                  <a:lnTo>
                    <a:pt x="4068" y="4"/>
                  </a:lnTo>
                  <a:lnTo>
                    <a:pt x="4073" y="2"/>
                  </a:lnTo>
                  <a:lnTo>
                    <a:pt x="4078" y="0"/>
                  </a:lnTo>
                  <a:lnTo>
                    <a:pt x="4082" y="0"/>
                  </a:lnTo>
                  <a:lnTo>
                    <a:pt x="4087" y="0"/>
                  </a:lnTo>
                  <a:lnTo>
                    <a:pt x="4091" y="0"/>
                  </a:lnTo>
                  <a:lnTo>
                    <a:pt x="4096" y="2"/>
                  </a:lnTo>
                  <a:lnTo>
                    <a:pt x="4101" y="6"/>
                  </a:lnTo>
                  <a:lnTo>
                    <a:pt x="4105" y="10"/>
                  </a:lnTo>
                  <a:lnTo>
                    <a:pt x="4110" y="6"/>
                  </a:lnTo>
                  <a:lnTo>
                    <a:pt x="4114" y="2"/>
                  </a:lnTo>
                  <a:lnTo>
                    <a:pt x="4119" y="0"/>
                  </a:lnTo>
                  <a:lnTo>
                    <a:pt x="4124" y="0"/>
                  </a:lnTo>
                  <a:lnTo>
                    <a:pt x="4128" y="0"/>
                  </a:lnTo>
                  <a:lnTo>
                    <a:pt x="4133" y="4"/>
                  </a:lnTo>
                  <a:lnTo>
                    <a:pt x="4137" y="14"/>
                  </a:lnTo>
                  <a:lnTo>
                    <a:pt x="4142" y="20"/>
                  </a:lnTo>
                  <a:lnTo>
                    <a:pt x="4147" y="14"/>
                  </a:lnTo>
                  <a:lnTo>
                    <a:pt x="4151" y="6"/>
                  </a:lnTo>
                  <a:lnTo>
                    <a:pt x="4156" y="0"/>
                  </a:lnTo>
                  <a:lnTo>
                    <a:pt x="4160" y="0"/>
                  </a:lnTo>
                  <a:lnTo>
                    <a:pt x="4165" y="0"/>
                  </a:lnTo>
                  <a:lnTo>
                    <a:pt x="4170" y="0"/>
                  </a:lnTo>
                  <a:lnTo>
                    <a:pt x="4174" y="0"/>
                  </a:lnTo>
                  <a:lnTo>
                    <a:pt x="4179" y="0"/>
                  </a:lnTo>
                  <a:lnTo>
                    <a:pt x="4183" y="0"/>
                  </a:lnTo>
                  <a:lnTo>
                    <a:pt x="4188" y="0"/>
                  </a:lnTo>
                  <a:lnTo>
                    <a:pt x="4193" y="2"/>
                  </a:lnTo>
                  <a:lnTo>
                    <a:pt x="4197" y="4"/>
                  </a:lnTo>
                  <a:lnTo>
                    <a:pt x="4202" y="6"/>
                  </a:lnTo>
                  <a:lnTo>
                    <a:pt x="4206" y="8"/>
                  </a:lnTo>
                  <a:lnTo>
                    <a:pt x="4211" y="18"/>
                  </a:lnTo>
                  <a:lnTo>
                    <a:pt x="4216" y="26"/>
                  </a:lnTo>
                  <a:lnTo>
                    <a:pt x="4220" y="22"/>
                  </a:lnTo>
                  <a:lnTo>
                    <a:pt x="4225" y="2"/>
                  </a:lnTo>
                  <a:lnTo>
                    <a:pt x="4229" y="0"/>
                  </a:lnTo>
                  <a:lnTo>
                    <a:pt x="4234" y="4"/>
                  </a:lnTo>
                  <a:lnTo>
                    <a:pt x="4239" y="10"/>
                  </a:lnTo>
                  <a:lnTo>
                    <a:pt x="4243" y="16"/>
                  </a:lnTo>
                  <a:lnTo>
                    <a:pt x="4248" y="10"/>
                  </a:lnTo>
                  <a:lnTo>
                    <a:pt x="4252" y="4"/>
                  </a:lnTo>
                  <a:lnTo>
                    <a:pt x="4257" y="4"/>
                  </a:lnTo>
                  <a:lnTo>
                    <a:pt x="4262" y="4"/>
                  </a:lnTo>
                  <a:lnTo>
                    <a:pt x="4266" y="2"/>
                  </a:lnTo>
                  <a:lnTo>
                    <a:pt x="4271" y="0"/>
                  </a:lnTo>
                  <a:lnTo>
                    <a:pt x="4275" y="0"/>
                  </a:lnTo>
                  <a:lnTo>
                    <a:pt x="4280" y="0"/>
                  </a:lnTo>
                  <a:lnTo>
                    <a:pt x="4285" y="4"/>
                  </a:lnTo>
                  <a:lnTo>
                    <a:pt x="4289" y="4"/>
                  </a:lnTo>
                  <a:lnTo>
                    <a:pt x="4294" y="6"/>
                  </a:lnTo>
                  <a:lnTo>
                    <a:pt x="4298" y="20"/>
                  </a:lnTo>
                  <a:lnTo>
                    <a:pt x="4303" y="32"/>
                  </a:lnTo>
                  <a:lnTo>
                    <a:pt x="4308" y="32"/>
                  </a:lnTo>
                  <a:lnTo>
                    <a:pt x="4312" y="16"/>
                  </a:lnTo>
                  <a:lnTo>
                    <a:pt x="4317" y="4"/>
                  </a:lnTo>
                  <a:lnTo>
                    <a:pt x="4321" y="0"/>
                  </a:lnTo>
                  <a:lnTo>
                    <a:pt x="4326" y="8"/>
                  </a:lnTo>
                  <a:lnTo>
                    <a:pt x="4331" y="8"/>
                  </a:lnTo>
                  <a:lnTo>
                    <a:pt x="4335" y="14"/>
                  </a:lnTo>
                  <a:lnTo>
                    <a:pt x="4340" y="24"/>
                  </a:lnTo>
                  <a:lnTo>
                    <a:pt x="4344" y="30"/>
                  </a:lnTo>
                  <a:lnTo>
                    <a:pt x="4349" y="28"/>
                  </a:lnTo>
                  <a:lnTo>
                    <a:pt x="4354" y="26"/>
                  </a:lnTo>
                  <a:lnTo>
                    <a:pt x="4358" y="24"/>
                  </a:lnTo>
                  <a:lnTo>
                    <a:pt x="4363" y="22"/>
                  </a:lnTo>
                  <a:lnTo>
                    <a:pt x="4367" y="24"/>
                  </a:lnTo>
                  <a:lnTo>
                    <a:pt x="4372" y="16"/>
                  </a:lnTo>
                  <a:lnTo>
                    <a:pt x="4376" y="18"/>
                  </a:lnTo>
                  <a:lnTo>
                    <a:pt x="4381" y="18"/>
                  </a:lnTo>
                  <a:lnTo>
                    <a:pt x="4386" y="8"/>
                  </a:lnTo>
                  <a:lnTo>
                    <a:pt x="4390" y="6"/>
                  </a:lnTo>
                  <a:lnTo>
                    <a:pt x="4395" y="16"/>
                  </a:lnTo>
                  <a:lnTo>
                    <a:pt x="4399" y="28"/>
                  </a:lnTo>
                  <a:lnTo>
                    <a:pt x="4404" y="26"/>
                  </a:lnTo>
                  <a:lnTo>
                    <a:pt x="4409" y="0"/>
                  </a:lnTo>
                  <a:lnTo>
                    <a:pt x="4413" y="0"/>
                  </a:lnTo>
                  <a:lnTo>
                    <a:pt x="4418" y="0"/>
                  </a:lnTo>
                  <a:lnTo>
                    <a:pt x="4422" y="2"/>
                  </a:lnTo>
                  <a:lnTo>
                    <a:pt x="4427" y="4"/>
                  </a:lnTo>
                  <a:lnTo>
                    <a:pt x="4432" y="6"/>
                  </a:lnTo>
                  <a:lnTo>
                    <a:pt x="4436" y="16"/>
                  </a:lnTo>
                  <a:lnTo>
                    <a:pt x="4441" y="28"/>
                  </a:lnTo>
                  <a:lnTo>
                    <a:pt x="4445" y="26"/>
                  </a:lnTo>
                  <a:lnTo>
                    <a:pt x="4450" y="8"/>
                  </a:lnTo>
                  <a:lnTo>
                    <a:pt x="4455" y="2"/>
                  </a:lnTo>
                  <a:lnTo>
                    <a:pt x="4459" y="0"/>
                  </a:lnTo>
                  <a:lnTo>
                    <a:pt x="4464" y="26"/>
                  </a:lnTo>
                  <a:lnTo>
                    <a:pt x="4468" y="36"/>
                  </a:lnTo>
                  <a:lnTo>
                    <a:pt x="4473" y="18"/>
                  </a:lnTo>
                  <a:lnTo>
                    <a:pt x="4478" y="12"/>
                  </a:lnTo>
                  <a:lnTo>
                    <a:pt x="4482" y="6"/>
                  </a:lnTo>
                  <a:lnTo>
                    <a:pt x="4487" y="4"/>
                  </a:lnTo>
                  <a:lnTo>
                    <a:pt x="4491" y="4"/>
                  </a:lnTo>
                  <a:lnTo>
                    <a:pt x="4496" y="2"/>
                  </a:lnTo>
                  <a:lnTo>
                    <a:pt x="4501" y="0"/>
                  </a:lnTo>
                  <a:lnTo>
                    <a:pt x="4505" y="0"/>
                  </a:lnTo>
                  <a:lnTo>
                    <a:pt x="4510" y="0"/>
                  </a:lnTo>
                  <a:lnTo>
                    <a:pt x="4514" y="6"/>
                  </a:lnTo>
                  <a:lnTo>
                    <a:pt x="4519" y="2"/>
                  </a:lnTo>
                  <a:lnTo>
                    <a:pt x="4524" y="0"/>
                  </a:lnTo>
                  <a:lnTo>
                    <a:pt x="4528" y="2"/>
                  </a:lnTo>
                  <a:lnTo>
                    <a:pt x="4533" y="12"/>
                  </a:lnTo>
                  <a:lnTo>
                    <a:pt x="4537" y="18"/>
                  </a:lnTo>
                  <a:lnTo>
                    <a:pt x="4542" y="14"/>
                  </a:lnTo>
                  <a:lnTo>
                    <a:pt x="4547" y="8"/>
                  </a:lnTo>
                  <a:lnTo>
                    <a:pt x="4551" y="6"/>
                  </a:lnTo>
                  <a:lnTo>
                    <a:pt x="4556" y="2"/>
                  </a:lnTo>
                  <a:lnTo>
                    <a:pt x="4560" y="4"/>
                  </a:lnTo>
                  <a:lnTo>
                    <a:pt x="4565" y="6"/>
                  </a:lnTo>
                  <a:lnTo>
                    <a:pt x="4570" y="20"/>
                  </a:lnTo>
                  <a:lnTo>
                    <a:pt x="4574" y="34"/>
                  </a:lnTo>
                  <a:lnTo>
                    <a:pt x="4579" y="32"/>
                  </a:lnTo>
                  <a:lnTo>
                    <a:pt x="4583" y="12"/>
                  </a:lnTo>
                  <a:lnTo>
                    <a:pt x="4588" y="10"/>
                  </a:lnTo>
                  <a:lnTo>
                    <a:pt x="4593" y="30"/>
                  </a:lnTo>
                  <a:lnTo>
                    <a:pt x="4597" y="58"/>
                  </a:lnTo>
                  <a:lnTo>
                    <a:pt x="4602" y="60"/>
                  </a:lnTo>
                  <a:lnTo>
                    <a:pt x="4606" y="0"/>
                  </a:lnTo>
                  <a:lnTo>
                    <a:pt x="4611" y="0"/>
                  </a:lnTo>
                  <a:lnTo>
                    <a:pt x="4616" y="0"/>
                  </a:lnTo>
                  <a:lnTo>
                    <a:pt x="4620" y="0"/>
                  </a:lnTo>
                  <a:lnTo>
                    <a:pt x="4625" y="0"/>
                  </a:lnTo>
                  <a:lnTo>
                    <a:pt x="4629" y="0"/>
                  </a:lnTo>
                  <a:lnTo>
                    <a:pt x="4634" y="0"/>
                  </a:lnTo>
                  <a:lnTo>
                    <a:pt x="4639" y="48"/>
                  </a:lnTo>
                  <a:lnTo>
                    <a:pt x="4643" y="20"/>
                  </a:lnTo>
                  <a:lnTo>
                    <a:pt x="4648" y="12"/>
                  </a:lnTo>
                  <a:lnTo>
                    <a:pt x="4652" y="0"/>
                  </a:lnTo>
                  <a:lnTo>
                    <a:pt x="4657" y="12"/>
                  </a:lnTo>
                  <a:lnTo>
                    <a:pt x="4662" y="20"/>
                  </a:lnTo>
                  <a:lnTo>
                    <a:pt x="4666" y="14"/>
                  </a:lnTo>
                  <a:lnTo>
                    <a:pt x="4671" y="16"/>
                  </a:lnTo>
                  <a:lnTo>
                    <a:pt x="4675" y="18"/>
                  </a:lnTo>
                  <a:lnTo>
                    <a:pt x="4680" y="0"/>
                  </a:lnTo>
                  <a:lnTo>
                    <a:pt x="4685" y="0"/>
                  </a:lnTo>
                  <a:lnTo>
                    <a:pt x="4689" y="0"/>
                  </a:lnTo>
                  <a:lnTo>
                    <a:pt x="4694" y="0"/>
                  </a:lnTo>
                  <a:lnTo>
                    <a:pt x="4698" y="26"/>
                  </a:lnTo>
                  <a:lnTo>
                    <a:pt x="4703" y="24"/>
                  </a:lnTo>
                  <a:lnTo>
                    <a:pt x="4708" y="20"/>
                  </a:lnTo>
                  <a:lnTo>
                    <a:pt x="4712" y="18"/>
                  </a:lnTo>
                  <a:lnTo>
                    <a:pt x="4717" y="20"/>
                  </a:lnTo>
                  <a:lnTo>
                    <a:pt x="4721" y="14"/>
                  </a:lnTo>
                  <a:lnTo>
                    <a:pt x="4726" y="2"/>
                  </a:lnTo>
                  <a:lnTo>
                    <a:pt x="4731" y="4"/>
                  </a:lnTo>
                  <a:lnTo>
                    <a:pt x="4735" y="4"/>
                  </a:lnTo>
                  <a:lnTo>
                    <a:pt x="4740" y="0"/>
                  </a:lnTo>
                  <a:lnTo>
                    <a:pt x="4744" y="0"/>
                  </a:lnTo>
                  <a:lnTo>
                    <a:pt x="4749" y="2"/>
                  </a:lnTo>
                  <a:lnTo>
                    <a:pt x="4753" y="6"/>
                  </a:lnTo>
                  <a:lnTo>
                    <a:pt x="4758" y="14"/>
                  </a:lnTo>
                  <a:lnTo>
                    <a:pt x="4763" y="28"/>
                  </a:lnTo>
                  <a:lnTo>
                    <a:pt x="4767" y="30"/>
                  </a:lnTo>
                  <a:lnTo>
                    <a:pt x="4772" y="20"/>
                  </a:lnTo>
                  <a:lnTo>
                    <a:pt x="4776" y="20"/>
                  </a:lnTo>
                  <a:lnTo>
                    <a:pt x="4781" y="20"/>
                  </a:lnTo>
                  <a:lnTo>
                    <a:pt x="4786" y="14"/>
                  </a:lnTo>
                  <a:lnTo>
                    <a:pt x="4790" y="8"/>
                  </a:lnTo>
                  <a:lnTo>
                    <a:pt x="4795" y="8"/>
                  </a:lnTo>
                  <a:lnTo>
                    <a:pt x="4799" y="8"/>
                  </a:lnTo>
                  <a:lnTo>
                    <a:pt x="4804" y="6"/>
                  </a:lnTo>
                  <a:lnTo>
                    <a:pt x="4809" y="0"/>
                  </a:lnTo>
                  <a:lnTo>
                    <a:pt x="4813" y="0"/>
                  </a:lnTo>
                  <a:lnTo>
                    <a:pt x="4818" y="0"/>
                  </a:lnTo>
                  <a:lnTo>
                    <a:pt x="4822" y="0"/>
                  </a:lnTo>
                  <a:lnTo>
                    <a:pt x="4827" y="0"/>
                  </a:lnTo>
                  <a:lnTo>
                    <a:pt x="4832" y="12"/>
                  </a:lnTo>
                  <a:lnTo>
                    <a:pt x="4836" y="20"/>
                  </a:lnTo>
                  <a:lnTo>
                    <a:pt x="4841" y="42"/>
                  </a:lnTo>
                  <a:lnTo>
                    <a:pt x="4845" y="40"/>
                  </a:lnTo>
                  <a:lnTo>
                    <a:pt x="4850" y="78"/>
                  </a:lnTo>
                  <a:lnTo>
                    <a:pt x="4855" y="80"/>
                  </a:lnTo>
                  <a:lnTo>
                    <a:pt x="4859" y="36"/>
                  </a:lnTo>
                  <a:lnTo>
                    <a:pt x="4864" y="26"/>
                  </a:lnTo>
                  <a:lnTo>
                    <a:pt x="4868" y="38"/>
                  </a:lnTo>
                  <a:lnTo>
                    <a:pt x="4873" y="40"/>
                  </a:lnTo>
                  <a:lnTo>
                    <a:pt x="4878" y="30"/>
                  </a:lnTo>
                  <a:lnTo>
                    <a:pt x="4882" y="16"/>
                  </a:lnTo>
                  <a:lnTo>
                    <a:pt x="4887" y="14"/>
                  </a:lnTo>
                  <a:lnTo>
                    <a:pt x="4891" y="14"/>
                  </a:lnTo>
                  <a:lnTo>
                    <a:pt x="4896" y="12"/>
                  </a:lnTo>
                  <a:lnTo>
                    <a:pt x="4901" y="12"/>
                  </a:lnTo>
                  <a:lnTo>
                    <a:pt x="4905" y="0"/>
                  </a:lnTo>
                  <a:lnTo>
                    <a:pt x="4910" y="28"/>
                  </a:lnTo>
                  <a:lnTo>
                    <a:pt x="4914" y="86"/>
                  </a:lnTo>
                  <a:lnTo>
                    <a:pt x="4919" y="148"/>
                  </a:lnTo>
                  <a:lnTo>
                    <a:pt x="4924" y="152"/>
                  </a:lnTo>
                  <a:lnTo>
                    <a:pt x="4928" y="114"/>
                  </a:lnTo>
                  <a:lnTo>
                    <a:pt x="4933" y="72"/>
                  </a:lnTo>
                  <a:lnTo>
                    <a:pt x="4937" y="36"/>
                  </a:lnTo>
                  <a:lnTo>
                    <a:pt x="4942" y="28"/>
                  </a:lnTo>
                  <a:lnTo>
                    <a:pt x="4947" y="34"/>
                  </a:lnTo>
                  <a:lnTo>
                    <a:pt x="4951" y="30"/>
                  </a:lnTo>
                  <a:lnTo>
                    <a:pt x="4956" y="38"/>
                  </a:lnTo>
                  <a:lnTo>
                    <a:pt x="4960" y="82"/>
                  </a:lnTo>
                  <a:lnTo>
                    <a:pt x="4965" y="108"/>
                  </a:lnTo>
                  <a:lnTo>
                    <a:pt x="4970" y="100"/>
                  </a:lnTo>
                  <a:lnTo>
                    <a:pt x="4974" y="72"/>
                  </a:lnTo>
                  <a:lnTo>
                    <a:pt x="4979" y="44"/>
                  </a:lnTo>
                  <a:lnTo>
                    <a:pt x="4983" y="28"/>
                  </a:lnTo>
                  <a:lnTo>
                    <a:pt x="4988" y="24"/>
                  </a:lnTo>
                  <a:lnTo>
                    <a:pt x="4993" y="36"/>
                  </a:lnTo>
                  <a:lnTo>
                    <a:pt x="4997" y="46"/>
                  </a:lnTo>
                  <a:lnTo>
                    <a:pt x="5002" y="48"/>
                  </a:lnTo>
                  <a:lnTo>
                    <a:pt x="5006" y="40"/>
                  </a:lnTo>
                  <a:lnTo>
                    <a:pt x="5011" y="32"/>
                  </a:lnTo>
                  <a:lnTo>
                    <a:pt x="5016" y="26"/>
                  </a:lnTo>
                  <a:lnTo>
                    <a:pt x="5020" y="18"/>
                  </a:lnTo>
                  <a:lnTo>
                    <a:pt x="5025" y="6"/>
                  </a:lnTo>
                  <a:lnTo>
                    <a:pt x="5029" y="4"/>
                  </a:lnTo>
                  <a:lnTo>
                    <a:pt x="5034" y="12"/>
                  </a:lnTo>
                  <a:lnTo>
                    <a:pt x="5039" y="22"/>
                  </a:lnTo>
                  <a:lnTo>
                    <a:pt x="5043" y="24"/>
                  </a:lnTo>
                  <a:lnTo>
                    <a:pt x="5048" y="22"/>
                  </a:lnTo>
                  <a:lnTo>
                    <a:pt x="5052" y="24"/>
                  </a:lnTo>
                  <a:lnTo>
                    <a:pt x="5057" y="30"/>
                  </a:lnTo>
                  <a:lnTo>
                    <a:pt x="5062" y="36"/>
                  </a:lnTo>
                  <a:lnTo>
                    <a:pt x="5066" y="32"/>
                  </a:lnTo>
                  <a:lnTo>
                    <a:pt x="5071" y="36"/>
                  </a:lnTo>
                  <a:lnTo>
                    <a:pt x="5075" y="34"/>
                  </a:lnTo>
                  <a:lnTo>
                    <a:pt x="5080" y="30"/>
                  </a:lnTo>
                  <a:lnTo>
                    <a:pt x="5085" y="22"/>
                  </a:lnTo>
                  <a:lnTo>
                    <a:pt x="5089" y="16"/>
                  </a:lnTo>
                  <a:lnTo>
                    <a:pt x="5094" y="28"/>
                  </a:lnTo>
                  <a:lnTo>
                    <a:pt x="5098" y="40"/>
                  </a:lnTo>
                  <a:lnTo>
                    <a:pt x="5103" y="44"/>
                  </a:lnTo>
                  <a:lnTo>
                    <a:pt x="5108" y="36"/>
                  </a:lnTo>
                  <a:lnTo>
                    <a:pt x="5112" y="18"/>
                  </a:lnTo>
                  <a:lnTo>
                    <a:pt x="5117" y="0"/>
                  </a:lnTo>
                  <a:lnTo>
                    <a:pt x="5121" y="0"/>
                  </a:lnTo>
                  <a:lnTo>
                    <a:pt x="5126" y="0"/>
                  </a:lnTo>
                  <a:lnTo>
                    <a:pt x="5131" y="0"/>
                  </a:lnTo>
                  <a:lnTo>
                    <a:pt x="5135" y="6"/>
                  </a:lnTo>
                  <a:lnTo>
                    <a:pt x="5140" y="12"/>
                  </a:lnTo>
                  <a:lnTo>
                    <a:pt x="5144" y="12"/>
                  </a:lnTo>
                  <a:lnTo>
                    <a:pt x="5149" y="8"/>
                  </a:lnTo>
                  <a:lnTo>
                    <a:pt x="5153" y="8"/>
                  </a:lnTo>
                  <a:lnTo>
                    <a:pt x="5158" y="8"/>
                  </a:lnTo>
                  <a:lnTo>
                    <a:pt x="5163" y="12"/>
                  </a:lnTo>
                  <a:lnTo>
                    <a:pt x="5167" y="16"/>
                  </a:lnTo>
                  <a:lnTo>
                    <a:pt x="5172" y="38"/>
                  </a:lnTo>
                  <a:lnTo>
                    <a:pt x="5176" y="22"/>
                  </a:lnTo>
                  <a:lnTo>
                    <a:pt x="5181" y="12"/>
                  </a:lnTo>
                  <a:lnTo>
                    <a:pt x="5186" y="0"/>
                  </a:lnTo>
                  <a:lnTo>
                    <a:pt x="5190" y="0"/>
                  </a:lnTo>
                  <a:lnTo>
                    <a:pt x="5195" y="0"/>
                  </a:lnTo>
                  <a:lnTo>
                    <a:pt x="5199" y="0"/>
                  </a:lnTo>
                  <a:lnTo>
                    <a:pt x="5204" y="10"/>
                  </a:lnTo>
                  <a:lnTo>
                    <a:pt x="5209" y="26"/>
                  </a:lnTo>
                  <a:lnTo>
                    <a:pt x="5213" y="42"/>
                  </a:lnTo>
                  <a:lnTo>
                    <a:pt x="5218" y="26"/>
                  </a:lnTo>
                  <a:lnTo>
                    <a:pt x="5222" y="26"/>
                  </a:lnTo>
                  <a:lnTo>
                    <a:pt x="5227" y="18"/>
                  </a:lnTo>
                  <a:lnTo>
                    <a:pt x="5232" y="8"/>
                  </a:lnTo>
                  <a:lnTo>
                    <a:pt x="5236" y="4"/>
                  </a:lnTo>
                  <a:lnTo>
                    <a:pt x="5241" y="12"/>
                  </a:lnTo>
                  <a:lnTo>
                    <a:pt x="5245" y="20"/>
                  </a:lnTo>
                  <a:lnTo>
                    <a:pt x="5250" y="18"/>
                  </a:lnTo>
                  <a:lnTo>
                    <a:pt x="5255" y="30"/>
                  </a:lnTo>
                  <a:lnTo>
                    <a:pt x="5259" y="24"/>
                  </a:lnTo>
                  <a:lnTo>
                    <a:pt x="5264" y="22"/>
                  </a:lnTo>
                  <a:lnTo>
                    <a:pt x="5268" y="20"/>
                  </a:lnTo>
                  <a:lnTo>
                    <a:pt x="5273" y="18"/>
                  </a:lnTo>
                  <a:lnTo>
                    <a:pt x="5278" y="16"/>
                  </a:lnTo>
                  <a:lnTo>
                    <a:pt x="5282" y="0"/>
                  </a:lnTo>
                  <a:lnTo>
                    <a:pt x="5287" y="0"/>
                  </a:lnTo>
                  <a:lnTo>
                    <a:pt x="5291" y="0"/>
                  </a:lnTo>
                  <a:lnTo>
                    <a:pt x="5296" y="0"/>
                  </a:lnTo>
                  <a:lnTo>
                    <a:pt x="5301" y="0"/>
                  </a:lnTo>
                  <a:lnTo>
                    <a:pt x="5305" y="0"/>
                  </a:lnTo>
                  <a:lnTo>
                    <a:pt x="5310" y="0"/>
                  </a:lnTo>
                  <a:lnTo>
                    <a:pt x="5314" y="0"/>
                  </a:lnTo>
                  <a:lnTo>
                    <a:pt x="5319" y="4"/>
                  </a:lnTo>
                  <a:lnTo>
                    <a:pt x="5324" y="10"/>
                  </a:lnTo>
                  <a:lnTo>
                    <a:pt x="5328" y="16"/>
                  </a:lnTo>
                  <a:lnTo>
                    <a:pt x="5333" y="10"/>
                  </a:lnTo>
                  <a:lnTo>
                    <a:pt x="5337" y="2"/>
                  </a:lnTo>
                  <a:lnTo>
                    <a:pt x="5342" y="2"/>
                  </a:lnTo>
                  <a:lnTo>
                    <a:pt x="5347" y="8"/>
                  </a:lnTo>
                  <a:lnTo>
                    <a:pt x="5351" y="12"/>
                  </a:lnTo>
                  <a:lnTo>
                    <a:pt x="5356" y="12"/>
                  </a:lnTo>
                  <a:lnTo>
                    <a:pt x="5360" y="14"/>
                  </a:lnTo>
                  <a:lnTo>
                    <a:pt x="5365" y="20"/>
                  </a:lnTo>
                  <a:lnTo>
                    <a:pt x="5370" y="18"/>
                  </a:lnTo>
                  <a:lnTo>
                    <a:pt x="5374" y="28"/>
                  </a:lnTo>
                  <a:lnTo>
                    <a:pt x="5379" y="26"/>
                  </a:lnTo>
                  <a:lnTo>
                    <a:pt x="5383" y="16"/>
                  </a:lnTo>
                  <a:lnTo>
                    <a:pt x="5388" y="14"/>
                  </a:lnTo>
                  <a:lnTo>
                    <a:pt x="5393" y="8"/>
                  </a:lnTo>
                  <a:lnTo>
                    <a:pt x="5397" y="4"/>
                  </a:lnTo>
                  <a:lnTo>
                    <a:pt x="5402" y="10"/>
                  </a:lnTo>
                  <a:lnTo>
                    <a:pt x="5406" y="34"/>
                  </a:lnTo>
                  <a:lnTo>
                    <a:pt x="5411" y="44"/>
                  </a:lnTo>
                  <a:lnTo>
                    <a:pt x="5416" y="12"/>
                  </a:lnTo>
                  <a:lnTo>
                    <a:pt x="5420" y="0"/>
                  </a:lnTo>
                  <a:lnTo>
                    <a:pt x="5425" y="2"/>
                  </a:lnTo>
                  <a:lnTo>
                    <a:pt x="5429" y="2"/>
                  </a:lnTo>
                  <a:lnTo>
                    <a:pt x="5434" y="0"/>
                  </a:lnTo>
                  <a:lnTo>
                    <a:pt x="5439" y="0"/>
                  </a:lnTo>
                  <a:lnTo>
                    <a:pt x="5443" y="4"/>
                  </a:lnTo>
                  <a:lnTo>
                    <a:pt x="5448" y="6"/>
                  </a:lnTo>
                  <a:lnTo>
                    <a:pt x="5452" y="8"/>
                  </a:lnTo>
                  <a:lnTo>
                    <a:pt x="5457" y="6"/>
                  </a:lnTo>
                  <a:lnTo>
                    <a:pt x="5462" y="8"/>
                  </a:lnTo>
                  <a:lnTo>
                    <a:pt x="5466" y="14"/>
                  </a:lnTo>
                  <a:lnTo>
                    <a:pt x="5471" y="18"/>
                  </a:lnTo>
                  <a:lnTo>
                    <a:pt x="5475" y="10"/>
                  </a:lnTo>
                  <a:lnTo>
                    <a:pt x="5480" y="0"/>
                  </a:lnTo>
                  <a:lnTo>
                    <a:pt x="5485" y="0"/>
                  </a:lnTo>
                  <a:lnTo>
                    <a:pt x="5489" y="0"/>
                  </a:lnTo>
                  <a:lnTo>
                    <a:pt x="5494" y="0"/>
                  </a:lnTo>
                  <a:lnTo>
                    <a:pt x="5498" y="2"/>
                  </a:lnTo>
                  <a:lnTo>
                    <a:pt x="5503" y="0"/>
                  </a:lnTo>
                  <a:lnTo>
                    <a:pt x="5508" y="2"/>
                  </a:lnTo>
                  <a:lnTo>
                    <a:pt x="5512" y="2"/>
                  </a:lnTo>
                  <a:lnTo>
                    <a:pt x="5517" y="0"/>
                  </a:lnTo>
                  <a:lnTo>
                    <a:pt x="5521" y="2"/>
                  </a:lnTo>
                  <a:lnTo>
                    <a:pt x="5526" y="0"/>
                  </a:lnTo>
                  <a:lnTo>
                    <a:pt x="5531" y="0"/>
                  </a:lnTo>
                  <a:lnTo>
                    <a:pt x="5535" y="10"/>
                  </a:lnTo>
                  <a:lnTo>
                    <a:pt x="5540" y="26"/>
                  </a:lnTo>
                  <a:lnTo>
                    <a:pt x="5544" y="28"/>
                  </a:lnTo>
                  <a:lnTo>
                    <a:pt x="5549" y="16"/>
                  </a:lnTo>
                  <a:lnTo>
                    <a:pt x="5553" y="6"/>
                  </a:lnTo>
                  <a:lnTo>
                    <a:pt x="5558" y="0"/>
                  </a:lnTo>
                  <a:lnTo>
                    <a:pt x="5563" y="2"/>
                  </a:lnTo>
                  <a:lnTo>
                    <a:pt x="5567" y="14"/>
                  </a:lnTo>
                  <a:lnTo>
                    <a:pt x="5572" y="20"/>
                  </a:lnTo>
                  <a:lnTo>
                    <a:pt x="5576" y="18"/>
                  </a:lnTo>
                  <a:lnTo>
                    <a:pt x="5581" y="4"/>
                  </a:lnTo>
                  <a:lnTo>
                    <a:pt x="5586" y="0"/>
                  </a:lnTo>
                  <a:lnTo>
                    <a:pt x="5590" y="0"/>
                  </a:lnTo>
                  <a:lnTo>
                    <a:pt x="5595" y="0"/>
                  </a:lnTo>
                  <a:lnTo>
                    <a:pt x="5599" y="0"/>
                  </a:lnTo>
                  <a:lnTo>
                    <a:pt x="5604" y="2"/>
                  </a:lnTo>
                  <a:lnTo>
                    <a:pt x="5609" y="0"/>
                  </a:lnTo>
                  <a:lnTo>
                    <a:pt x="5613" y="12"/>
                  </a:lnTo>
                  <a:lnTo>
                    <a:pt x="5618" y="6"/>
                  </a:lnTo>
                  <a:lnTo>
                    <a:pt x="5622" y="6"/>
                  </a:lnTo>
                  <a:lnTo>
                    <a:pt x="5627" y="14"/>
                  </a:lnTo>
                  <a:lnTo>
                    <a:pt x="5632" y="22"/>
                  </a:lnTo>
                  <a:lnTo>
                    <a:pt x="5636" y="22"/>
                  </a:lnTo>
                  <a:lnTo>
                    <a:pt x="5641" y="22"/>
                  </a:lnTo>
                  <a:lnTo>
                    <a:pt x="5645" y="36"/>
                  </a:lnTo>
                  <a:lnTo>
                    <a:pt x="5650" y="26"/>
                  </a:lnTo>
                  <a:lnTo>
                    <a:pt x="5655" y="18"/>
                  </a:lnTo>
                  <a:lnTo>
                    <a:pt x="5659" y="14"/>
                  </a:lnTo>
                  <a:lnTo>
                    <a:pt x="5664" y="18"/>
                  </a:lnTo>
                  <a:lnTo>
                    <a:pt x="5668" y="10"/>
                  </a:lnTo>
                  <a:lnTo>
                    <a:pt x="5673" y="2"/>
                  </a:lnTo>
                  <a:lnTo>
                    <a:pt x="5678" y="0"/>
                  </a:lnTo>
                  <a:lnTo>
                    <a:pt x="5682" y="0"/>
                  </a:lnTo>
                  <a:lnTo>
                    <a:pt x="5687" y="0"/>
                  </a:lnTo>
                  <a:lnTo>
                    <a:pt x="5691" y="6"/>
                  </a:lnTo>
                  <a:lnTo>
                    <a:pt x="5696" y="6"/>
                  </a:lnTo>
                  <a:lnTo>
                    <a:pt x="5701" y="14"/>
                  </a:lnTo>
                  <a:lnTo>
                    <a:pt x="5705" y="18"/>
                  </a:lnTo>
                  <a:lnTo>
                    <a:pt x="5710" y="10"/>
                  </a:lnTo>
                  <a:lnTo>
                    <a:pt x="5714" y="2"/>
                  </a:lnTo>
                  <a:lnTo>
                    <a:pt x="5719" y="0"/>
                  </a:lnTo>
                  <a:lnTo>
                    <a:pt x="5724" y="8"/>
                  </a:lnTo>
                  <a:lnTo>
                    <a:pt x="5728" y="28"/>
                  </a:lnTo>
                  <a:lnTo>
                    <a:pt x="5733" y="24"/>
                  </a:lnTo>
                  <a:lnTo>
                    <a:pt x="5737" y="26"/>
                  </a:lnTo>
                  <a:lnTo>
                    <a:pt x="5742" y="20"/>
                  </a:lnTo>
                  <a:lnTo>
                    <a:pt x="5747" y="12"/>
                  </a:lnTo>
                  <a:lnTo>
                    <a:pt x="5751" y="2"/>
                  </a:lnTo>
                  <a:lnTo>
                    <a:pt x="5756" y="0"/>
                  </a:lnTo>
                  <a:lnTo>
                    <a:pt x="5760" y="0"/>
                  </a:lnTo>
                  <a:lnTo>
                    <a:pt x="5765" y="2"/>
                  </a:lnTo>
                  <a:lnTo>
                    <a:pt x="5770" y="10"/>
                  </a:lnTo>
                  <a:lnTo>
                    <a:pt x="5774" y="16"/>
                  </a:lnTo>
                  <a:lnTo>
                    <a:pt x="5779" y="16"/>
                  </a:lnTo>
                  <a:lnTo>
                    <a:pt x="5783" y="14"/>
                  </a:lnTo>
                  <a:lnTo>
                    <a:pt x="5788" y="8"/>
                  </a:lnTo>
                  <a:lnTo>
                    <a:pt x="5793" y="10"/>
                  </a:lnTo>
                  <a:lnTo>
                    <a:pt x="5797" y="44"/>
                  </a:lnTo>
                  <a:lnTo>
                    <a:pt x="5802" y="96"/>
                  </a:lnTo>
                  <a:lnTo>
                    <a:pt x="5806" y="104"/>
                  </a:lnTo>
                  <a:lnTo>
                    <a:pt x="5811" y="58"/>
                  </a:lnTo>
                  <a:lnTo>
                    <a:pt x="5816" y="12"/>
                  </a:lnTo>
                  <a:lnTo>
                    <a:pt x="5820" y="0"/>
                  </a:lnTo>
                  <a:lnTo>
                    <a:pt x="5825" y="0"/>
                  </a:lnTo>
                  <a:lnTo>
                    <a:pt x="5829" y="0"/>
                  </a:lnTo>
                  <a:lnTo>
                    <a:pt x="5834" y="8"/>
                  </a:lnTo>
                  <a:lnTo>
                    <a:pt x="5839" y="0"/>
                  </a:lnTo>
                  <a:lnTo>
                    <a:pt x="5843" y="6"/>
                  </a:lnTo>
                  <a:lnTo>
                    <a:pt x="5848" y="20"/>
                  </a:lnTo>
                  <a:lnTo>
                    <a:pt x="5852" y="30"/>
                  </a:lnTo>
                  <a:lnTo>
                    <a:pt x="5857" y="22"/>
                  </a:lnTo>
                  <a:lnTo>
                    <a:pt x="5862" y="8"/>
                  </a:lnTo>
                  <a:lnTo>
                    <a:pt x="5866" y="26"/>
                  </a:lnTo>
                  <a:lnTo>
                    <a:pt x="5871" y="26"/>
                  </a:lnTo>
                  <a:lnTo>
                    <a:pt x="5875" y="30"/>
                  </a:lnTo>
                  <a:lnTo>
                    <a:pt x="5880" y="26"/>
                  </a:lnTo>
                  <a:lnTo>
                    <a:pt x="5885" y="16"/>
                  </a:lnTo>
                  <a:lnTo>
                    <a:pt x="5889" y="8"/>
                  </a:lnTo>
                  <a:lnTo>
                    <a:pt x="5894" y="0"/>
                  </a:lnTo>
                  <a:lnTo>
                    <a:pt x="5898" y="0"/>
                  </a:lnTo>
                  <a:lnTo>
                    <a:pt x="5903" y="0"/>
                  </a:lnTo>
                  <a:lnTo>
                    <a:pt x="5908" y="0"/>
                  </a:lnTo>
                  <a:lnTo>
                    <a:pt x="5912" y="0"/>
                  </a:lnTo>
                  <a:lnTo>
                    <a:pt x="5917" y="26"/>
                  </a:lnTo>
                  <a:lnTo>
                    <a:pt x="5921" y="20"/>
                  </a:lnTo>
                  <a:lnTo>
                    <a:pt x="5926" y="16"/>
                  </a:lnTo>
                  <a:lnTo>
                    <a:pt x="5930" y="20"/>
                  </a:lnTo>
                  <a:lnTo>
                    <a:pt x="5935" y="26"/>
                  </a:lnTo>
                  <a:lnTo>
                    <a:pt x="5940" y="18"/>
                  </a:lnTo>
                  <a:lnTo>
                    <a:pt x="5944" y="6"/>
                  </a:lnTo>
                  <a:lnTo>
                    <a:pt x="5949" y="10"/>
                  </a:lnTo>
                  <a:lnTo>
                    <a:pt x="5953" y="18"/>
                  </a:lnTo>
                  <a:lnTo>
                    <a:pt x="5958" y="24"/>
                  </a:lnTo>
                  <a:lnTo>
                    <a:pt x="5963" y="34"/>
                  </a:lnTo>
                  <a:lnTo>
                    <a:pt x="5967" y="34"/>
                  </a:lnTo>
                  <a:lnTo>
                    <a:pt x="5972" y="28"/>
                  </a:lnTo>
                  <a:lnTo>
                    <a:pt x="5976" y="30"/>
                  </a:lnTo>
                  <a:lnTo>
                    <a:pt x="5981" y="20"/>
                  </a:lnTo>
                  <a:lnTo>
                    <a:pt x="5986" y="8"/>
                  </a:lnTo>
                  <a:lnTo>
                    <a:pt x="5990" y="10"/>
                  </a:lnTo>
                  <a:lnTo>
                    <a:pt x="5995" y="14"/>
                  </a:lnTo>
                  <a:lnTo>
                    <a:pt x="5999" y="10"/>
                  </a:lnTo>
                  <a:lnTo>
                    <a:pt x="6004" y="8"/>
                  </a:lnTo>
                  <a:lnTo>
                    <a:pt x="6009" y="10"/>
                  </a:lnTo>
                  <a:lnTo>
                    <a:pt x="6013" y="0"/>
                  </a:lnTo>
                  <a:lnTo>
                    <a:pt x="6018" y="0"/>
                  </a:lnTo>
                  <a:lnTo>
                    <a:pt x="6022" y="0"/>
                  </a:lnTo>
                  <a:lnTo>
                    <a:pt x="6027" y="2"/>
                  </a:lnTo>
                  <a:lnTo>
                    <a:pt x="6032" y="4"/>
                  </a:lnTo>
                  <a:lnTo>
                    <a:pt x="6036" y="22"/>
                  </a:lnTo>
                  <a:lnTo>
                    <a:pt x="6041" y="22"/>
                  </a:lnTo>
                  <a:lnTo>
                    <a:pt x="6045" y="26"/>
                  </a:lnTo>
                  <a:lnTo>
                    <a:pt x="6050" y="0"/>
                  </a:lnTo>
                  <a:lnTo>
                    <a:pt x="6055" y="0"/>
                  </a:lnTo>
                  <a:lnTo>
                    <a:pt x="6059" y="0"/>
                  </a:lnTo>
                  <a:lnTo>
                    <a:pt x="6064" y="20"/>
                  </a:lnTo>
                  <a:lnTo>
                    <a:pt x="6068" y="18"/>
                  </a:lnTo>
                  <a:lnTo>
                    <a:pt x="6073" y="24"/>
                  </a:lnTo>
                  <a:lnTo>
                    <a:pt x="6078" y="30"/>
                  </a:lnTo>
                  <a:lnTo>
                    <a:pt x="6082" y="20"/>
                  </a:lnTo>
                  <a:lnTo>
                    <a:pt x="6087" y="8"/>
                  </a:lnTo>
                  <a:lnTo>
                    <a:pt x="6091" y="12"/>
                  </a:lnTo>
                  <a:lnTo>
                    <a:pt x="6096" y="18"/>
                  </a:lnTo>
                  <a:lnTo>
                    <a:pt x="6101" y="14"/>
                  </a:lnTo>
                  <a:lnTo>
                    <a:pt x="6105" y="10"/>
                  </a:lnTo>
                  <a:lnTo>
                    <a:pt x="6110" y="16"/>
                  </a:lnTo>
                  <a:lnTo>
                    <a:pt x="6114" y="20"/>
                  </a:lnTo>
                  <a:lnTo>
                    <a:pt x="6119" y="0"/>
                  </a:lnTo>
                  <a:lnTo>
                    <a:pt x="6124" y="0"/>
                  </a:lnTo>
                  <a:lnTo>
                    <a:pt x="6128" y="8"/>
                  </a:lnTo>
                  <a:lnTo>
                    <a:pt x="6133" y="4"/>
                  </a:lnTo>
                  <a:lnTo>
                    <a:pt x="6137" y="0"/>
                  </a:lnTo>
                  <a:lnTo>
                    <a:pt x="6142" y="0"/>
                  </a:lnTo>
                  <a:lnTo>
                    <a:pt x="6147" y="4"/>
                  </a:lnTo>
                  <a:lnTo>
                    <a:pt x="6151" y="14"/>
                  </a:lnTo>
                  <a:lnTo>
                    <a:pt x="6156" y="20"/>
                  </a:lnTo>
                  <a:lnTo>
                    <a:pt x="6160" y="16"/>
                  </a:lnTo>
                  <a:lnTo>
                    <a:pt x="6165" y="6"/>
                  </a:lnTo>
                  <a:lnTo>
                    <a:pt x="6170" y="6"/>
                  </a:lnTo>
                  <a:lnTo>
                    <a:pt x="6174" y="20"/>
                  </a:lnTo>
                  <a:lnTo>
                    <a:pt x="6179" y="34"/>
                  </a:lnTo>
                  <a:lnTo>
                    <a:pt x="6183" y="32"/>
                  </a:lnTo>
                  <a:lnTo>
                    <a:pt x="6188" y="24"/>
                  </a:lnTo>
                  <a:lnTo>
                    <a:pt x="6193" y="18"/>
                  </a:lnTo>
                  <a:lnTo>
                    <a:pt x="6197" y="10"/>
                  </a:lnTo>
                  <a:lnTo>
                    <a:pt x="6202" y="2"/>
                  </a:lnTo>
                  <a:lnTo>
                    <a:pt x="6206" y="10"/>
                  </a:lnTo>
                  <a:lnTo>
                    <a:pt x="6211" y="16"/>
                  </a:lnTo>
                  <a:lnTo>
                    <a:pt x="6216" y="12"/>
                  </a:lnTo>
                  <a:lnTo>
                    <a:pt x="6220" y="6"/>
                  </a:lnTo>
                  <a:lnTo>
                    <a:pt x="6225" y="4"/>
                  </a:lnTo>
                  <a:lnTo>
                    <a:pt x="6229" y="2"/>
                  </a:lnTo>
                  <a:lnTo>
                    <a:pt x="6234" y="6"/>
                  </a:lnTo>
                  <a:lnTo>
                    <a:pt x="6239" y="14"/>
                  </a:lnTo>
                  <a:lnTo>
                    <a:pt x="6243" y="20"/>
                  </a:lnTo>
                  <a:lnTo>
                    <a:pt x="6248" y="18"/>
                  </a:lnTo>
                  <a:lnTo>
                    <a:pt x="6252" y="14"/>
                  </a:lnTo>
                  <a:lnTo>
                    <a:pt x="6257" y="14"/>
                  </a:lnTo>
                  <a:lnTo>
                    <a:pt x="6262" y="6"/>
                  </a:lnTo>
                  <a:lnTo>
                    <a:pt x="6266" y="4"/>
                  </a:lnTo>
                  <a:lnTo>
                    <a:pt x="6271" y="4"/>
                  </a:lnTo>
                  <a:lnTo>
                    <a:pt x="6275" y="4"/>
                  </a:lnTo>
                  <a:lnTo>
                    <a:pt x="6280" y="0"/>
                  </a:lnTo>
                  <a:lnTo>
                    <a:pt x="6285" y="0"/>
                  </a:lnTo>
                  <a:lnTo>
                    <a:pt x="6289" y="0"/>
                  </a:lnTo>
                  <a:lnTo>
                    <a:pt x="6294" y="4"/>
                  </a:lnTo>
                  <a:lnTo>
                    <a:pt x="6298" y="6"/>
                  </a:lnTo>
                  <a:lnTo>
                    <a:pt x="6303" y="4"/>
                  </a:lnTo>
                  <a:lnTo>
                    <a:pt x="6308" y="0"/>
                  </a:lnTo>
                  <a:lnTo>
                    <a:pt x="6312" y="2"/>
                  </a:lnTo>
                  <a:lnTo>
                    <a:pt x="6317" y="2"/>
                  </a:lnTo>
                  <a:lnTo>
                    <a:pt x="6321" y="4"/>
                  </a:lnTo>
                  <a:lnTo>
                    <a:pt x="6326" y="6"/>
                  </a:lnTo>
                  <a:lnTo>
                    <a:pt x="6331" y="6"/>
                  </a:lnTo>
                  <a:lnTo>
                    <a:pt x="6335" y="8"/>
                  </a:lnTo>
                  <a:lnTo>
                    <a:pt x="6340" y="20"/>
                  </a:lnTo>
                  <a:lnTo>
                    <a:pt x="6344" y="26"/>
                  </a:lnTo>
                  <a:lnTo>
                    <a:pt x="6349" y="0"/>
                  </a:lnTo>
                  <a:lnTo>
                    <a:pt x="6354" y="14"/>
                  </a:lnTo>
                  <a:lnTo>
                    <a:pt x="6358" y="20"/>
                  </a:lnTo>
                  <a:lnTo>
                    <a:pt x="6363" y="22"/>
                  </a:lnTo>
                  <a:lnTo>
                    <a:pt x="6367" y="16"/>
                  </a:lnTo>
                  <a:lnTo>
                    <a:pt x="6372" y="6"/>
                  </a:lnTo>
                  <a:lnTo>
                    <a:pt x="6377" y="0"/>
                  </a:lnTo>
                  <a:lnTo>
                    <a:pt x="6381" y="0"/>
                  </a:lnTo>
                  <a:lnTo>
                    <a:pt x="6386" y="0"/>
                  </a:lnTo>
                  <a:lnTo>
                    <a:pt x="6390" y="32"/>
                  </a:lnTo>
                  <a:lnTo>
                    <a:pt x="6395" y="50"/>
                  </a:lnTo>
                  <a:lnTo>
                    <a:pt x="6400" y="60"/>
                  </a:lnTo>
                  <a:lnTo>
                    <a:pt x="6404" y="46"/>
                  </a:lnTo>
                  <a:lnTo>
                    <a:pt x="6409" y="14"/>
                  </a:lnTo>
                  <a:lnTo>
                    <a:pt x="6413" y="12"/>
                  </a:lnTo>
                  <a:lnTo>
                    <a:pt x="6418" y="16"/>
                  </a:lnTo>
                  <a:lnTo>
                    <a:pt x="6423" y="22"/>
                  </a:lnTo>
                  <a:lnTo>
                    <a:pt x="6427" y="0"/>
                  </a:lnTo>
                  <a:lnTo>
                    <a:pt x="6432" y="0"/>
                  </a:lnTo>
                  <a:lnTo>
                    <a:pt x="6436" y="10"/>
                  </a:lnTo>
                  <a:lnTo>
                    <a:pt x="6441" y="6"/>
                  </a:lnTo>
                  <a:lnTo>
                    <a:pt x="6445" y="2"/>
                  </a:lnTo>
                  <a:lnTo>
                    <a:pt x="6450" y="0"/>
                  </a:lnTo>
                  <a:lnTo>
                    <a:pt x="6455" y="0"/>
                  </a:lnTo>
                  <a:lnTo>
                    <a:pt x="6459" y="8"/>
                  </a:lnTo>
                  <a:lnTo>
                    <a:pt x="6464" y="6"/>
                  </a:lnTo>
                  <a:lnTo>
                    <a:pt x="6468" y="4"/>
                  </a:lnTo>
                  <a:lnTo>
                    <a:pt x="6473" y="4"/>
                  </a:lnTo>
                  <a:lnTo>
                    <a:pt x="6478" y="6"/>
                  </a:lnTo>
                  <a:lnTo>
                    <a:pt x="6482" y="14"/>
                  </a:lnTo>
                  <a:lnTo>
                    <a:pt x="6487" y="16"/>
                  </a:lnTo>
                  <a:lnTo>
                    <a:pt x="6491" y="12"/>
                  </a:lnTo>
                  <a:lnTo>
                    <a:pt x="6496" y="6"/>
                  </a:lnTo>
                  <a:lnTo>
                    <a:pt x="6501" y="14"/>
                  </a:lnTo>
                  <a:lnTo>
                    <a:pt x="6505" y="26"/>
                  </a:lnTo>
                  <a:lnTo>
                    <a:pt x="6510" y="28"/>
                  </a:lnTo>
                  <a:lnTo>
                    <a:pt x="6514" y="20"/>
                  </a:lnTo>
                  <a:lnTo>
                    <a:pt x="6519" y="14"/>
                  </a:lnTo>
                  <a:lnTo>
                    <a:pt x="6524" y="8"/>
                  </a:lnTo>
                  <a:lnTo>
                    <a:pt x="6528" y="10"/>
                  </a:lnTo>
                  <a:lnTo>
                    <a:pt x="6533" y="12"/>
                  </a:lnTo>
                  <a:lnTo>
                    <a:pt x="6537" y="8"/>
                  </a:lnTo>
                  <a:lnTo>
                    <a:pt x="6542" y="14"/>
                  </a:lnTo>
                  <a:lnTo>
                    <a:pt x="6547" y="16"/>
                  </a:lnTo>
                  <a:lnTo>
                    <a:pt x="6551" y="18"/>
                  </a:lnTo>
                  <a:lnTo>
                    <a:pt x="6556" y="18"/>
                  </a:lnTo>
                  <a:lnTo>
                    <a:pt x="6560" y="22"/>
                  </a:lnTo>
                  <a:lnTo>
                    <a:pt x="6565" y="14"/>
                  </a:lnTo>
                  <a:lnTo>
                    <a:pt x="6570" y="10"/>
                  </a:lnTo>
                  <a:lnTo>
                    <a:pt x="6574" y="6"/>
                  </a:lnTo>
                  <a:lnTo>
                    <a:pt x="6579" y="10"/>
                  </a:lnTo>
                  <a:lnTo>
                    <a:pt x="6583" y="14"/>
                  </a:lnTo>
                  <a:lnTo>
                    <a:pt x="6588" y="10"/>
                  </a:lnTo>
                  <a:lnTo>
                    <a:pt x="6593" y="2"/>
                  </a:lnTo>
                  <a:lnTo>
                    <a:pt x="6597" y="0"/>
                  </a:lnTo>
                  <a:lnTo>
                    <a:pt x="6602" y="0"/>
                  </a:lnTo>
                  <a:lnTo>
                    <a:pt x="6606" y="0"/>
                  </a:lnTo>
                  <a:lnTo>
                    <a:pt x="6611" y="0"/>
                  </a:lnTo>
                  <a:lnTo>
                    <a:pt x="6616" y="0"/>
                  </a:lnTo>
                  <a:lnTo>
                    <a:pt x="6620" y="2"/>
                  </a:lnTo>
                  <a:lnTo>
                    <a:pt x="6625" y="6"/>
                  </a:lnTo>
                  <a:lnTo>
                    <a:pt x="6629" y="8"/>
                  </a:lnTo>
                  <a:lnTo>
                    <a:pt x="6634" y="6"/>
                  </a:lnTo>
                  <a:lnTo>
                    <a:pt x="6639" y="4"/>
                  </a:lnTo>
                  <a:lnTo>
                    <a:pt x="6643" y="2"/>
                  </a:lnTo>
                  <a:lnTo>
                    <a:pt x="6648" y="4"/>
                  </a:lnTo>
                  <a:lnTo>
                    <a:pt x="6652" y="0"/>
                  </a:lnTo>
                  <a:lnTo>
                    <a:pt x="6657" y="6"/>
                  </a:lnTo>
                  <a:lnTo>
                    <a:pt x="6662" y="10"/>
                  </a:lnTo>
                  <a:lnTo>
                    <a:pt x="6666" y="14"/>
                  </a:lnTo>
                  <a:lnTo>
                    <a:pt x="6671" y="16"/>
                  </a:lnTo>
                  <a:lnTo>
                    <a:pt x="6675" y="22"/>
                  </a:lnTo>
                  <a:lnTo>
                    <a:pt x="6680" y="14"/>
                  </a:lnTo>
                  <a:lnTo>
                    <a:pt x="6685" y="4"/>
                  </a:lnTo>
                  <a:lnTo>
                    <a:pt x="6689" y="0"/>
                  </a:lnTo>
                  <a:lnTo>
                    <a:pt x="6694" y="2"/>
                  </a:lnTo>
                  <a:lnTo>
                    <a:pt x="6698" y="2"/>
                  </a:lnTo>
                  <a:lnTo>
                    <a:pt x="6703" y="10"/>
                  </a:lnTo>
                  <a:lnTo>
                    <a:pt x="6708" y="16"/>
                  </a:lnTo>
                  <a:lnTo>
                    <a:pt x="6712" y="0"/>
                  </a:lnTo>
                  <a:lnTo>
                    <a:pt x="6717" y="0"/>
                  </a:lnTo>
                  <a:lnTo>
                    <a:pt x="6721" y="0"/>
                  </a:lnTo>
                  <a:lnTo>
                    <a:pt x="6726" y="2"/>
                  </a:lnTo>
                  <a:lnTo>
                    <a:pt x="6731" y="6"/>
                  </a:lnTo>
                  <a:lnTo>
                    <a:pt x="6735" y="14"/>
                  </a:lnTo>
                  <a:lnTo>
                    <a:pt x="6740" y="24"/>
                  </a:lnTo>
                  <a:lnTo>
                    <a:pt x="6744" y="22"/>
                  </a:lnTo>
                  <a:lnTo>
                    <a:pt x="6749" y="16"/>
                  </a:lnTo>
                  <a:lnTo>
                    <a:pt x="6754" y="28"/>
                  </a:lnTo>
                  <a:lnTo>
                    <a:pt x="6758" y="28"/>
                  </a:lnTo>
                  <a:lnTo>
                    <a:pt x="6763" y="16"/>
                  </a:lnTo>
                  <a:lnTo>
                    <a:pt x="6767" y="4"/>
                  </a:lnTo>
                  <a:lnTo>
                    <a:pt x="6772" y="2"/>
                  </a:lnTo>
                  <a:lnTo>
                    <a:pt x="6777" y="4"/>
                  </a:lnTo>
                  <a:lnTo>
                    <a:pt x="6781" y="4"/>
                  </a:lnTo>
                  <a:lnTo>
                    <a:pt x="6786" y="2"/>
                  </a:lnTo>
                  <a:lnTo>
                    <a:pt x="6790" y="2"/>
                  </a:lnTo>
                  <a:lnTo>
                    <a:pt x="6795" y="2"/>
                  </a:lnTo>
                  <a:lnTo>
                    <a:pt x="6800" y="4"/>
                  </a:lnTo>
                  <a:lnTo>
                    <a:pt x="6804" y="2"/>
                  </a:lnTo>
                  <a:lnTo>
                    <a:pt x="6809" y="2"/>
                  </a:lnTo>
                  <a:lnTo>
                    <a:pt x="6813" y="0"/>
                  </a:lnTo>
                  <a:lnTo>
                    <a:pt x="6818" y="24"/>
                  </a:lnTo>
                  <a:lnTo>
                    <a:pt x="6823" y="44"/>
                  </a:lnTo>
                  <a:lnTo>
                    <a:pt x="6827" y="36"/>
                  </a:lnTo>
                  <a:lnTo>
                    <a:pt x="6832" y="8"/>
                  </a:lnTo>
                  <a:lnTo>
                    <a:pt x="6836" y="2"/>
                  </a:lnTo>
                  <a:lnTo>
                    <a:pt x="6841" y="0"/>
                  </a:lnTo>
                  <a:lnTo>
                    <a:pt x="6846" y="2"/>
                  </a:lnTo>
                  <a:lnTo>
                    <a:pt x="6850" y="10"/>
                  </a:lnTo>
                  <a:lnTo>
                    <a:pt x="6855" y="14"/>
                  </a:lnTo>
                  <a:lnTo>
                    <a:pt x="6859" y="10"/>
                  </a:lnTo>
                  <a:lnTo>
                    <a:pt x="6864" y="4"/>
                  </a:lnTo>
                  <a:lnTo>
                    <a:pt x="6868" y="14"/>
                  </a:lnTo>
                  <a:lnTo>
                    <a:pt x="6873" y="22"/>
                  </a:lnTo>
                  <a:lnTo>
                    <a:pt x="6878" y="40"/>
                  </a:lnTo>
                  <a:lnTo>
                    <a:pt x="6882" y="36"/>
                  </a:lnTo>
                  <a:lnTo>
                    <a:pt x="6887" y="28"/>
                  </a:lnTo>
                  <a:lnTo>
                    <a:pt x="6891" y="14"/>
                  </a:lnTo>
                  <a:lnTo>
                    <a:pt x="6896" y="10"/>
                  </a:lnTo>
                  <a:lnTo>
                    <a:pt x="6901" y="16"/>
                  </a:lnTo>
                  <a:lnTo>
                    <a:pt x="6905" y="20"/>
                  </a:lnTo>
                  <a:lnTo>
                    <a:pt x="6910" y="14"/>
                  </a:lnTo>
                  <a:lnTo>
                    <a:pt x="6914" y="4"/>
                  </a:lnTo>
                  <a:lnTo>
                    <a:pt x="6919" y="2"/>
                  </a:lnTo>
                  <a:lnTo>
                    <a:pt x="6924" y="4"/>
                  </a:lnTo>
                  <a:lnTo>
                    <a:pt x="6928" y="12"/>
                  </a:lnTo>
                  <a:lnTo>
                    <a:pt x="6933" y="16"/>
                  </a:lnTo>
                  <a:lnTo>
                    <a:pt x="6937" y="0"/>
                  </a:lnTo>
                  <a:lnTo>
                    <a:pt x="6942" y="0"/>
                  </a:lnTo>
                  <a:lnTo>
                    <a:pt x="6947" y="8"/>
                  </a:lnTo>
                  <a:lnTo>
                    <a:pt x="6951" y="26"/>
                  </a:lnTo>
                  <a:lnTo>
                    <a:pt x="6956" y="30"/>
                  </a:lnTo>
                  <a:lnTo>
                    <a:pt x="6960" y="22"/>
                  </a:lnTo>
                  <a:lnTo>
                    <a:pt x="6965" y="8"/>
                  </a:lnTo>
                  <a:lnTo>
                    <a:pt x="6970" y="6"/>
                  </a:lnTo>
                  <a:lnTo>
                    <a:pt x="6974" y="10"/>
                  </a:lnTo>
                  <a:lnTo>
                    <a:pt x="6979" y="16"/>
                  </a:lnTo>
                  <a:lnTo>
                    <a:pt x="6983" y="18"/>
                  </a:lnTo>
                  <a:lnTo>
                    <a:pt x="6988" y="30"/>
                  </a:lnTo>
                  <a:lnTo>
                    <a:pt x="6993" y="26"/>
                  </a:lnTo>
                  <a:lnTo>
                    <a:pt x="6997" y="26"/>
                  </a:lnTo>
                  <a:lnTo>
                    <a:pt x="7002" y="16"/>
                  </a:lnTo>
                  <a:lnTo>
                    <a:pt x="7006" y="12"/>
                  </a:lnTo>
                  <a:lnTo>
                    <a:pt x="7011" y="8"/>
                  </a:lnTo>
                  <a:lnTo>
                    <a:pt x="7016" y="14"/>
                  </a:lnTo>
                  <a:lnTo>
                    <a:pt x="7020" y="24"/>
                  </a:lnTo>
                  <a:lnTo>
                    <a:pt x="7025" y="32"/>
                  </a:lnTo>
                  <a:lnTo>
                    <a:pt x="7029" y="14"/>
                  </a:lnTo>
                  <a:lnTo>
                    <a:pt x="7034" y="4"/>
                  </a:lnTo>
                  <a:lnTo>
                    <a:pt x="7039" y="14"/>
                  </a:lnTo>
                  <a:lnTo>
                    <a:pt x="7043" y="20"/>
                  </a:lnTo>
                  <a:lnTo>
                    <a:pt x="7048" y="18"/>
                  </a:lnTo>
                  <a:lnTo>
                    <a:pt x="7052" y="20"/>
                  </a:lnTo>
                  <a:lnTo>
                    <a:pt x="7057" y="24"/>
                  </a:lnTo>
                  <a:lnTo>
                    <a:pt x="7062" y="24"/>
                  </a:lnTo>
                  <a:lnTo>
                    <a:pt x="7066" y="22"/>
                  </a:lnTo>
                  <a:lnTo>
                    <a:pt x="7071" y="20"/>
                  </a:lnTo>
                  <a:lnTo>
                    <a:pt x="7075" y="18"/>
                  </a:lnTo>
                  <a:lnTo>
                    <a:pt x="7080" y="0"/>
                  </a:lnTo>
                  <a:lnTo>
                    <a:pt x="7085" y="0"/>
                  </a:lnTo>
                  <a:lnTo>
                    <a:pt x="7089" y="6"/>
                  </a:lnTo>
                  <a:lnTo>
                    <a:pt x="7094" y="16"/>
                  </a:lnTo>
                  <a:lnTo>
                    <a:pt x="7098" y="34"/>
                  </a:lnTo>
                  <a:lnTo>
                    <a:pt x="7103" y="32"/>
                  </a:lnTo>
                  <a:lnTo>
                    <a:pt x="7108" y="16"/>
                  </a:lnTo>
                  <a:lnTo>
                    <a:pt x="7112" y="4"/>
                  </a:lnTo>
                  <a:lnTo>
                    <a:pt x="7117" y="0"/>
                  </a:lnTo>
                  <a:lnTo>
                    <a:pt x="7121" y="10"/>
                  </a:lnTo>
                  <a:lnTo>
                    <a:pt x="7126" y="0"/>
                  </a:lnTo>
                  <a:lnTo>
                    <a:pt x="7131" y="0"/>
                  </a:lnTo>
                  <a:lnTo>
                    <a:pt x="7135" y="16"/>
                  </a:lnTo>
                  <a:lnTo>
                    <a:pt x="7140" y="22"/>
                  </a:lnTo>
                  <a:lnTo>
                    <a:pt x="7144" y="18"/>
                  </a:lnTo>
                  <a:lnTo>
                    <a:pt x="7149" y="6"/>
                  </a:lnTo>
                  <a:lnTo>
                    <a:pt x="7154" y="6"/>
                  </a:lnTo>
                  <a:lnTo>
                    <a:pt x="7158" y="16"/>
                  </a:lnTo>
                  <a:lnTo>
                    <a:pt x="7163" y="0"/>
                  </a:lnTo>
                  <a:lnTo>
                    <a:pt x="7167" y="0"/>
                  </a:lnTo>
                  <a:lnTo>
                    <a:pt x="7172" y="10"/>
                  </a:lnTo>
                  <a:lnTo>
                    <a:pt x="7177" y="14"/>
                  </a:lnTo>
                  <a:lnTo>
                    <a:pt x="7181" y="18"/>
                  </a:lnTo>
                  <a:lnTo>
                    <a:pt x="7186" y="24"/>
                  </a:lnTo>
                  <a:lnTo>
                    <a:pt x="7190" y="24"/>
                  </a:lnTo>
                  <a:lnTo>
                    <a:pt x="7195" y="12"/>
                  </a:lnTo>
                  <a:lnTo>
                    <a:pt x="7200" y="0"/>
                  </a:lnTo>
                  <a:lnTo>
                    <a:pt x="7204" y="0"/>
                  </a:lnTo>
                  <a:lnTo>
                    <a:pt x="7209" y="2"/>
                  </a:lnTo>
                  <a:lnTo>
                    <a:pt x="7213" y="2"/>
                  </a:lnTo>
                  <a:lnTo>
                    <a:pt x="7218" y="0"/>
                  </a:lnTo>
                  <a:lnTo>
                    <a:pt x="7222" y="4"/>
                  </a:lnTo>
                  <a:lnTo>
                    <a:pt x="7227" y="6"/>
                  </a:lnTo>
                  <a:lnTo>
                    <a:pt x="7232" y="6"/>
                  </a:lnTo>
                  <a:lnTo>
                    <a:pt x="7236" y="6"/>
                  </a:lnTo>
                  <a:lnTo>
                    <a:pt x="7241" y="8"/>
                  </a:lnTo>
                  <a:lnTo>
                    <a:pt x="7245" y="4"/>
                  </a:lnTo>
                  <a:lnTo>
                    <a:pt x="7250" y="2"/>
                  </a:lnTo>
                  <a:lnTo>
                    <a:pt x="7255" y="4"/>
                  </a:lnTo>
                  <a:lnTo>
                    <a:pt x="7259" y="8"/>
                  </a:lnTo>
                  <a:lnTo>
                    <a:pt x="7264" y="12"/>
                  </a:lnTo>
                  <a:lnTo>
                    <a:pt x="7268" y="12"/>
                  </a:lnTo>
                  <a:lnTo>
                    <a:pt x="7273" y="12"/>
                  </a:lnTo>
                  <a:lnTo>
                    <a:pt x="7278" y="0"/>
                  </a:lnTo>
                  <a:lnTo>
                    <a:pt x="7282" y="0"/>
                  </a:lnTo>
                  <a:lnTo>
                    <a:pt x="7287" y="0"/>
                  </a:lnTo>
                  <a:lnTo>
                    <a:pt x="7291" y="10"/>
                  </a:lnTo>
                  <a:lnTo>
                    <a:pt x="7296" y="12"/>
                  </a:lnTo>
                  <a:lnTo>
                    <a:pt x="7301" y="10"/>
                  </a:lnTo>
                  <a:lnTo>
                    <a:pt x="7305" y="0"/>
                  </a:lnTo>
                  <a:lnTo>
                    <a:pt x="7310" y="0"/>
                  </a:lnTo>
                  <a:lnTo>
                    <a:pt x="7314" y="0"/>
                  </a:lnTo>
                  <a:lnTo>
                    <a:pt x="7319" y="0"/>
                  </a:lnTo>
                  <a:lnTo>
                    <a:pt x="7324" y="0"/>
                  </a:lnTo>
                  <a:lnTo>
                    <a:pt x="7328" y="70"/>
                  </a:lnTo>
                  <a:lnTo>
                    <a:pt x="7333" y="62"/>
                  </a:lnTo>
                  <a:lnTo>
                    <a:pt x="7337" y="40"/>
                  </a:lnTo>
                  <a:lnTo>
                    <a:pt x="7342" y="54"/>
                  </a:lnTo>
                  <a:lnTo>
                    <a:pt x="7347" y="44"/>
                  </a:lnTo>
                  <a:lnTo>
                    <a:pt x="7351" y="38"/>
                  </a:lnTo>
                  <a:lnTo>
                    <a:pt x="7356" y="26"/>
                  </a:lnTo>
                  <a:lnTo>
                    <a:pt x="7360" y="22"/>
                  </a:lnTo>
                  <a:lnTo>
                    <a:pt x="7365" y="14"/>
                  </a:lnTo>
                  <a:lnTo>
                    <a:pt x="7370" y="0"/>
                  </a:lnTo>
                  <a:lnTo>
                    <a:pt x="7374" y="0"/>
                  </a:lnTo>
                  <a:lnTo>
                    <a:pt x="7379" y="10"/>
                  </a:lnTo>
                  <a:lnTo>
                    <a:pt x="7383" y="20"/>
                  </a:lnTo>
                  <a:lnTo>
                    <a:pt x="7388" y="42"/>
                  </a:lnTo>
                  <a:lnTo>
                    <a:pt x="7393" y="24"/>
                  </a:lnTo>
                  <a:lnTo>
                    <a:pt x="7397" y="14"/>
                  </a:lnTo>
                  <a:lnTo>
                    <a:pt x="7402" y="4"/>
                  </a:lnTo>
                  <a:lnTo>
                    <a:pt x="7406" y="2"/>
                  </a:lnTo>
                  <a:lnTo>
                    <a:pt x="7411" y="6"/>
                  </a:lnTo>
                  <a:lnTo>
                    <a:pt x="7416" y="14"/>
                  </a:lnTo>
                  <a:lnTo>
                    <a:pt x="7420" y="18"/>
                  </a:lnTo>
                  <a:lnTo>
                    <a:pt x="7425" y="20"/>
                  </a:lnTo>
                  <a:lnTo>
                    <a:pt x="7429" y="14"/>
                  </a:lnTo>
                  <a:lnTo>
                    <a:pt x="7434" y="6"/>
                  </a:lnTo>
                  <a:lnTo>
                    <a:pt x="7439" y="2"/>
                  </a:lnTo>
                  <a:lnTo>
                    <a:pt x="7443" y="0"/>
                  </a:lnTo>
                  <a:lnTo>
                    <a:pt x="7448" y="2"/>
                  </a:lnTo>
                  <a:lnTo>
                    <a:pt x="7452" y="0"/>
                  </a:lnTo>
                  <a:lnTo>
                    <a:pt x="7457" y="0"/>
                  </a:lnTo>
                  <a:lnTo>
                    <a:pt x="7462" y="0"/>
                  </a:lnTo>
                  <a:lnTo>
                    <a:pt x="7466" y="0"/>
                  </a:lnTo>
                  <a:lnTo>
                    <a:pt x="7471" y="0"/>
                  </a:lnTo>
                  <a:lnTo>
                    <a:pt x="7475" y="0"/>
                  </a:lnTo>
                  <a:lnTo>
                    <a:pt x="7480" y="0"/>
                  </a:lnTo>
                  <a:lnTo>
                    <a:pt x="7485" y="0"/>
                  </a:lnTo>
                  <a:lnTo>
                    <a:pt x="7489" y="0"/>
                  </a:lnTo>
                  <a:lnTo>
                    <a:pt x="7494" y="0"/>
                  </a:lnTo>
                  <a:lnTo>
                    <a:pt x="7498" y="4"/>
                  </a:lnTo>
                  <a:lnTo>
                    <a:pt x="7503" y="4"/>
                  </a:lnTo>
                  <a:lnTo>
                    <a:pt x="7508" y="0"/>
                  </a:lnTo>
                  <a:lnTo>
                    <a:pt x="7512" y="0"/>
                  </a:lnTo>
                  <a:lnTo>
                    <a:pt x="7517" y="0"/>
                  </a:lnTo>
                  <a:lnTo>
                    <a:pt x="7521" y="0"/>
                  </a:lnTo>
                  <a:lnTo>
                    <a:pt x="7526" y="2"/>
                  </a:lnTo>
                  <a:lnTo>
                    <a:pt x="7531" y="4"/>
                  </a:lnTo>
                  <a:lnTo>
                    <a:pt x="7535" y="2"/>
                  </a:lnTo>
                  <a:lnTo>
                    <a:pt x="7540" y="2"/>
                  </a:lnTo>
                  <a:lnTo>
                    <a:pt x="7544" y="2"/>
                  </a:lnTo>
                  <a:lnTo>
                    <a:pt x="7549" y="2"/>
                  </a:lnTo>
                  <a:lnTo>
                    <a:pt x="7554" y="2"/>
                  </a:lnTo>
                  <a:lnTo>
                    <a:pt x="7558" y="2"/>
                  </a:lnTo>
                  <a:lnTo>
                    <a:pt x="7563" y="6"/>
                  </a:lnTo>
                  <a:lnTo>
                    <a:pt x="7567" y="10"/>
                  </a:lnTo>
                  <a:lnTo>
                    <a:pt x="7572" y="10"/>
                  </a:lnTo>
                  <a:lnTo>
                    <a:pt x="7577" y="10"/>
                  </a:lnTo>
                  <a:lnTo>
                    <a:pt x="7581" y="8"/>
                  </a:lnTo>
                  <a:lnTo>
                    <a:pt x="7586" y="4"/>
                  </a:lnTo>
                  <a:lnTo>
                    <a:pt x="7590" y="2"/>
                  </a:lnTo>
                  <a:lnTo>
                    <a:pt x="7595" y="2"/>
                  </a:lnTo>
                  <a:lnTo>
                    <a:pt x="7600" y="0"/>
                  </a:lnTo>
                  <a:lnTo>
                    <a:pt x="7604" y="0"/>
                  </a:lnTo>
                  <a:lnTo>
                    <a:pt x="7609" y="0"/>
                  </a:lnTo>
                  <a:lnTo>
                    <a:pt x="7613" y="20"/>
                  </a:lnTo>
                  <a:lnTo>
                    <a:pt x="7618" y="26"/>
                  </a:lnTo>
                  <a:lnTo>
                    <a:pt x="7622" y="26"/>
                  </a:lnTo>
                  <a:lnTo>
                    <a:pt x="7627" y="22"/>
                  </a:lnTo>
                  <a:lnTo>
                    <a:pt x="7632" y="20"/>
                  </a:lnTo>
                  <a:lnTo>
                    <a:pt x="7636" y="22"/>
                  </a:lnTo>
                  <a:lnTo>
                    <a:pt x="7641" y="18"/>
                  </a:lnTo>
                  <a:lnTo>
                    <a:pt x="7645" y="12"/>
                  </a:lnTo>
                  <a:lnTo>
                    <a:pt x="7650" y="6"/>
                  </a:lnTo>
                  <a:lnTo>
                    <a:pt x="7655" y="6"/>
                  </a:lnTo>
                  <a:lnTo>
                    <a:pt x="7659" y="16"/>
                  </a:lnTo>
                  <a:lnTo>
                    <a:pt x="7664" y="28"/>
                  </a:lnTo>
                  <a:lnTo>
                    <a:pt x="7668" y="26"/>
                  </a:lnTo>
                  <a:lnTo>
                    <a:pt x="7673" y="28"/>
                  </a:lnTo>
                  <a:lnTo>
                    <a:pt x="7678" y="20"/>
                  </a:lnTo>
                  <a:lnTo>
                    <a:pt x="7682" y="14"/>
                  </a:lnTo>
                  <a:lnTo>
                    <a:pt x="7687" y="6"/>
                  </a:lnTo>
                  <a:lnTo>
                    <a:pt x="7691" y="14"/>
                  </a:lnTo>
                  <a:lnTo>
                    <a:pt x="7696" y="36"/>
                  </a:lnTo>
                  <a:lnTo>
                    <a:pt x="7701" y="42"/>
                  </a:lnTo>
                  <a:lnTo>
                    <a:pt x="7705" y="14"/>
                  </a:lnTo>
                  <a:lnTo>
                    <a:pt x="7710" y="14"/>
                  </a:lnTo>
                  <a:lnTo>
                    <a:pt x="7714" y="14"/>
                  </a:lnTo>
                  <a:lnTo>
                    <a:pt x="7719" y="8"/>
                  </a:lnTo>
                  <a:lnTo>
                    <a:pt x="7724" y="0"/>
                  </a:lnTo>
                  <a:lnTo>
                    <a:pt x="7728" y="0"/>
                  </a:lnTo>
                  <a:lnTo>
                    <a:pt x="7733" y="0"/>
                  </a:lnTo>
                  <a:lnTo>
                    <a:pt x="7737" y="0"/>
                  </a:lnTo>
                  <a:lnTo>
                    <a:pt x="7742" y="8"/>
                  </a:lnTo>
                  <a:lnTo>
                    <a:pt x="7747" y="10"/>
                  </a:lnTo>
                  <a:lnTo>
                    <a:pt x="7751" y="8"/>
                  </a:lnTo>
                  <a:lnTo>
                    <a:pt x="7756" y="4"/>
                  </a:lnTo>
                  <a:lnTo>
                    <a:pt x="7760" y="10"/>
                  </a:lnTo>
                  <a:lnTo>
                    <a:pt x="7765" y="18"/>
                  </a:lnTo>
                  <a:lnTo>
                    <a:pt x="7770" y="24"/>
                  </a:lnTo>
                  <a:lnTo>
                    <a:pt x="7774" y="28"/>
                  </a:lnTo>
                  <a:lnTo>
                    <a:pt x="7779" y="24"/>
                  </a:lnTo>
                  <a:lnTo>
                    <a:pt x="7783" y="20"/>
                  </a:lnTo>
                  <a:lnTo>
                    <a:pt x="7788" y="18"/>
                  </a:lnTo>
                  <a:lnTo>
                    <a:pt x="7793" y="12"/>
                  </a:lnTo>
                  <a:lnTo>
                    <a:pt x="7797" y="4"/>
                  </a:lnTo>
                  <a:lnTo>
                    <a:pt x="7802" y="0"/>
                  </a:lnTo>
                  <a:lnTo>
                    <a:pt x="7806" y="0"/>
                  </a:lnTo>
                  <a:lnTo>
                    <a:pt x="7811" y="0"/>
                  </a:lnTo>
                  <a:lnTo>
                    <a:pt x="7816" y="14"/>
                  </a:lnTo>
                  <a:lnTo>
                    <a:pt x="7820" y="22"/>
                  </a:lnTo>
                  <a:lnTo>
                    <a:pt x="7825" y="28"/>
                  </a:lnTo>
                  <a:lnTo>
                    <a:pt x="7829" y="28"/>
                  </a:lnTo>
                  <a:lnTo>
                    <a:pt x="7834" y="18"/>
                  </a:lnTo>
                  <a:lnTo>
                    <a:pt x="7839" y="2"/>
                  </a:lnTo>
                  <a:lnTo>
                    <a:pt x="7843" y="2"/>
                  </a:lnTo>
                  <a:lnTo>
                    <a:pt x="7848" y="2"/>
                  </a:lnTo>
                  <a:lnTo>
                    <a:pt x="7852" y="4"/>
                  </a:lnTo>
                  <a:lnTo>
                    <a:pt x="7857" y="14"/>
                  </a:lnTo>
                  <a:lnTo>
                    <a:pt x="7862" y="14"/>
                  </a:lnTo>
                  <a:lnTo>
                    <a:pt x="7866" y="26"/>
                  </a:lnTo>
                  <a:lnTo>
                    <a:pt x="7871" y="30"/>
                  </a:lnTo>
                  <a:lnTo>
                    <a:pt x="7875" y="28"/>
                  </a:lnTo>
                  <a:lnTo>
                    <a:pt x="7880" y="18"/>
                  </a:lnTo>
                  <a:lnTo>
                    <a:pt x="7885" y="0"/>
                  </a:lnTo>
                  <a:lnTo>
                    <a:pt x="7889" y="6"/>
                  </a:lnTo>
                  <a:lnTo>
                    <a:pt x="7894" y="10"/>
                  </a:lnTo>
                  <a:lnTo>
                    <a:pt x="7898" y="18"/>
                  </a:lnTo>
                  <a:lnTo>
                    <a:pt x="7903" y="22"/>
                  </a:lnTo>
                  <a:lnTo>
                    <a:pt x="7908" y="14"/>
                  </a:lnTo>
                  <a:lnTo>
                    <a:pt x="7912" y="8"/>
                  </a:lnTo>
                  <a:lnTo>
                    <a:pt x="7917" y="2"/>
                  </a:lnTo>
                  <a:lnTo>
                    <a:pt x="7921" y="4"/>
                  </a:lnTo>
                  <a:lnTo>
                    <a:pt x="7926" y="12"/>
                  </a:lnTo>
                  <a:lnTo>
                    <a:pt x="7931" y="24"/>
                  </a:lnTo>
                  <a:lnTo>
                    <a:pt x="7935" y="26"/>
                  </a:lnTo>
                  <a:lnTo>
                    <a:pt x="7940" y="20"/>
                  </a:lnTo>
                  <a:lnTo>
                    <a:pt x="7944" y="14"/>
                  </a:lnTo>
                  <a:lnTo>
                    <a:pt x="7949" y="6"/>
                  </a:lnTo>
                  <a:lnTo>
                    <a:pt x="7954" y="4"/>
                  </a:lnTo>
                  <a:lnTo>
                    <a:pt x="7958" y="4"/>
                  </a:lnTo>
                  <a:lnTo>
                    <a:pt x="7963" y="4"/>
                  </a:lnTo>
                  <a:lnTo>
                    <a:pt x="7967" y="4"/>
                  </a:lnTo>
                  <a:lnTo>
                    <a:pt x="7972" y="4"/>
                  </a:lnTo>
                  <a:lnTo>
                    <a:pt x="7976" y="2"/>
                  </a:lnTo>
                  <a:lnTo>
                    <a:pt x="7981" y="0"/>
                  </a:lnTo>
                  <a:lnTo>
                    <a:pt x="7986" y="0"/>
                  </a:lnTo>
                  <a:lnTo>
                    <a:pt x="7990" y="0"/>
                  </a:lnTo>
                  <a:lnTo>
                    <a:pt x="7995" y="0"/>
                  </a:lnTo>
                  <a:lnTo>
                    <a:pt x="7999" y="4"/>
                  </a:lnTo>
                  <a:lnTo>
                    <a:pt x="8004" y="20"/>
                  </a:lnTo>
                  <a:lnTo>
                    <a:pt x="8009" y="34"/>
                  </a:lnTo>
                  <a:lnTo>
                    <a:pt x="8013" y="36"/>
                  </a:lnTo>
                  <a:lnTo>
                    <a:pt x="8018" y="0"/>
                  </a:lnTo>
                  <a:lnTo>
                    <a:pt x="8022" y="12"/>
                  </a:lnTo>
                  <a:lnTo>
                    <a:pt x="8027" y="18"/>
                  </a:lnTo>
                  <a:lnTo>
                    <a:pt x="8032" y="16"/>
                  </a:lnTo>
                  <a:lnTo>
                    <a:pt x="8036" y="18"/>
                  </a:lnTo>
                  <a:lnTo>
                    <a:pt x="8041" y="12"/>
                  </a:lnTo>
                  <a:lnTo>
                    <a:pt x="8045" y="4"/>
                  </a:lnTo>
                  <a:lnTo>
                    <a:pt x="8050" y="14"/>
                  </a:lnTo>
                  <a:lnTo>
                    <a:pt x="8055" y="24"/>
                  </a:lnTo>
                  <a:lnTo>
                    <a:pt x="8059" y="44"/>
                  </a:lnTo>
                  <a:lnTo>
                    <a:pt x="8064" y="16"/>
                  </a:lnTo>
                  <a:lnTo>
                    <a:pt x="8068" y="6"/>
                  </a:lnTo>
                  <a:lnTo>
                    <a:pt x="8073" y="0"/>
                  </a:lnTo>
                  <a:lnTo>
                    <a:pt x="8078" y="12"/>
                  </a:lnTo>
                  <a:lnTo>
                    <a:pt x="8082" y="30"/>
                  </a:lnTo>
                  <a:lnTo>
                    <a:pt x="8087" y="24"/>
                  </a:lnTo>
                  <a:lnTo>
                    <a:pt x="8091" y="12"/>
                  </a:lnTo>
                  <a:lnTo>
                    <a:pt x="8096" y="6"/>
                  </a:lnTo>
                  <a:lnTo>
                    <a:pt x="8101" y="8"/>
                  </a:lnTo>
                  <a:lnTo>
                    <a:pt x="8105" y="10"/>
                  </a:lnTo>
                  <a:lnTo>
                    <a:pt x="8110" y="8"/>
                  </a:lnTo>
                  <a:lnTo>
                    <a:pt x="8114" y="10"/>
                  </a:lnTo>
                  <a:lnTo>
                    <a:pt x="8119" y="16"/>
                  </a:lnTo>
                  <a:lnTo>
                    <a:pt x="8124" y="20"/>
                  </a:lnTo>
                  <a:lnTo>
                    <a:pt x="8128" y="18"/>
                  </a:lnTo>
                  <a:lnTo>
                    <a:pt x="8133" y="18"/>
                  </a:lnTo>
                  <a:lnTo>
                    <a:pt x="8137" y="24"/>
                  </a:lnTo>
                  <a:lnTo>
                    <a:pt x="8142" y="38"/>
                  </a:lnTo>
                  <a:lnTo>
                    <a:pt x="8147" y="16"/>
                  </a:lnTo>
                  <a:lnTo>
                    <a:pt x="8151" y="18"/>
                  </a:lnTo>
                  <a:lnTo>
                    <a:pt x="8156" y="12"/>
                  </a:lnTo>
                  <a:lnTo>
                    <a:pt x="8160" y="0"/>
                  </a:lnTo>
                  <a:lnTo>
                    <a:pt x="8165" y="0"/>
                  </a:lnTo>
                  <a:lnTo>
                    <a:pt x="8170" y="2"/>
                  </a:lnTo>
                  <a:lnTo>
                    <a:pt x="8174" y="6"/>
                  </a:lnTo>
                  <a:lnTo>
                    <a:pt x="8179" y="12"/>
                  </a:lnTo>
                  <a:lnTo>
                    <a:pt x="8183" y="0"/>
                  </a:lnTo>
                  <a:lnTo>
                    <a:pt x="8188" y="0"/>
                  </a:lnTo>
                  <a:lnTo>
                    <a:pt x="8193" y="16"/>
                  </a:lnTo>
                  <a:lnTo>
                    <a:pt x="8197" y="8"/>
                  </a:lnTo>
                  <a:lnTo>
                    <a:pt x="8202" y="2"/>
                  </a:lnTo>
                  <a:lnTo>
                    <a:pt x="8206" y="8"/>
                  </a:lnTo>
                  <a:lnTo>
                    <a:pt x="8211" y="14"/>
                  </a:lnTo>
                  <a:lnTo>
                    <a:pt x="8216" y="14"/>
                  </a:lnTo>
                  <a:lnTo>
                    <a:pt x="8220" y="14"/>
                  </a:lnTo>
                  <a:lnTo>
                    <a:pt x="8225" y="22"/>
                  </a:lnTo>
                  <a:lnTo>
                    <a:pt x="8229" y="32"/>
                  </a:lnTo>
                  <a:lnTo>
                    <a:pt x="8234" y="32"/>
                  </a:lnTo>
                  <a:lnTo>
                    <a:pt x="8239" y="30"/>
                  </a:lnTo>
                  <a:lnTo>
                    <a:pt x="8243" y="22"/>
                  </a:lnTo>
                  <a:lnTo>
                    <a:pt x="8248" y="0"/>
                  </a:lnTo>
                  <a:lnTo>
                    <a:pt x="8252" y="0"/>
                  </a:lnTo>
                  <a:lnTo>
                    <a:pt x="8257" y="0"/>
                  </a:lnTo>
                  <a:lnTo>
                    <a:pt x="8262" y="0"/>
                  </a:lnTo>
                  <a:lnTo>
                    <a:pt x="8266" y="14"/>
                  </a:lnTo>
                  <a:lnTo>
                    <a:pt x="8271" y="22"/>
                  </a:lnTo>
                  <a:lnTo>
                    <a:pt x="8275" y="16"/>
                  </a:lnTo>
                  <a:lnTo>
                    <a:pt x="8280" y="6"/>
                  </a:lnTo>
                  <a:lnTo>
                    <a:pt x="8285" y="4"/>
                  </a:lnTo>
                  <a:lnTo>
                    <a:pt x="8289" y="6"/>
                  </a:lnTo>
                  <a:lnTo>
                    <a:pt x="8294" y="0"/>
                  </a:lnTo>
                  <a:lnTo>
                    <a:pt x="8298" y="8"/>
                  </a:lnTo>
                  <a:lnTo>
                    <a:pt x="8303" y="6"/>
                  </a:lnTo>
                  <a:lnTo>
                    <a:pt x="8308" y="2"/>
                  </a:lnTo>
                  <a:lnTo>
                    <a:pt x="8312" y="4"/>
                  </a:lnTo>
                  <a:lnTo>
                    <a:pt x="8317" y="2"/>
                  </a:lnTo>
                  <a:lnTo>
                    <a:pt x="8321" y="2"/>
                  </a:lnTo>
                  <a:lnTo>
                    <a:pt x="8326" y="2"/>
                  </a:lnTo>
                  <a:lnTo>
                    <a:pt x="8330" y="6"/>
                  </a:lnTo>
                  <a:lnTo>
                    <a:pt x="8335" y="18"/>
                  </a:lnTo>
                  <a:lnTo>
                    <a:pt x="8340" y="26"/>
                  </a:lnTo>
                  <a:lnTo>
                    <a:pt x="8344" y="20"/>
                  </a:lnTo>
                  <a:lnTo>
                    <a:pt x="8349" y="10"/>
                  </a:lnTo>
                  <a:lnTo>
                    <a:pt x="8353" y="0"/>
                  </a:lnTo>
                  <a:lnTo>
                    <a:pt x="8358" y="0"/>
                  </a:lnTo>
                  <a:lnTo>
                    <a:pt x="8363" y="14"/>
                  </a:lnTo>
                  <a:lnTo>
                    <a:pt x="8367" y="10"/>
                  </a:lnTo>
                  <a:lnTo>
                    <a:pt x="8372" y="0"/>
                  </a:lnTo>
                  <a:lnTo>
                    <a:pt x="8376" y="0"/>
                  </a:lnTo>
                  <a:lnTo>
                    <a:pt x="8381" y="0"/>
                  </a:lnTo>
                  <a:lnTo>
                    <a:pt x="8386" y="0"/>
                  </a:lnTo>
                  <a:lnTo>
                    <a:pt x="8390" y="2"/>
                  </a:lnTo>
                  <a:lnTo>
                    <a:pt x="8395" y="28"/>
                  </a:lnTo>
                  <a:lnTo>
                    <a:pt x="8399" y="16"/>
                  </a:lnTo>
                  <a:lnTo>
                    <a:pt x="8404" y="14"/>
                  </a:lnTo>
                  <a:lnTo>
                    <a:pt x="8409" y="12"/>
                  </a:lnTo>
                  <a:lnTo>
                    <a:pt x="8413" y="16"/>
                  </a:lnTo>
                  <a:lnTo>
                    <a:pt x="8418" y="0"/>
                  </a:lnTo>
                  <a:lnTo>
                    <a:pt x="8422" y="0"/>
                  </a:lnTo>
                  <a:lnTo>
                    <a:pt x="8427" y="0"/>
                  </a:lnTo>
                  <a:lnTo>
                    <a:pt x="8432" y="8"/>
                  </a:lnTo>
                  <a:lnTo>
                    <a:pt x="8436" y="8"/>
                  </a:lnTo>
                  <a:lnTo>
                    <a:pt x="8441" y="6"/>
                  </a:lnTo>
                  <a:lnTo>
                    <a:pt x="8445" y="2"/>
                  </a:lnTo>
                  <a:lnTo>
                    <a:pt x="8450" y="0"/>
                  </a:lnTo>
                  <a:lnTo>
                    <a:pt x="8455" y="0"/>
                  </a:lnTo>
                  <a:lnTo>
                    <a:pt x="8459" y="2"/>
                  </a:lnTo>
                  <a:lnTo>
                    <a:pt x="8464" y="10"/>
                  </a:lnTo>
                  <a:lnTo>
                    <a:pt x="8468" y="8"/>
                  </a:lnTo>
                  <a:lnTo>
                    <a:pt x="8473" y="0"/>
                  </a:lnTo>
                  <a:lnTo>
                    <a:pt x="8478" y="2"/>
                  </a:lnTo>
                  <a:lnTo>
                    <a:pt x="8482" y="2"/>
                  </a:lnTo>
                  <a:lnTo>
                    <a:pt x="8487" y="0"/>
                  </a:lnTo>
                  <a:lnTo>
                    <a:pt x="8491" y="4"/>
                  </a:lnTo>
                  <a:lnTo>
                    <a:pt x="8496" y="16"/>
                  </a:lnTo>
                  <a:lnTo>
                    <a:pt x="8501" y="30"/>
                  </a:lnTo>
                  <a:lnTo>
                    <a:pt x="8505" y="38"/>
                  </a:lnTo>
                  <a:lnTo>
                    <a:pt x="8510" y="32"/>
                  </a:lnTo>
                  <a:lnTo>
                    <a:pt x="8514" y="32"/>
                  </a:lnTo>
                  <a:lnTo>
                    <a:pt x="8519" y="36"/>
                  </a:lnTo>
                  <a:lnTo>
                    <a:pt x="8524" y="12"/>
                  </a:lnTo>
                  <a:lnTo>
                    <a:pt x="8528" y="16"/>
                  </a:lnTo>
                  <a:lnTo>
                    <a:pt x="8533" y="20"/>
                  </a:lnTo>
                  <a:lnTo>
                    <a:pt x="8537" y="18"/>
                  </a:lnTo>
                  <a:lnTo>
                    <a:pt x="8542" y="10"/>
                  </a:lnTo>
                  <a:lnTo>
                    <a:pt x="8547" y="4"/>
                  </a:lnTo>
                  <a:lnTo>
                    <a:pt x="8551" y="0"/>
                  </a:lnTo>
                  <a:lnTo>
                    <a:pt x="8556" y="2"/>
                  </a:lnTo>
                  <a:lnTo>
                    <a:pt x="8560" y="2"/>
                  </a:lnTo>
                  <a:lnTo>
                    <a:pt x="8565" y="2"/>
                  </a:lnTo>
                  <a:lnTo>
                    <a:pt x="8570" y="4"/>
                  </a:lnTo>
                  <a:lnTo>
                    <a:pt x="8574" y="6"/>
                  </a:lnTo>
                  <a:lnTo>
                    <a:pt x="8579" y="2"/>
                  </a:lnTo>
                  <a:lnTo>
                    <a:pt x="8583" y="0"/>
                  </a:lnTo>
                  <a:lnTo>
                    <a:pt x="8588" y="0"/>
                  </a:lnTo>
                  <a:lnTo>
                    <a:pt x="8593" y="4"/>
                  </a:lnTo>
                  <a:lnTo>
                    <a:pt x="8597" y="14"/>
                  </a:lnTo>
                  <a:lnTo>
                    <a:pt x="8602" y="20"/>
                  </a:lnTo>
                  <a:lnTo>
                    <a:pt x="8606" y="14"/>
                  </a:lnTo>
                  <a:lnTo>
                    <a:pt x="8611" y="0"/>
                  </a:lnTo>
                  <a:lnTo>
                    <a:pt x="8616" y="0"/>
                  </a:lnTo>
                  <a:lnTo>
                    <a:pt x="8620" y="16"/>
                  </a:lnTo>
                  <a:lnTo>
                    <a:pt x="8625" y="34"/>
                  </a:lnTo>
                  <a:lnTo>
                    <a:pt x="8629" y="38"/>
                  </a:lnTo>
                  <a:lnTo>
                    <a:pt x="8634" y="28"/>
                  </a:lnTo>
                  <a:lnTo>
                    <a:pt x="8639" y="0"/>
                  </a:lnTo>
                  <a:lnTo>
                    <a:pt x="8643" y="0"/>
                  </a:lnTo>
                  <a:lnTo>
                    <a:pt x="8648" y="0"/>
                  </a:lnTo>
                  <a:lnTo>
                    <a:pt x="8652" y="0"/>
                  </a:lnTo>
                  <a:lnTo>
                    <a:pt x="8657" y="0"/>
                  </a:lnTo>
                  <a:lnTo>
                    <a:pt x="8662" y="0"/>
                  </a:lnTo>
                  <a:lnTo>
                    <a:pt x="8666" y="0"/>
                  </a:lnTo>
                  <a:lnTo>
                    <a:pt x="8671" y="6"/>
                  </a:lnTo>
                  <a:lnTo>
                    <a:pt x="8675" y="18"/>
                  </a:lnTo>
                  <a:lnTo>
                    <a:pt x="8680" y="22"/>
                  </a:lnTo>
                  <a:lnTo>
                    <a:pt x="8685" y="16"/>
                  </a:lnTo>
                  <a:lnTo>
                    <a:pt x="8689" y="0"/>
                  </a:lnTo>
                  <a:lnTo>
                    <a:pt x="8694" y="0"/>
                  </a:lnTo>
                  <a:lnTo>
                    <a:pt x="8698" y="0"/>
                  </a:lnTo>
                  <a:lnTo>
                    <a:pt x="8703" y="0"/>
                  </a:lnTo>
                  <a:lnTo>
                    <a:pt x="8707" y="2"/>
                  </a:lnTo>
                  <a:lnTo>
                    <a:pt x="8712" y="4"/>
                  </a:lnTo>
                  <a:lnTo>
                    <a:pt x="8717" y="8"/>
                  </a:lnTo>
                  <a:lnTo>
                    <a:pt x="8721" y="8"/>
                  </a:lnTo>
                  <a:lnTo>
                    <a:pt x="8726" y="14"/>
                  </a:lnTo>
                  <a:lnTo>
                    <a:pt x="8730" y="6"/>
                  </a:lnTo>
                  <a:lnTo>
                    <a:pt x="8735" y="0"/>
                  </a:lnTo>
                  <a:lnTo>
                    <a:pt x="8740" y="4"/>
                  </a:lnTo>
                  <a:lnTo>
                    <a:pt x="8744" y="12"/>
                  </a:lnTo>
                  <a:lnTo>
                    <a:pt x="8749" y="18"/>
                  </a:lnTo>
                  <a:lnTo>
                    <a:pt x="8753" y="0"/>
                  </a:lnTo>
                  <a:lnTo>
                    <a:pt x="8758" y="0"/>
                  </a:lnTo>
                  <a:lnTo>
                    <a:pt x="8763" y="0"/>
                  </a:lnTo>
                  <a:lnTo>
                    <a:pt x="8767" y="8"/>
                  </a:lnTo>
                  <a:lnTo>
                    <a:pt x="8772" y="8"/>
                  </a:lnTo>
                  <a:lnTo>
                    <a:pt x="8776" y="6"/>
                  </a:lnTo>
                  <a:lnTo>
                    <a:pt x="8781" y="2"/>
                  </a:lnTo>
                  <a:lnTo>
                    <a:pt x="8786" y="0"/>
                  </a:lnTo>
                  <a:lnTo>
                    <a:pt x="8790" y="0"/>
                  </a:lnTo>
                  <a:lnTo>
                    <a:pt x="8795" y="0"/>
                  </a:lnTo>
                  <a:lnTo>
                    <a:pt x="8799" y="0"/>
                  </a:lnTo>
                  <a:lnTo>
                    <a:pt x="8804" y="10"/>
                  </a:lnTo>
                  <a:lnTo>
                    <a:pt x="8809" y="14"/>
                  </a:lnTo>
                  <a:lnTo>
                    <a:pt x="8813" y="10"/>
                  </a:lnTo>
                  <a:lnTo>
                    <a:pt x="8818" y="8"/>
                  </a:lnTo>
                  <a:lnTo>
                    <a:pt x="8822" y="12"/>
                  </a:lnTo>
                  <a:lnTo>
                    <a:pt x="8827" y="10"/>
                  </a:lnTo>
                  <a:lnTo>
                    <a:pt x="8832" y="8"/>
                  </a:lnTo>
                  <a:lnTo>
                    <a:pt x="8836" y="12"/>
                  </a:lnTo>
                  <a:lnTo>
                    <a:pt x="8841" y="18"/>
                  </a:lnTo>
                  <a:lnTo>
                    <a:pt x="8845" y="20"/>
                  </a:lnTo>
                  <a:lnTo>
                    <a:pt x="8850" y="14"/>
                  </a:lnTo>
                  <a:lnTo>
                    <a:pt x="8855" y="0"/>
                  </a:lnTo>
                  <a:lnTo>
                    <a:pt x="8859" y="8"/>
                  </a:lnTo>
                  <a:lnTo>
                    <a:pt x="8864" y="12"/>
                  </a:lnTo>
                  <a:lnTo>
                    <a:pt x="8868" y="8"/>
                  </a:lnTo>
                  <a:lnTo>
                    <a:pt x="8873" y="4"/>
                  </a:lnTo>
                  <a:lnTo>
                    <a:pt x="8878" y="0"/>
                  </a:lnTo>
                  <a:lnTo>
                    <a:pt x="8882" y="0"/>
                  </a:lnTo>
                  <a:lnTo>
                    <a:pt x="8887" y="0"/>
                  </a:lnTo>
                  <a:lnTo>
                    <a:pt x="8891" y="26"/>
                  </a:lnTo>
                  <a:lnTo>
                    <a:pt x="8896" y="26"/>
                  </a:lnTo>
                  <a:lnTo>
                    <a:pt x="8901" y="24"/>
                  </a:lnTo>
                  <a:lnTo>
                    <a:pt x="8905" y="12"/>
                  </a:lnTo>
                  <a:lnTo>
                    <a:pt x="8910" y="0"/>
                  </a:lnTo>
                  <a:lnTo>
                    <a:pt x="8914" y="0"/>
                  </a:lnTo>
                  <a:lnTo>
                    <a:pt x="8919" y="0"/>
                  </a:lnTo>
                  <a:lnTo>
                    <a:pt x="8924" y="0"/>
                  </a:lnTo>
                  <a:lnTo>
                    <a:pt x="8928" y="6"/>
                  </a:lnTo>
                  <a:lnTo>
                    <a:pt x="8933" y="8"/>
                  </a:lnTo>
                  <a:lnTo>
                    <a:pt x="8937" y="6"/>
                  </a:lnTo>
                  <a:lnTo>
                    <a:pt x="8942" y="12"/>
                  </a:lnTo>
                  <a:lnTo>
                    <a:pt x="8947" y="18"/>
                  </a:lnTo>
                  <a:lnTo>
                    <a:pt x="8951" y="20"/>
                  </a:lnTo>
                  <a:lnTo>
                    <a:pt x="8956" y="0"/>
                  </a:lnTo>
                  <a:lnTo>
                    <a:pt x="8960" y="0"/>
                  </a:lnTo>
                  <a:lnTo>
                    <a:pt x="8965" y="0"/>
                  </a:lnTo>
                  <a:lnTo>
                    <a:pt x="8970" y="12"/>
                  </a:lnTo>
                  <a:lnTo>
                    <a:pt x="8974" y="22"/>
                  </a:lnTo>
                  <a:lnTo>
                    <a:pt x="8979" y="26"/>
                  </a:lnTo>
                  <a:lnTo>
                    <a:pt x="8983" y="20"/>
                  </a:lnTo>
                  <a:lnTo>
                    <a:pt x="8988" y="14"/>
                  </a:lnTo>
                  <a:lnTo>
                    <a:pt x="8993" y="24"/>
                  </a:lnTo>
                  <a:lnTo>
                    <a:pt x="8997" y="44"/>
                  </a:lnTo>
                  <a:lnTo>
                    <a:pt x="9002" y="48"/>
                  </a:lnTo>
                  <a:lnTo>
                    <a:pt x="9006" y="32"/>
                  </a:lnTo>
                  <a:lnTo>
                    <a:pt x="9011" y="18"/>
                  </a:lnTo>
                  <a:lnTo>
                    <a:pt x="9016" y="22"/>
                  </a:lnTo>
                  <a:lnTo>
                    <a:pt x="9020" y="50"/>
                  </a:lnTo>
                  <a:lnTo>
                    <a:pt x="9025" y="102"/>
                  </a:lnTo>
                  <a:lnTo>
                    <a:pt x="9029" y="130"/>
                  </a:lnTo>
                  <a:lnTo>
                    <a:pt x="9034" y="124"/>
                  </a:lnTo>
                  <a:lnTo>
                    <a:pt x="9039" y="142"/>
                  </a:lnTo>
                  <a:lnTo>
                    <a:pt x="9043" y="208"/>
                  </a:lnTo>
                  <a:lnTo>
                    <a:pt x="9048" y="266"/>
                  </a:lnTo>
                  <a:lnTo>
                    <a:pt x="9052" y="338"/>
                  </a:lnTo>
                  <a:lnTo>
                    <a:pt x="9057" y="528"/>
                  </a:lnTo>
                  <a:lnTo>
                    <a:pt x="9062" y="804"/>
                  </a:lnTo>
                  <a:lnTo>
                    <a:pt x="9066" y="1026"/>
                  </a:lnTo>
                  <a:lnTo>
                    <a:pt x="9071" y="1192"/>
                  </a:lnTo>
                  <a:lnTo>
                    <a:pt x="9075" y="1456"/>
                  </a:lnTo>
                  <a:lnTo>
                    <a:pt x="9080" y="1842"/>
                  </a:lnTo>
                  <a:lnTo>
                    <a:pt x="9085" y="2140"/>
                  </a:lnTo>
                  <a:lnTo>
                    <a:pt x="9089" y="2200"/>
                  </a:lnTo>
                  <a:lnTo>
                    <a:pt x="9094" y="2206"/>
                  </a:lnTo>
                  <a:lnTo>
                    <a:pt x="9098" y="2302"/>
                  </a:lnTo>
                  <a:lnTo>
                    <a:pt x="9103" y="2478"/>
                  </a:lnTo>
                  <a:lnTo>
                    <a:pt x="9108" y="2434"/>
                  </a:lnTo>
                  <a:lnTo>
                    <a:pt x="9112" y="2034"/>
                  </a:lnTo>
                  <a:lnTo>
                    <a:pt x="9117" y="1540"/>
                  </a:lnTo>
                  <a:lnTo>
                    <a:pt x="9121" y="1196"/>
                  </a:lnTo>
                  <a:lnTo>
                    <a:pt x="9126" y="994"/>
                  </a:lnTo>
                  <a:lnTo>
                    <a:pt x="9130" y="816"/>
                  </a:lnTo>
                  <a:lnTo>
                    <a:pt x="9135" y="624"/>
                  </a:lnTo>
                  <a:lnTo>
                    <a:pt x="9140" y="452"/>
                  </a:lnTo>
                  <a:lnTo>
                    <a:pt x="9144" y="362"/>
                  </a:lnTo>
                  <a:lnTo>
                    <a:pt x="9149" y="308"/>
                  </a:lnTo>
                  <a:lnTo>
                    <a:pt x="9153" y="234"/>
                  </a:lnTo>
                  <a:lnTo>
                    <a:pt x="9158" y="142"/>
                  </a:lnTo>
                  <a:lnTo>
                    <a:pt x="9163" y="72"/>
                  </a:lnTo>
                  <a:lnTo>
                    <a:pt x="9167" y="42"/>
                  </a:lnTo>
                  <a:lnTo>
                    <a:pt x="9172" y="40"/>
                  </a:lnTo>
                  <a:lnTo>
                    <a:pt x="9176" y="42"/>
                  </a:lnTo>
                  <a:lnTo>
                    <a:pt x="9181" y="36"/>
                  </a:lnTo>
                  <a:lnTo>
                    <a:pt x="9186" y="36"/>
                  </a:lnTo>
                  <a:lnTo>
                    <a:pt x="9190" y="36"/>
                  </a:lnTo>
                  <a:lnTo>
                    <a:pt x="9195" y="32"/>
                  </a:lnTo>
                  <a:lnTo>
                    <a:pt x="9199" y="34"/>
                  </a:lnTo>
                  <a:lnTo>
                    <a:pt x="9204" y="48"/>
                  </a:lnTo>
                  <a:lnTo>
                    <a:pt x="9209" y="62"/>
                  </a:lnTo>
                  <a:lnTo>
                    <a:pt x="9213" y="62"/>
                  </a:lnTo>
                  <a:lnTo>
                    <a:pt x="9218" y="82"/>
                  </a:lnTo>
                  <a:lnTo>
                    <a:pt x="9222" y="104"/>
                  </a:lnTo>
                  <a:lnTo>
                    <a:pt x="9227" y="108"/>
                  </a:lnTo>
                  <a:lnTo>
                    <a:pt x="9232" y="100"/>
                  </a:lnTo>
                  <a:lnTo>
                    <a:pt x="9236" y="78"/>
                  </a:lnTo>
                  <a:lnTo>
                    <a:pt x="9241" y="40"/>
                  </a:lnTo>
                  <a:lnTo>
                    <a:pt x="9245" y="16"/>
                  </a:lnTo>
                  <a:lnTo>
                    <a:pt x="9250" y="14"/>
                  </a:lnTo>
                  <a:lnTo>
                    <a:pt x="9255" y="50"/>
                  </a:lnTo>
                  <a:lnTo>
                    <a:pt x="9259" y="32"/>
                  </a:lnTo>
                  <a:lnTo>
                    <a:pt x="9264" y="28"/>
                  </a:lnTo>
                  <a:lnTo>
                    <a:pt x="9268" y="18"/>
                  </a:lnTo>
                  <a:lnTo>
                    <a:pt x="9273" y="0"/>
                  </a:lnTo>
                  <a:lnTo>
                    <a:pt x="9278" y="0"/>
                  </a:lnTo>
                  <a:lnTo>
                    <a:pt x="9282" y="2"/>
                  </a:lnTo>
                  <a:lnTo>
                    <a:pt x="9287" y="8"/>
                  </a:lnTo>
                  <a:lnTo>
                    <a:pt x="9291" y="10"/>
                  </a:lnTo>
                  <a:lnTo>
                    <a:pt x="9296" y="44"/>
                  </a:lnTo>
                  <a:lnTo>
                    <a:pt x="9301" y="34"/>
                  </a:lnTo>
                  <a:lnTo>
                    <a:pt x="9305" y="0"/>
                  </a:lnTo>
                  <a:lnTo>
                    <a:pt x="9310" y="0"/>
                  </a:lnTo>
                  <a:lnTo>
                    <a:pt x="9314" y="0"/>
                  </a:lnTo>
                  <a:lnTo>
                    <a:pt x="9319" y="4"/>
                  </a:lnTo>
                  <a:lnTo>
                    <a:pt x="9324" y="20"/>
                  </a:lnTo>
                  <a:lnTo>
                    <a:pt x="9328" y="12"/>
                  </a:lnTo>
                  <a:lnTo>
                    <a:pt x="9333" y="24"/>
                  </a:lnTo>
                  <a:lnTo>
                    <a:pt x="9337" y="34"/>
                  </a:lnTo>
                  <a:lnTo>
                    <a:pt x="9342" y="34"/>
                  </a:lnTo>
                  <a:lnTo>
                    <a:pt x="9347" y="24"/>
                  </a:lnTo>
                  <a:lnTo>
                    <a:pt x="9351" y="10"/>
                  </a:lnTo>
                  <a:lnTo>
                    <a:pt x="9356" y="22"/>
                  </a:lnTo>
                  <a:lnTo>
                    <a:pt x="9360" y="80"/>
                  </a:lnTo>
                  <a:lnTo>
                    <a:pt x="9365" y="140"/>
                  </a:lnTo>
                  <a:lnTo>
                    <a:pt x="9370" y="130"/>
                  </a:lnTo>
                  <a:lnTo>
                    <a:pt x="9374" y="64"/>
                  </a:lnTo>
                  <a:lnTo>
                    <a:pt x="9379" y="20"/>
                  </a:lnTo>
                  <a:lnTo>
                    <a:pt x="9383" y="12"/>
                  </a:lnTo>
                  <a:lnTo>
                    <a:pt x="9388" y="18"/>
                  </a:lnTo>
                  <a:lnTo>
                    <a:pt x="9393" y="20"/>
                  </a:lnTo>
                  <a:lnTo>
                    <a:pt x="9397" y="12"/>
                  </a:lnTo>
                  <a:lnTo>
                    <a:pt x="9402" y="4"/>
                  </a:lnTo>
                  <a:lnTo>
                    <a:pt x="9406" y="0"/>
                  </a:lnTo>
                  <a:lnTo>
                    <a:pt x="9411" y="10"/>
                  </a:lnTo>
                  <a:lnTo>
                    <a:pt x="9416" y="8"/>
                  </a:lnTo>
                  <a:lnTo>
                    <a:pt x="9420" y="0"/>
                  </a:lnTo>
                  <a:lnTo>
                    <a:pt x="9425" y="0"/>
                  </a:lnTo>
                  <a:lnTo>
                    <a:pt x="9429" y="24"/>
                  </a:lnTo>
                  <a:lnTo>
                    <a:pt x="9434" y="30"/>
                  </a:lnTo>
                  <a:lnTo>
                    <a:pt x="9439" y="30"/>
                  </a:lnTo>
                  <a:lnTo>
                    <a:pt x="9443" y="20"/>
                  </a:lnTo>
                  <a:lnTo>
                    <a:pt x="9448" y="30"/>
                  </a:lnTo>
                  <a:lnTo>
                    <a:pt x="9452" y="40"/>
                  </a:lnTo>
                  <a:lnTo>
                    <a:pt x="9457" y="42"/>
                  </a:lnTo>
                  <a:lnTo>
                    <a:pt x="9462" y="34"/>
                  </a:lnTo>
                  <a:lnTo>
                    <a:pt x="9466" y="14"/>
                  </a:lnTo>
                  <a:lnTo>
                    <a:pt x="9471" y="10"/>
                  </a:lnTo>
                  <a:lnTo>
                    <a:pt x="9475" y="14"/>
                  </a:lnTo>
                  <a:lnTo>
                    <a:pt x="9480" y="18"/>
                  </a:lnTo>
                  <a:lnTo>
                    <a:pt x="9485" y="16"/>
                  </a:lnTo>
                  <a:lnTo>
                    <a:pt x="9489" y="14"/>
                  </a:lnTo>
                  <a:lnTo>
                    <a:pt x="9494" y="14"/>
                  </a:lnTo>
                  <a:lnTo>
                    <a:pt x="9498" y="22"/>
                  </a:lnTo>
                  <a:lnTo>
                    <a:pt x="9503" y="16"/>
                  </a:lnTo>
                  <a:lnTo>
                    <a:pt x="9508" y="14"/>
                  </a:lnTo>
                  <a:lnTo>
                    <a:pt x="9512" y="16"/>
                  </a:lnTo>
                  <a:lnTo>
                    <a:pt x="9517" y="50"/>
                  </a:lnTo>
                  <a:lnTo>
                    <a:pt x="9521" y="96"/>
                  </a:lnTo>
                  <a:lnTo>
                    <a:pt x="9526" y="104"/>
                  </a:lnTo>
                  <a:lnTo>
                    <a:pt x="9531" y="56"/>
                  </a:lnTo>
                  <a:lnTo>
                    <a:pt x="9535" y="44"/>
                  </a:lnTo>
                  <a:lnTo>
                    <a:pt x="9540" y="40"/>
                  </a:lnTo>
                  <a:lnTo>
                    <a:pt x="9544" y="40"/>
                  </a:lnTo>
                  <a:lnTo>
                    <a:pt x="9549" y="18"/>
                  </a:lnTo>
                  <a:lnTo>
                    <a:pt x="9553" y="6"/>
                  </a:lnTo>
                  <a:lnTo>
                    <a:pt x="9558" y="0"/>
                  </a:lnTo>
                  <a:lnTo>
                    <a:pt x="9563" y="0"/>
                  </a:lnTo>
                  <a:lnTo>
                    <a:pt x="9567" y="0"/>
                  </a:lnTo>
                  <a:lnTo>
                    <a:pt x="9572" y="6"/>
                  </a:lnTo>
                  <a:lnTo>
                    <a:pt x="9576" y="18"/>
                  </a:lnTo>
                  <a:lnTo>
                    <a:pt x="9581" y="28"/>
                  </a:lnTo>
                  <a:lnTo>
                    <a:pt x="9586" y="24"/>
                  </a:lnTo>
                  <a:lnTo>
                    <a:pt x="9590" y="20"/>
                  </a:lnTo>
                  <a:lnTo>
                    <a:pt x="9595" y="20"/>
                  </a:lnTo>
                  <a:lnTo>
                    <a:pt x="9599" y="18"/>
                  </a:lnTo>
                  <a:lnTo>
                    <a:pt x="9604" y="0"/>
                  </a:lnTo>
                  <a:lnTo>
                    <a:pt x="9609" y="0"/>
                  </a:lnTo>
                  <a:lnTo>
                    <a:pt x="9613" y="4"/>
                  </a:lnTo>
                  <a:lnTo>
                    <a:pt x="9618" y="0"/>
                  </a:lnTo>
                  <a:lnTo>
                    <a:pt x="9622" y="0"/>
                  </a:lnTo>
                  <a:lnTo>
                    <a:pt x="9627" y="20"/>
                  </a:lnTo>
                  <a:lnTo>
                    <a:pt x="9632" y="18"/>
                  </a:lnTo>
                  <a:lnTo>
                    <a:pt x="9636" y="12"/>
                  </a:lnTo>
                  <a:lnTo>
                    <a:pt x="9641" y="12"/>
                  </a:lnTo>
                  <a:lnTo>
                    <a:pt x="9645" y="12"/>
                  </a:lnTo>
                  <a:lnTo>
                    <a:pt x="9650" y="8"/>
                  </a:lnTo>
                  <a:lnTo>
                    <a:pt x="9655" y="0"/>
                  </a:lnTo>
                  <a:lnTo>
                    <a:pt x="9659" y="0"/>
                  </a:lnTo>
                  <a:lnTo>
                    <a:pt x="9664" y="0"/>
                  </a:lnTo>
                  <a:lnTo>
                    <a:pt x="9668" y="0"/>
                  </a:lnTo>
                  <a:lnTo>
                    <a:pt x="9673" y="0"/>
                  </a:lnTo>
                  <a:lnTo>
                    <a:pt x="9678" y="0"/>
                  </a:lnTo>
                  <a:lnTo>
                    <a:pt x="9682" y="2"/>
                  </a:lnTo>
                  <a:lnTo>
                    <a:pt x="9687" y="8"/>
                  </a:lnTo>
                  <a:lnTo>
                    <a:pt x="9691" y="18"/>
                  </a:lnTo>
                  <a:lnTo>
                    <a:pt x="9696" y="20"/>
                  </a:lnTo>
                  <a:lnTo>
                    <a:pt x="9701" y="0"/>
                  </a:lnTo>
                  <a:lnTo>
                    <a:pt x="9705" y="0"/>
                  </a:lnTo>
                  <a:lnTo>
                    <a:pt x="9710" y="8"/>
                  </a:lnTo>
                  <a:lnTo>
                    <a:pt x="9714" y="16"/>
                  </a:lnTo>
                  <a:lnTo>
                    <a:pt x="9719" y="20"/>
                  </a:lnTo>
                  <a:lnTo>
                    <a:pt x="9724" y="14"/>
                  </a:lnTo>
                  <a:lnTo>
                    <a:pt x="9728" y="6"/>
                  </a:lnTo>
                  <a:lnTo>
                    <a:pt x="9733" y="2"/>
                  </a:lnTo>
                  <a:lnTo>
                    <a:pt x="9737" y="0"/>
                  </a:lnTo>
                  <a:lnTo>
                    <a:pt x="9742" y="2"/>
                  </a:lnTo>
                  <a:lnTo>
                    <a:pt x="9747" y="4"/>
                  </a:lnTo>
                  <a:lnTo>
                    <a:pt x="9751" y="16"/>
                  </a:lnTo>
                  <a:lnTo>
                    <a:pt x="9756" y="18"/>
                  </a:lnTo>
                  <a:lnTo>
                    <a:pt x="9760" y="36"/>
                  </a:lnTo>
                  <a:lnTo>
                    <a:pt x="9765" y="88"/>
                  </a:lnTo>
                  <a:lnTo>
                    <a:pt x="9770" y="142"/>
                  </a:lnTo>
                  <a:lnTo>
                    <a:pt x="9774" y="166"/>
                  </a:lnTo>
                  <a:lnTo>
                    <a:pt x="9779" y="132"/>
                  </a:lnTo>
                  <a:lnTo>
                    <a:pt x="9783" y="70"/>
                  </a:lnTo>
                  <a:lnTo>
                    <a:pt x="9788" y="28"/>
                  </a:lnTo>
                  <a:lnTo>
                    <a:pt x="9793" y="18"/>
                  </a:lnTo>
                  <a:lnTo>
                    <a:pt x="9797" y="0"/>
                  </a:lnTo>
                  <a:lnTo>
                    <a:pt x="9802" y="0"/>
                  </a:lnTo>
                  <a:lnTo>
                    <a:pt x="9806" y="0"/>
                  </a:lnTo>
                  <a:lnTo>
                    <a:pt x="9811" y="0"/>
                  </a:lnTo>
                  <a:lnTo>
                    <a:pt x="9816" y="0"/>
                  </a:lnTo>
                  <a:lnTo>
                    <a:pt x="9820" y="0"/>
                  </a:lnTo>
                  <a:lnTo>
                    <a:pt x="9825" y="4"/>
                  </a:lnTo>
                  <a:lnTo>
                    <a:pt x="9829" y="10"/>
                  </a:lnTo>
                  <a:lnTo>
                    <a:pt x="9834" y="14"/>
                  </a:lnTo>
                  <a:lnTo>
                    <a:pt x="9839" y="12"/>
                  </a:lnTo>
                  <a:lnTo>
                    <a:pt x="9843" y="12"/>
                  </a:lnTo>
                  <a:lnTo>
                    <a:pt x="9848" y="26"/>
                  </a:lnTo>
                  <a:lnTo>
                    <a:pt x="9852" y="38"/>
                  </a:lnTo>
                  <a:lnTo>
                    <a:pt x="9857" y="32"/>
                  </a:lnTo>
                  <a:lnTo>
                    <a:pt x="9862" y="16"/>
                  </a:lnTo>
                  <a:lnTo>
                    <a:pt x="9866" y="14"/>
                  </a:lnTo>
                  <a:lnTo>
                    <a:pt x="9871" y="10"/>
                  </a:lnTo>
                  <a:lnTo>
                    <a:pt x="9875" y="6"/>
                  </a:lnTo>
                  <a:lnTo>
                    <a:pt x="9880" y="4"/>
                  </a:lnTo>
                  <a:lnTo>
                    <a:pt x="9885" y="2"/>
                  </a:lnTo>
                  <a:lnTo>
                    <a:pt x="9889" y="0"/>
                  </a:lnTo>
                  <a:lnTo>
                    <a:pt x="9894" y="0"/>
                  </a:lnTo>
                  <a:lnTo>
                    <a:pt x="9898" y="0"/>
                  </a:lnTo>
                  <a:lnTo>
                    <a:pt x="9903" y="0"/>
                  </a:lnTo>
                  <a:lnTo>
                    <a:pt x="9908" y="12"/>
                  </a:lnTo>
                  <a:lnTo>
                    <a:pt x="9912" y="34"/>
                  </a:lnTo>
                  <a:lnTo>
                    <a:pt x="9917" y="54"/>
                  </a:lnTo>
                  <a:lnTo>
                    <a:pt x="9921" y="34"/>
                  </a:lnTo>
                  <a:lnTo>
                    <a:pt x="9926" y="22"/>
                  </a:lnTo>
                  <a:lnTo>
                    <a:pt x="9931" y="14"/>
                  </a:lnTo>
                  <a:lnTo>
                    <a:pt x="9935" y="16"/>
                  </a:lnTo>
                  <a:lnTo>
                    <a:pt x="9940" y="10"/>
                  </a:lnTo>
                  <a:lnTo>
                    <a:pt x="9944" y="2"/>
                  </a:lnTo>
                  <a:lnTo>
                    <a:pt x="9949" y="0"/>
                  </a:lnTo>
                  <a:lnTo>
                    <a:pt x="9953" y="0"/>
                  </a:lnTo>
                  <a:lnTo>
                    <a:pt x="9958" y="2"/>
                  </a:lnTo>
                  <a:lnTo>
                    <a:pt x="9963" y="4"/>
                  </a:lnTo>
                  <a:lnTo>
                    <a:pt x="9967" y="2"/>
                  </a:lnTo>
                  <a:lnTo>
                    <a:pt x="9972" y="8"/>
                  </a:lnTo>
                  <a:lnTo>
                    <a:pt x="9976" y="18"/>
                  </a:lnTo>
                  <a:lnTo>
                    <a:pt x="9981" y="20"/>
                  </a:lnTo>
                  <a:lnTo>
                    <a:pt x="9986" y="12"/>
                  </a:lnTo>
                  <a:lnTo>
                    <a:pt x="9990" y="4"/>
                  </a:lnTo>
                  <a:lnTo>
                    <a:pt x="9995" y="0"/>
                  </a:lnTo>
                  <a:lnTo>
                    <a:pt x="9999" y="10"/>
                  </a:lnTo>
                  <a:lnTo>
                    <a:pt x="10004" y="8"/>
                  </a:lnTo>
                  <a:lnTo>
                    <a:pt x="10009" y="12"/>
                  </a:lnTo>
                  <a:lnTo>
                    <a:pt x="10013" y="16"/>
                  </a:lnTo>
                  <a:lnTo>
                    <a:pt x="10018" y="14"/>
                  </a:lnTo>
                  <a:lnTo>
                    <a:pt x="10022" y="18"/>
                  </a:lnTo>
                  <a:lnTo>
                    <a:pt x="10027" y="0"/>
                  </a:lnTo>
                  <a:lnTo>
                    <a:pt x="10032" y="0"/>
                  </a:lnTo>
                  <a:lnTo>
                    <a:pt x="10036" y="0"/>
                  </a:lnTo>
                </a:path>
              </a:pathLst>
            </a:custGeom>
            <a:noFill/>
            <a:ln w="0">
              <a:solidFill>
                <a:srgbClr val="00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82880" tIns="91440" rIns="18288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600"/>
            </a:p>
          </p:txBody>
        </p:sp>
        <p:sp>
          <p:nvSpPr>
            <p:cNvPr id="352" name="Rectangle 351">
              <a:extLst>
                <a:ext uri="{FF2B5EF4-FFF2-40B4-BE49-F238E27FC236}">
                  <a16:creationId xmlns:a16="http://schemas.microsoft.com/office/drawing/2014/main" id="{26BA6BD6-D650-D376-70BD-A155DEBAF4F7}"/>
                </a:ext>
              </a:extLst>
            </p:cNvPr>
            <p:cNvSpPr>
              <a:spLocks noChangeArrowheads="1"/>
            </p:cNvSpPr>
            <p:nvPr/>
          </p:nvSpPr>
          <p:spPr bwMode="auto">
            <a:xfrm>
              <a:off x="10068173" y="8488781"/>
              <a:ext cx="917443" cy="26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5pPr>
              <a:lvl6pPr marL="22860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7432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2004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657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pPr algn="ctr"/>
              <a:r>
                <a:rPr lang="en-US" altLang="en-US" sz="2200" dirty="0">
                  <a:solidFill>
                    <a:srgbClr val="00007F"/>
                  </a:solidFill>
                  <a:latin typeface="MS Sans Serif"/>
                </a:rPr>
                <a:t>Ion 252.00</a:t>
              </a:r>
              <a:endParaRPr lang="en-US" altLang="en-US" sz="3600" dirty="0"/>
            </a:p>
          </p:txBody>
        </p:sp>
        <p:sp>
          <p:nvSpPr>
            <p:cNvPr id="353" name="Freeform 160">
              <a:extLst>
                <a:ext uri="{FF2B5EF4-FFF2-40B4-BE49-F238E27FC236}">
                  <a16:creationId xmlns:a16="http://schemas.microsoft.com/office/drawing/2014/main" id="{1BF5C52E-1B09-ED54-35A4-7F01FAAE4A25}"/>
                </a:ext>
              </a:extLst>
            </p:cNvPr>
            <p:cNvSpPr>
              <a:spLocks/>
            </p:cNvSpPr>
            <p:nvPr/>
          </p:nvSpPr>
          <p:spPr bwMode="auto">
            <a:xfrm flipV="1">
              <a:off x="1242218" y="9502274"/>
              <a:ext cx="11739563" cy="2755900"/>
            </a:xfrm>
            <a:custGeom>
              <a:avLst/>
              <a:gdLst>
                <a:gd name="T0" fmla="*/ 156 w 10036"/>
                <a:gd name="T1" fmla="*/ 28 h 5850"/>
                <a:gd name="T2" fmla="*/ 317 w 10036"/>
                <a:gd name="T3" fmla="*/ 1184 h 5850"/>
                <a:gd name="T4" fmla="*/ 478 w 10036"/>
                <a:gd name="T5" fmla="*/ 22 h 5850"/>
                <a:gd name="T6" fmla="*/ 639 w 10036"/>
                <a:gd name="T7" fmla="*/ 0 h 5850"/>
                <a:gd name="T8" fmla="*/ 799 w 10036"/>
                <a:gd name="T9" fmla="*/ 46 h 5850"/>
                <a:gd name="T10" fmla="*/ 960 w 10036"/>
                <a:gd name="T11" fmla="*/ 28 h 5850"/>
                <a:gd name="T12" fmla="*/ 1121 w 10036"/>
                <a:gd name="T13" fmla="*/ 6 h 5850"/>
                <a:gd name="T14" fmla="*/ 1282 w 10036"/>
                <a:gd name="T15" fmla="*/ 28 h 5850"/>
                <a:gd name="T16" fmla="*/ 1443 w 10036"/>
                <a:gd name="T17" fmla="*/ 70 h 5850"/>
                <a:gd name="T18" fmla="*/ 1604 w 10036"/>
                <a:gd name="T19" fmla="*/ 22 h 5850"/>
                <a:gd name="T20" fmla="*/ 1765 w 10036"/>
                <a:gd name="T21" fmla="*/ 10 h 5850"/>
                <a:gd name="T22" fmla="*/ 1926 w 10036"/>
                <a:gd name="T23" fmla="*/ 14 h 5850"/>
                <a:gd name="T24" fmla="*/ 2087 w 10036"/>
                <a:gd name="T25" fmla="*/ 0 h 5850"/>
                <a:gd name="T26" fmla="*/ 2248 w 10036"/>
                <a:gd name="T27" fmla="*/ 28 h 5850"/>
                <a:gd name="T28" fmla="*/ 2409 w 10036"/>
                <a:gd name="T29" fmla="*/ 20 h 5850"/>
                <a:gd name="T30" fmla="*/ 2570 w 10036"/>
                <a:gd name="T31" fmla="*/ 30 h 5850"/>
                <a:gd name="T32" fmla="*/ 2731 w 10036"/>
                <a:gd name="T33" fmla="*/ 0 h 5850"/>
                <a:gd name="T34" fmla="*/ 2891 w 10036"/>
                <a:gd name="T35" fmla="*/ 20 h 5850"/>
                <a:gd name="T36" fmla="*/ 3052 w 10036"/>
                <a:gd name="T37" fmla="*/ 58 h 5850"/>
                <a:gd name="T38" fmla="*/ 3213 w 10036"/>
                <a:gd name="T39" fmla="*/ 38 h 5850"/>
                <a:gd name="T40" fmla="*/ 3374 w 10036"/>
                <a:gd name="T41" fmla="*/ 0 h 5850"/>
                <a:gd name="T42" fmla="*/ 3535 w 10036"/>
                <a:gd name="T43" fmla="*/ 18 h 5850"/>
                <a:gd name="T44" fmla="*/ 3696 w 10036"/>
                <a:gd name="T45" fmla="*/ 6 h 5850"/>
                <a:gd name="T46" fmla="*/ 3857 w 10036"/>
                <a:gd name="T47" fmla="*/ 24 h 5850"/>
                <a:gd name="T48" fmla="*/ 4018 w 10036"/>
                <a:gd name="T49" fmla="*/ 26 h 5850"/>
                <a:gd name="T50" fmla="*/ 4179 w 10036"/>
                <a:gd name="T51" fmla="*/ 16 h 5850"/>
                <a:gd name="T52" fmla="*/ 4340 w 10036"/>
                <a:gd name="T53" fmla="*/ 92 h 5850"/>
                <a:gd name="T54" fmla="*/ 4501 w 10036"/>
                <a:gd name="T55" fmla="*/ 0 h 5850"/>
                <a:gd name="T56" fmla="*/ 4662 w 10036"/>
                <a:gd name="T57" fmla="*/ 12 h 5850"/>
                <a:gd name="T58" fmla="*/ 4822 w 10036"/>
                <a:gd name="T59" fmla="*/ 0 h 5850"/>
                <a:gd name="T60" fmla="*/ 4983 w 10036"/>
                <a:gd name="T61" fmla="*/ 20 h 5850"/>
                <a:gd name="T62" fmla="*/ 5144 w 10036"/>
                <a:gd name="T63" fmla="*/ 16 h 5850"/>
                <a:gd name="T64" fmla="*/ 5305 w 10036"/>
                <a:gd name="T65" fmla="*/ 24 h 5850"/>
                <a:gd name="T66" fmla="*/ 5466 w 10036"/>
                <a:gd name="T67" fmla="*/ 132 h 5850"/>
                <a:gd name="T68" fmla="*/ 5627 w 10036"/>
                <a:gd name="T69" fmla="*/ 98 h 5850"/>
                <a:gd name="T70" fmla="*/ 5788 w 10036"/>
                <a:gd name="T71" fmla="*/ 4 h 5850"/>
                <a:gd name="T72" fmla="*/ 5949 w 10036"/>
                <a:gd name="T73" fmla="*/ 12 h 5850"/>
                <a:gd name="T74" fmla="*/ 6110 w 10036"/>
                <a:gd name="T75" fmla="*/ 320 h 5850"/>
                <a:gd name="T76" fmla="*/ 6271 w 10036"/>
                <a:gd name="T77" fmla="*/ 0 h 5850"/>
                <a:gd name="T78" fmla="*/ 6432 w 10036"/>
                <a:gd name="T79" fmla="*/ 116 h 5850"/>
                <a:gd name="T80" fmla="*/ 6593 w 10036"/>
                <a:gd name="T81" fmla="*/ 2 h 5850"/>
                <a:gd name="T82" fmla="*/ 6754 w 10036"/>
                <a:gd name="T83" fmla="*/ 0 h 5850"/>
                <a:gd name="T84" fmla="*/ 6914 w 10036"/>
                <a:gd name="T85" fmla="*/ 0 h 5850"/>
                <a:gd name="T86" fmla="*/ 7075 w 10036"/>
                <a:gd name="T87" fmla="*/ 0 h 5850"/>
                <a:gd name="T88" fmla="*/ 7236 w 10036"/>
                <a:gd name="T89" fmla="*/ 34 h 5850"/>
                <a:gd name="T90" fmla="*/ 7397 w 10036"/>
                <a:gd name="T91" fmla="*/ 0 h 5850"/>
                <a:gd name="T92" fmla="*/ 7558 w 10036"/>
                <a:gd name="T93" fmla="*/ 56 h 5850"/>
                <a:gd name="T94" fmla="*/ 7719 w 10036"/>
                <a:gd name="T95" fmla="*/ 28 h 5850"/>
                <a:gd name="T96" fmla="*/ 7880 w 10036"/>
                <a:gd name="T97" fmla="*/ 64 h 5850"/>
                <a:gd name="T98" fmla="*/ 8041 w 10036"/>
                <a:gd name="T99" fmla="*/ 10 h 5850"/>
                <a:gd name="T100" fmla="*/ 8202 w 10036"/>
                <a:gd name="T101" fmla="*/ 20 h 5850"/>
                <a:gd name="T102" fmla="*/ 8363 w 10036"/>
                <a:gd name="T103" fmla="*/ 20 h 5850"/>
                <a:gd name="T104" fmla="*/ 8524 w 10036"/>
                <a:gd name="T105" fmla="*/ 6 h 5850"/>
                <a:gd name="T106" fmla="*/ 8685 w 10036"/>
                <a:gd name="T107" fmla="*/ 34 h 5850"/>
                <a:gd name="T108" fmla="*/ 8845 w 10036"/>
                <a:gd name="T109" fmla="*/ 18 h 5850"/>
                <a:gd name="T110" fmla="*/ 9006 w 10036"/>
                <a:gd name="T111" fmla="*/ 12 h 5850"/>
                <a:gd name="T112" fmla="*/ 9167 w 10036"/>
                <a:gd name="T113" fmla="*/ 54 h 5850"/>
                <a:gd name="T114" fmla="*/ 9328 w 10036"/>
                <a:gd name="T115" fmla="*/ 8 h 5850"/>
                <a:gd name="T116" fmla="*/ 9489 w 10036"/>
                <a:gd name="T117" fmla="*/ 8 h 5850"/>
                <a:gd name="T118" fmla="*/ 9650 w 10036"/>
                <a:gd name="T119" fmla="*/ 18 h 5850"/>
                <a:gd name="T120" fmla="*/ 9811 w 10036"/>
                <a:gd name="T121" fmla="*/ 12 h 5850"/>
                <a:gd name="T122" fmla="*/ 9972 w 10036"/>
                <a:gd name="T123" fmla="*/ 18 h 5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036" h="5850">
                  <a:moveTo>
                    <a:pt x="0" y="22"/>
                  </a:moveTo>
                  <a:lnTo>
                    <a:pt x="4" y="18"/>
                  </a:lnTo>
                  <a:lnTo>
                    <a:pt x="9" y="18"/>
                  </a:lnTo>
                  <a:lnTo>
                    <a:pt x="13" y="26"/>
                  </a:lnTo>
                  <a:lnTo>
                    <a:pt x="18" y="56"/>
                  </a:lnTo>
                  <a:lnTo>
                    <a:pt x="22" y="42"/>
                  </a:lnTo>
                  <a:lnTo>
                    <a:pt x="27" y="18"/>
                  </a:lnTo>
                  <a:lnTo>
                    <a:pt x="32" y="38"/>
                  </a:lnTo>
                  <a:lnTo>
                    <a:pt x="36" y="44"/>
                  </a:lnTo>
                  <a:lnTo>
                    <a:pt x="41" y="32"/>
                  </a:lnTo>
                  <a:lnTo>
                    <a:pt x="45" y="0"/>
                  </a:lnTo>
                  <a:lnTo>
                    <a:pt x="50" y="0"/>
                  </a:lnTo>
                  <a:lnTo>
                    <a:pt x="55" y="0"/>
                  </a:lnTo>
                  <a:lnTo>
                    <a:pt x="59" y="0"/>
                  </a:lnTo>
                  <a:lnTo>
                    <a:pt x="64" y="34"/>
                  </a:lnTo>
                  <a:lnTo>
                    <a:pt x="68" y="34"/>
                  </a:lnTo>
                  <a:lnTo>
                    <a:pt x="73" y="42"/>
                  </a:lnTo>
                  <a:lnTo>
                    <a:pt x="78" y="22"/>
                  </a:lnTo>
                  <a:lnTo>
                    <a:pt x="82" y="22"/>
                  </a:lnTo>
                  <a:lnTo>
                    <a:pt x="87" y="16"/>
                  </a:lnTo>
                  <a:lnTo>
                    <a:pt x="91" y="8"/>
                  </a:lnTo>
                  <a:lnTo>
                    <a:pt x="96" y="18"/>
                  </a:lnTo>
                  <a:lnTo>
                    <a:pt x="101" y="14"/>
                  </a:lnTo>
                  <a:lnTo>
                    <a:pt x="105" y="2"/>
                  </a:lnTo>
                  <a:lnTo>
                    <a:pt x="110" y="2"/>
                  </a:lnTo>
                  <a:lnTo>
                    <a:pt x="114" y="4"/>
                  </a:lnTo>
                  <a:lnTo>
                    <a:pt x="119" y="6"/>
                  </a:lnTo>
                  <a:lnTo>
                    <a:pt x="124" y="10"/>
                  </a:lnTo>
                  <a:lnTo>
                    <a:pt x="128" y="34"/>
                  </a:lnTo>
                  <a:lnTo>
                    <a:pt x="133" y="50"/>
                  </a:lnTo>
                  <a:lnTo>
                    <a:pt x="137" y="34"/>
                  </a:lnTo>
                  <a:lnTo>
                    <a:pt x="142" y="20"/>
                  </a:lnTo>
                  <a:lnTo>
                    <a:pt x="147" y="0"/>
                  </a:lnTo>
                  <a:lnTo>
                    <a:pt x="151" y="10"/>
                  </a:lnTo>
                  <a:lnTo>
                    <a:pt x="156" y="28"/>
                  </a:lnTo>
                  <a:lnTo>
                    <a:pt x="160" y="32"/>
                  </a:lnTo>
                  <a:lnTo>
                    <a:pt x="165" y="26"/>
                  </a:lnTo>
                  <a:lnTo>
                    <a:pt x="170" y="16"/>
                  </a:lnTo>
                  <a:lnTo>
                    <a:pt x="174" y="4"/>
                  </a:lnTo>
                  <a:lnTo>
                    <a:pt x="179" y="6"/>
                  </a:lnTo>
                  <a:lnTo>
                    <a:pt x="183" y="18"/>
                  </a:lnTo>
                  <a:lnTo>
                    <a:pt x="188" y="24"/>
                  </a:lnTo>
                  <a:lnTo>
                    <a:pt x="193" y="16"/>
                  </a:lnTo>
                  <a:lnTo>
                    <a:pt x="197" y="0"/>
                  </a:lnTo>
                  <a:lnTo>
                    <a:pt x="202" y="0"/>
                  </a:lnTo>
                  <a:lnTo>
                    <a:pt x="206" y="12"/>
                  </a:lnTo>
                  <a:lnTo>
                    <a:pt x="211" y="16"/>
                  </a:lnTo>
                  <a:lnTo>
                    <a:pt x="216" y="10"/>
                  </a:lnTo>
                  <a:lnTo>
                    <a:pt x="220" y="8"/>
                  </a:lnTo>
                  <a:lnTo>
                    <a:pt x="225" y="28"/>
                  </a:lnTo>
                  <a:lnTo>
                    <a:pt x="229" y="56"/>
                  </a:lnTo>
                  <a:lnTo>
                    <a:pt x="234" y="56"/>
                  </a:lnTo>
                  <a:lnTo>
                    <a:pt x="239" y="28"/>
                  </a:lnTo>
                  <a:lnTo>
                    <a:pt x="243" y="0"/>
                  </a:lnTo>
                  <a:lnTo>
                    <a:pt x="248" y="0"/>
                  </a:lnTo>
                  <a:lnTo>
                    <a:pt x="252" y="0"/>
                  </a:lnTo>
                  <a:lnTo>
                    <a:pt x="257" y="0"/>
                  </a:lnTo>
                  <a:lnTo>
                    <a:pt x="262" y="0"/>
                  </a:lnTo>
                  <a:lnTo>
                    <a:pt x="266" y="0"/>
                  </a:lnTo>
                  <a:lnTo>
                    <a:pt x="271" y="0"/>
                  </a:lnTo>
                  <a:lnTo>
                    <a:pt x="275" y="12"/>
                  </a:lnTo>
                  <a:lnTo>
                    <a:pt x="280" y="22"/>
                  </a:lnTo>
                  <a:lnTo>
                    <a:pt x="285" y="22"/>
                  </a:lnTo>
                  <a:lnTo>
                    <a:pt x="289" y="26"/>
                  </a:lnTo>
                  <a:lnTo>
                    <a:pt x="294" y="38"/>
                  </a:lnTo>
                  <a:lnTo>
                    <a:pt x="298" y="172"/>
                  </a:lnTo>
                  <a:lnTo>
                    <a:pt x="303" y="542"/>
                  </a:lnTo>
                  <a:lnTo>
                    <a:pt x="308" y="1062"/>
                  </a:lnTo>
                  <a:lnTo>
                    <a:pt x="312" y="1370"/>
                  </a:lnTo>
                  <a:lnTo>
                    <a:pt x="317" y="1184"/>
                  </a:lnTo>
                  <a:lnTo>
                    <a:pt x="321" y="690"/>
                  </a:lnTo>
                  <a:lnTo>
                    <a:pt x="326" y="278"/>
                  </a:lnTo>
                  <a:lnTo>
                    <a:pt x="331" y="104"/>
                  </a:lnTo>
                  <a:lnTo>
                    <a:pt x="335" y="102"/>
                  </a:lnTo>
                  <a:lnTo>
                    <a:pt x="340" y="96"/>
                  </a:lnTo>
                  <a:lnTo>
                    <a:pt x="344" y="52"/>
                  </a:lnTo>
                  <a:lnTo>
                    <a:pt x="349" y="16"/>
                  </a:lnTo>
                  <a:lnTo>
                    <a:pt x="353" y="0"/>
                  </a:lnTo>
                  <a:lnTo>
                    <a:pt x="358" y="0"/>
                  </a:lnTo>
                  <a:lnTo>
                    <a:pt x="363" y="0"/>
                  </a:lnTo>
                  <a:lnTo>
                    <a:pt x="367" y="12"/>
                  </a:lnTo>
                  <a:lnTo>
                    <a:pt x="372" y="24"/>
                  </a:lnTo>
                  <a:lnTo>
                    <a:pt x="376" y="36"/>
                  </a:lnTo>
                  <a:lnTo>
                    <a:pt x="381" y="32"/>
                  </a:lnTo>
                  <a:lnTo>
                    <a:pt x="386" y="16"/>
                  </a:lnTo>
                  <a:lnTo>
                    <a:pt x="390" y="18"/>
                  </a:lnTo>
                  <a:lnTo>
                    <a:pt x="395" y="14"/>
                  </a:lnTo>
                  <a:lnTo>
                    <a:pt x="399" y="32"/>
                  </a:lnTo>
                  <a:lnTo>
                    <a:pt x="404" y="36"/>
                  </a:lnTo>
                  <a:lnTo>
                    <a:pt x="409" y="38"/>
                  </a:lnTo>
                  <a:lnTo>
                    <a:pt x="413" y="30"/>
                  </a:lnTo>
                  <a:lnTo>
                    <a:pt x="418" y="26"/>
                  </a:lnTo>
                  <a:lnTo>
                    <a:pt x="422" y="22"/>
                  </a:lnTo>
                  <a:lnTo>
                    <a:pt x="427" y="18"/>
                  </a:lnTo>
                  <a:lnTo>
                    <a:pt x="432" y="10"/>
                  </a:lnTo>
                  <a:lnTo>
                    <a:pt x="436" y="8"/>
                  </a:lnTo>
                  <a:lnTo>
                    <a:pt x="441" y="16"/>
                  </a:lnTo>
                  <a:lnTo>
                    <a:pt x="445" y="32"/>
                  </a:lnTo>
                  <a:lnTo>
                    <a:pt x="450" y="38"/>
                  </a:lnTo>
                  <a:lnTo>
                    <a:pt x="455" y="28"/>
                  </a:lnTo>
                  <a:lnTo>
                    <a:pt x="459" y="26"/>
                  </a:lnTo>
                  <a:lnTo>
                    <a:pt x="464" y="0"/>
                  </a:lnTo>
                  <a:lnTo>
                    <a:pt x="468" y="22"/>
                  </a:lnTo>
                  <a:lnTo>
                    <a:pt x="473" y="18"/>
                  </a:lnTo>
                  <a:lnTo>
                    <a:pt x="478" y="22"/>
                  </a:lnTo>
                  <a:lnTo>
                    <a:pt x="482" y="18"/>
                  </a:lnTo>
                  <a:lnTo>
                    <a:pt x="487" y="24"/>
                  </a:lnTo>
                  <a:lnTo>
                    <a:pt x="491" y="26"/>
                  </a:lnTo>
                  <a:lnTo>
                    <a:pt x="496" y="44"/>
                  </a:lnTo>
                  <a:lnTo>
                    <a:pt x="501" y="52"/>
                  </a:lnTo>
                  <a:lnTo>
                    <a:pt x="505" y="40"/>
                  </a:lnTo>
                  <a:lnTo>
                    <a:pt x="510" y="20"/>
                  </a:lnTo>
                  <a:lnTo>
                    <a:pt x="514" y="8"/>
                  </a:lnTo>
                  <a:lnTo>
                    <a:pt x="519" y="8"/>
                  </a:lnTo>
                  <a:lnTo>
                    <a:pt x="524" y="8"/>
                  </a:lnTo>
                  <a:lnTo>
                    <a:pt x="528" y="4"/>
                  </a:lnTo>
                  <a:lnTo>
                    <a:pt x="533" y="2"/>
                  </a:lnTo>
                  <a:lnTo>
                    <a:pt x="537" y="0"/>
                  </a:lnTo>
                  <a:lnTo>
                    <a:pt x="542" y="2"/>
                  </a:lnTo>
                  <a:lnTo>
                    <a:pt x="547" y="10"/>
                  </a:lnTo>
                  <a:lnTo>
                    <a:pt x="551" y="18"/>
                  </a:lnTo>
                  <a:lnTo>
                    <a:pt x="556" y="18"/>
                  </a:lnTo>
                  <a:lnTo>
                    <a:pt x="560" y="0"/>
                  </a:lnTo>
                  <a:lnTo>
                    <a:pt x="565" y="0"/>
                  </a:lnTo>
                  <a:lnTo>
                    <a:pt x="570" y="0"/>
                  </a:lnTo>
                  <a:lnTo>
                    <a:pt x="574" y="0"/>
                  </a:lnTo>
                  <a:lnTo>
                    <a:pt x="579" y="0"/>
                  </a:lnTo>
                  <a:lnTo>
                    <a:pt x="583" y="18"/>
                  </a:lnTo>
                  <a:lnTo>
                    <a:pt x="588" y="10"/>
                  </a:lnTo>
                  <a:lnTo>
                    <a:pt x="593" y="20"/>
                  </a:lnTo>
                  <a:lnTo>
                    <a:pt x="597" y="14"/>
                  </a:lnTo>
                  <a:lnTo>
                    <a:pt x="602" y="6"/>
                  </a:lnTo>
                  <a:lnTo>
                    <a:pt x="606" y="12"/>
                  </a:lnTo>
                  <a:lnTo>
                    <a:pt x="611" y="0"/>
                  </a:lnTo>
                  <a:lnTo>
                    <a:pt x="616" y="14"/>
                  </a:lnTo>
                  <a:lnTo>
                    <a:pt x="620" y="14"/>
                  </a:lnTo>
                  <a:lnTo>
                    <a:pt x="625" y="10"/>
                  </a:lnTo>
                  <a:lnTo>
                    <a:pt x="629" y="0"/>
                  </a:lnTo>
                  <a:lnTo>
                    <a:pt x="634" y="0"/>
                  </a:lnTo>
                  <a:lnTo>
                    <a:pt x="639" y="0"/>
                  </a:lnTo>
                  <a:lnTo>
                    <a:pt x="643" y="0"/>
                  </a:lnTo>
                  <a:lnTo>
                    <a:pt x="648" y="0"/>
                  </a:lnTo>
                  <a:lnTo>
                    <a:pt x="652" y="0"/>
                  </a:lnTo>
                  <a:lnTo>
                    <a:pt x="657" y="4"/>
                  </a:lnTo>
                  <a:lnTo>
                    <a:pt x="662" y="10"/>
                  </a:lnTo>
                  <a:lnTo>
                    <a:pt x="666" y="14"/>
                  </a:lnTo>
                  <a:lnTo>
                    <a:pt x="671" y="16"/>
                  </a:lnTo>
                  <a:lnTo>
                    <a:pt x="675" y="40"/>
                  </a:lnTo>
                  <a:lnTo>
                    <a:pt x="680" y="64"/>
                  </a:lnTo>
                  <a:lnTo>
                    <a:pt x="684" y="56"/>
                  </a:lnTo>
                  <a:lnTo>
                    <a:pt x="689" y="26"/>
                  </a:lnTo>
                  <a:lnTo>
                    <a:pt x="694" y="6"/>
                  </a:lnTo>
                  <a:lnTo>
                    <a:pt x="698" y="24"/>
                  </a:lnTo>
                  <a:lnTo>
                    <a:pt x="703" y="30"/>
                  </a:lnTo>
                  <a:lnTo>
                    <a:pt x="707" y="32"/>
                  </a:lnTo>
                  <a:lnTo>
                    <a:pt x="712" y="32"/>
                  </a:lnTo>
                  <a:lnTo>
                    <a:pt x="717" y="42"/>
                  </a:lnTo>
                  <a:lnTo>
                    <a:pt x="721" y="28"/>
                  </a:lnTo>
                  <a:lnTo>
                    <a:pt x="726" y="4"/>
                  </a:lnTo>
                  <a:lnTo>
                    <a:pt x="730" y="0"/>
                  </a:lnTo>
                  <a:lnTo>
                    <a:pt x="735" y="0"/>
                  </a:lnTo>
                  <a:lnTo>
                    <a:pt x="740" y="16"/>
                  </a:lnTo>
                  <a:lnTo>
                    <a:pt x="744" y="54"/>
                  </a:lnTo>
                  <a:lnTo>
                    <a:pt x="749" y="50"/>
                  </a:lnTo>
                  <a:lnTo>
                    <a:pt x="753" y="18"/>
                  </a:lnTo>
                  <a:lnTo>
                    <a:pt x="758" y="14"/>
                  </a:lnTo>
                  <a:lnTo>
                    <a:pt x="763" y="24"/>
                  </a:lnTo>
                  <a:lnTo>
                    <a:pt x="767" y="40"/>
                  </a:lnTo>
                  <a:lnTo>
                    <a:pt x="772" y="42"/>
                  </a:lnTo>
                  <a:lnTo>
                    <a:pt x="776" y="32"/>
                  </a:lnTo>
                  <a:lnTo>
                    <a:pt x="781" y="24"/>
                  </a:lnTo>
                  <a:lnTo>
                    <a:pt x="786" y="70"/>
                  </a:lnTo>
                  <a:lnTo>
                    <a:pt x="790" y="110"/>
                  </a:lnTo>
                  <a:lnTo>
                    <a:pt x="795" y="84"/>
                  </a:lnTo>
                  <a:lnTo>
                    <a:pt x="799" y="46"/>
                  </a:lnTo>
                  <a:lnTo>
                    <a:pt x="804" y="20"/>
                  </a:lnTo>
                  <a:lnTo>
                    <a:pt x="809" y="0"/>
                  </a:lnTo>
                  <a:lnTo>
                    <a:pt x="813" y="0"/>
                  </a:lnTo>
                  <a:lnTo>
                    <a:pt x="818" y="0"/>
                  </a:lnTo>
                  <a:lnTo>
                    <a:pt x="822" y="0"/>
                  </a:lnTo>
                  <a:lnTo>
                    <a:pt x="827" y="0"/>
                  </a:lnTo>
                  <a:lnTo>
                    <a:pt x="832" y="2"/>
                  </a:lnTo>
                  <a:lnTo>
                    <a:pt x="836" y="2"/>
                  </a:lnTo>
                  <a:lnTo>
                    <a:pt x="841" y="6"/>
                  </a:lnTo>
                  <a:lnTo>
                    <a:pt x="845" y="16"/>
                  </a:lnTo>
                  <a:lnTo>
                    <a:pt x="850" y="24"/>
                  </a:lnTo>
                  <a:lnTo>
                    <a:pt x="855" y="18"/>
                  </a:lnTo>
                  <a:lnTo>
                    <a:pt x="859" y="8"/>
                  </a:lnTo>
                  <a:lnTo>
                    <a:pt x="864" y="2"/>
                  </a:lnTo>
                  <a:lnTo>
                    <a:pt x="868" y="0"/>
                  </a:lnTo>
                  <a:lnTo>
                    <a:pt x="873" y="0"/>
                  </a:lnTo>
                  <a:lnTo>
                    <a:pt x="878" y="0"/>
                  </a:lnTo>
                  <a:lnTo>
                    <a:pt x="882" y="0"/>
                  </a:lnTo>
                  <a:lnTo>
                    <a:pt x="887" y="0"/>
                  </a:lnTo>
                  <a:lnTo>
                    <a:pt x="891" y="0"/>
                  </a:lnTo>
                  <a:lnTo>
                    <a:pt x="896" y="0"/>
                  </a:lnTo>
                  <a:lnTo>
                    <a:pt x="901" y="0"/>
                  </a:lnTo>
                  <a:lnTo>
                    <a:pt x="905" y="0"/>
                  </a:lnTo>
                  <a:lnTo>
                    <a:pt x="910" y="8"/>
                  </a:lnTo>
                  <a:lnTo>
                    <a:pt x="914" y="0"/>
                  </a:lnTo>
                  <a:lnTo>
                    <a:pt x="919" y="0"/>
                  </a:lnTo>
                  <a:lnTo>
                    <a:pt x="924" y="20"/>
                  </a:lnTo>
                  <a:lnTo>
                    <a:pt x="928" y="10"/>
                  </a:lnTo>
                  <a:lnTo>
                    <a:pt x="933" y="0"/>
                  </a:lnTo>
                  <a:lnTo>
                    <a:pt x="937" y="0"/>
                  </a:lnTo>
                  <a:lnTo>
                    <a:pt x="942" y="0"/>
                  </a:lnTo>
                  <a:lnTo>
                    <a:pt x="947" y="0"/>
                  </a:lnTo>
                  <a:lnTo>
                    <a:pt x="951" y="0"/>
                  </a:lnTo>
                  <a:lnTo>
                    <a:pt x="956" y="14"/>
                  </a:lnTo>
                  <a:lnTo>
                    <a:pt x="960" y="28"/>
                  </a:lnTo>
                  <a:lnTo>
                    <a:pt x="965" y="34"/>
                  </a:lnTo>
                  <a:lnTo>
                    <a:pt x="970" y="26"/>
                  </a:lnTo>
                  <a:lnTo>
                    <a:pt x="974" y="18"/>
                  </a:lnTo>
                  <a:lnTo>
                    <a:pt x="979" y="26"/>
                  </a:lnTo>
                  <a:lnTo>
                    <a:pt x="983" y="32"/>
                  </a:lnTo>
                  <a:lnTo>
                    <a:pt x="988" y="26"/>
                  </a:lnTo>
                  <a:lnTo>
                    <a:pt x="993" y="14"/>
                  </a:lnTo>
                  <a:lnTo>
                    <a:pt x="997" y="0"/>
                  </a:lnTo>
                  <a:lnTo>
                    <a:pt x="1002" y="6"/>
                  </a:lnTo>
                  <a:lnTo>
                    <a:pt x="1006" y="10"/>
                  </a:lnTo>
                  <a:lnTo>
                    <a:pt x="1011" y="14"/>
                  </a:lnTo>
                  <a:lnTo>
                    <a:pt x="1016" y="10"/>
                  </a:lnTo>
                  <a:lnTo>
                    <a:pt x="1020" y="10"/>
                  </a:lnTo>
                  <a:lnTo>
                    <a:pt x="1025" y="12"/>
                  </a:lnTo>
                  <a:lnTo>
                    <a:pt x="1029" y="10"/>
                  </a:lnTo>
                  <a:lnTo>
                    <a:pt x="1034" y="4"/>
                  </a:lnTo>
                  <a:lnTo>
                    <a:pt x="1039" y="4"/>
                  </a:lnTo>
                  <a:lnTo>
                    <a:pt x="1043" y="4"/>
                  </a:lnTo>
                  <a:lnTo>
                    <a:pt x="1048" y="8"/>
                  </a:lnTo>
                  <a:lnTo>
                    <a:pt x="1052" y="16"/>
                  </a:lnTo>
                  <a:lnTo>
                    <a:pt x="1057" y="12"/>
                  </a:lnTo>
                  <a:lnTo>
                    <a:pt x="1062" y="0"/>
                  </a:lnTo>
                  <a:lnTo>
                    <a:pt x="1066" y="8"/>
                  </a:lnTo>
                  <a:lnTo>
                    <a:pt x="1071" y="10"/>
                  </a:lnTo>
                  <a:lnTo>
                    <a:pt x="1075" y="22"/>
                  </a:lnTo>
                  <a:lnTo>
                    <a:pt x="1080" y="28"/>
                  </a:lnTo>
                  <a:lnTo>
                    <a:pt x="1084" y="18"/>
                  </a:lnTo>
                  <a:lnTo>
                    <a:pt x="1089" y="0"/>
                  </a:lnTo>
                  <a:lnTo>
                    <a:pt x="1094" y="6"/>
                  </a:lnTo>
                  <a:lnTo>
                    <a:pt x="1098" y="14"/>
                  </a:lnTo>
                  <a:lnTo>
                    <a:pt x="1103" y="24"/>
                  </a:lnTo>
                  <a:lnTo>
                    <a:pt x="1107" y="20"/>
                  </a:lnTo>
                  <a:lnTo>
                    <a:pt x="1112" y="10"/>
                  </a:lnTo>
                  <a:lnTo>
                    <a:pt x="1117" y="0"/>
                  </a:lnTo>
                  <a:lnTo>
                    <a:pt x="1121" y="6"/>
                  </a:lnTo>
                  <a:lnTo>
                    <a:pt x="1126" y="8"/>
                  </a:lnTo>
                  <a:lnTo>
                    <a:pt x="1130" y="12"/>
                  </a:lnTo>
                  <a:lnTo>
                    <a:pt x="1135" y="16"/>
                  </a:lnTo>
                  <a:lnTo>
                    <a:pt x="1140" y="14"/>
                  </a:lnTo>
                  <a:lnTo>
                    <a:pt x="1144" y="20"/>
                  </a:lnTo>
                  <a:lnTo>
                    <a:pt x="1149" y="28"/>
                  </a:lnTo>
                  <a:lnTo>
                    <a:pt x="1153" y="8"/>
                  </a:lnTo>
                  <a:lnTo>
                    <a:pt x="1158" y="0"/>
                  </a:lnTo>
                  <a:lnTo>
                    <a:pt x="1163" y="0"/>
                  </a:lnTo>
                  <a:lnTo>
                    <a:pt x="1167" y="0"/>
                  </a:lnTo>
                  <a:lnTo>
                    <a:pt x="1172" y="0"/>
                  </a:lnTo>
                  <a:lnTo>
                    <a:pt x="1176" y="0"/>
                  </a:lnTo>
                  <a:lnTo>
                    <a:pt x="1181" y="0"/>
                  </a:lnTo>
                  <a:lnTo>
                    <a:pt x="1186" y="0"/>
                  </a:lnTo>
                  <a:lnTo>
                    <a:pt x="1190" y="0"/>
                  </a:lnTo>
                  <a:lnTo>
                    <a:pt x="1195" y="6"/>
                  </a:lnTo>
                  <a:lnTo>
                    <a:pt x="1199" y="12"/>
                  </a:lnTo>
                  <a:lnTo>
                    <a:pt x="1204" y="30"/>
                  </a:lnTo>
                  <a:lnTo>
                    <a:pt x="1209" y="80"/>
                  </a:lnTo>
                  <a:lnTo>
                    <a:pt x="1213" y="114"/>
                  </a:lnTo>
                  <a:lnTo>
                    <a:pt x="1218" y="88"/>
                  </a:lnTo>
                  <a:lnTo>
                    <a:pt x="1222" y="36"/>
                  </a:lnTo>
                  <a:lnTo>
                    <a:pt x="1227" y="12"/>
                  </a:lnTo>
                  <a:lnTo>
                    <a:pt x="1232" y="12"/>
                  </a:lnTo>
                  <a:lnTo>
                    <a:pt x="1236" y="8"/>
                  </a:lnTo>
                  <a:lnTo>
                    <a:pt x="1241" y="4"/>
                  </a:lnTo>
                  <a:lnTo>
                    <a:pt x="1245" y="4"/>
                  </a:lnTo>
                  <a:lnTo>
                    <a:pt x="1250" y="6"/>
                  </a:lnTo>
                  <a:lnTo>
                    <a:pt x="1255" y="4"/>
                  </a:lnTo>
                  <a:lnTo>
                    <a:pt x="1259" y="0"/>
                  </a:lnTo>
                  <a:lnTo>
                    <a:pt x="1264" y="6"/>
                  </a:lnTo>
                  <a:lnTo>
                    <a:pt x="1268" y="16"/>
                  </a:lnTo>
                  <a:lnTo>
                    <a:pt x="1273" y="22"/>
                  </a:lnTo>
                  <a:lnTo>
                    <a:pt x="1278" y="24"/>
                  </a:lnTo>
                  <a:lnTo>
                    <a:pt x="1282" y="28"/>
                  </a:lnTo>
                  <a:lnTo>
                    <a:pt x="1287" y="36"/>
                  </a:lnTo>
                  <a:lnTo>
                    <a:pt x="1291" y="44"/>
                  </a:lnTo>
                  <a:lnTo>
                    <a:pt x="1296" y="56"/>
                  </a:lnTo>
                  <a:lnTo>
                    <a:pt x="1301" y="26"/>
                  </a:lnTo>
                  <a:lnTo>
                    <a:pt x="1305" y="12"/>
                  </a:lnTo>
                  <a:lnTo>
                    <a:pt x="1310" y="8"/>
                  </a:lnTo>
                  <a:lnTo>
                    <a:pt x="1314" y="12"/>
                  </a:lnTo>
                  <a:lnTo>
                    <a:pt x="1319" y="36"/>
                  </a:lnTo>
                  <a:lnTo>
                    <a:pt x="1324" y="50"/>
                  </a:lnTo>
                  <a:lnTo>
                    <a:pt x="1328" y="50"/>
                  </a:lnTo>
                  <a:lnTo>
                    <a:pt x="1333" y="38"/>
                  </a:lnTo>
                  <a:lnTo>
                    <a:pt x="1337" y="32"/>
                  </a:lnTo>
                  <a:lnTo>
                    <a:pt x="1342" y="38"/>
                  </a:lnTo>
                  <a:lnTo>
                    <a:pt x="1347" y="20"/>
                  </a:lnTo>
                  <a:lnTo>
                    <a:pt x="1351" y="16"/>
                  </a:lnTo>
                  <a:lnTo>
                    <a:pt x="1356" y="14"/>
                  </a:lnTo>
                  <a:lnTo>
                    <a:pt x="1360" y="20"/>
                  </a:lnTo>
                  <a:lnTo>
                    <a:pt x="1365" y="36"/>
                  </a:lnTo>
                  <a:lnTo>
                    <a:pt x="1370" y="26"/>
                  </a:lnTo>
                  <a:lnTo>
                    <a:pt x="1374" y="16"/>
                  </a:lnTo>
                  <a:lnTo>
                    <a:pt x="1379" y="8"/>
                  </a:lnTo>
                  <a:lnTo>
                    <a:pt x="1383" y="16"/>
                  </a:lnTo>
                  <a:lnTo>
                    <a:pt x="1388" y="30"/>
                  </a:lnTo>
                  <a:lnTo>
                    <a:pt x="1393" y="28"/>
                  </a:lnTo>
                  <a:lnTo>
                    <a:pt x="1397" y="22"/>
                  </a:lnTo>
                  <a:lnTo>
                    <a:pt x="1402" y="22"/>
                  </a:lnTo>
                  <a:lnTo>
                    <a:pt x="1406" y="16"/>
                  </a:lnTo>
                  <a:lnTo>
                    <a:pt x="1411" y="12"/>
                  </a:lnTo>
                  <a:lnTo>
                    <a:pt x="1416" y="4"/>
                  </a:lnTo>
                  <a:lnTo>
                    <a:pt x="1420" y="0"/>
                  </a:lnTo>
                  <a:lnTo>
                    <a:pt x="1425" y="0"/>
                  </a:lnTo>
                  <a:lnTo>
                    <a:pt x="1429" y="6"/>
                  </a:lnTo>
                  <a:lnTo>
                    <a:pt x="1434" y="10"/>
                  </a:lnTo>
                  <a:lnTo>
                    <a:pt x="1439" y="36"/>
                  </a:lnTo>
                  <a:lnTo>
                    <a:pt x="1443" y="70"/>
                  </a:lnTo>
                  <a:lnTo>
                    <a:pt x="1448" y="86"/>
                  </a:lnTo>
                  <a:lnTo>
                    <a:pt x="1452" y="68"/>
                  </a:lnTo>
                  <a:lnTo>
                    <a:pt x="1457" y="40"/>
                  </a:lnTo>
                  <a:lnTo>
                    <a:pt x="1461" y="24"/>
                  </a:lnTo>
                  <a:lnTo>
                    <a:pt x="1466" y="18"/>
                  </a:lnTo>
                  <a:lnTo>
                    <a:pt x="1471" y="24"/>
                  </a:lnTo>
                  <a:lnTo>
                    <a:pt x="1475" y="24"/>
                  </a:lnTo>
                  <a:lnTo>
                    <a:pt x="1480" y="18"/>
                  </a:lnTo>
                  <a:lnTo>
                    <a:pt x="1484" y="10"/>
                  </a:lnTo>
                  <a:lnTo>
                    <a:pt x="1489" y="12"/>
                  </a:lnTo>
                  <a:lnTo>
                    <a:pt x="1494" y="0"/>
                  </a:lnTo>
                  <a:lnTo>
                    <a:pt x="1498" y="12"/>
                  </a:lnTo>
                  <a:lnTo>
                    <a:pt x="1503" y="2"/>
                  </a:lnTo>
                  <a:lnTo>
                    <a:pt x="1507" y="0"/>
                  </a:lnTo>
                  <a:lnTo>
                    <a:pt x="1512" y="22"/>
                  </a:lnTo>
                  <a:lnTo>
                    <a:pt x="1517" y="16"/>
                  </a:lnTo>
                  <a:lnTo>
                    <a:pt x="1521" y="16"/>
                  </a:lnTo>
                  <a:lnTo>
                    <a:pt x="1526" y="20"/>
                  </a:lnTo>
                  <a:lnTo>
                    <a:pt x="1530" y="18"/>
                  </a:lnTo>
                  <a:lnTo>
                    <a:pt x="1535" y="16"/>
                  </a:lnTo>
                  <a:lnTo>
                    <a:pt x="1540" y="14"/>
                  </a:lnTo>
                  <a:lnTo>
                    <a:pt x="1544" y="14"/>
                  </a:lnTo>
                  <a:lnTo>
                    <a:pt x="1549" y="10"/>
                  </a:lnTo>
                  <a:lnTo>
                    <a:pt x="1553" y="0"/>
                  </a:lnTo>
                  <a:lnTo>
                    <a:pt x="1558" y="0"/>
                  </a:lnTo>
                  <a:lnTo>
                    <a:pt x="1563" y="0"/>
                  </a:lnTo>
                  <a:lnTo>
                    <a:pt x="1567" y="14"/>
                  </a:lnTo>
                  <a:lnTo>
                    <a:pt x="1572" y="4"/>
                  </a:lnTo>
                  <a:lnTo>
                    <a:pt x="1576" y="0"/>
                  </a:lnTo>
                  <a:lnTo>
                    <a:pt x="1581" y="0"/>
                  </a:lnTo>
                  <a:lnTo>
                    <a:pt x="1586" y="4"/>
                  </a:lnTo>
                  <a:lnTo>
                    <a:pt x="1590" y="10"/>
                  </a:lnTo>
                  <a:lnTo>
                    <a:pt x="1595" y="18"/>
                  </a:lnTo>
                  <a:lnTo>
                    <a:pt x="1599" y="22"/>
                  </a:lnTo>
                  <a:lnTo>
                    <a:pt x="1604" y="22"/>
                  </a:lnTo>
                  <a:lnTo>
                    <a:pt x="1609" y="12"/>
                  </a:lnTo>
                  <a:lnTo>
                    <a:pt x="1613" y="0"/>
                  </a:lnTo>
                  <a:lnTo>
                    <a:pt x="1618" y="2"/>
                  </a:lnTo>
                  <a:lnTo>
                    <a:pt x="1622" y="28"/>
                  </a:lnTo>
                  <a:lnTo>
                    <a:pt x="1627" y="26"/>
                  </a:lnTo>
                  <a:lnTo>
                    <a:pt x="1632" y="14"/>
                  </a:lnTo>
                  <a:lnTo>
                    <a:pt x="1636" y="6"/>
                  </a:lnTo>
                  <a:lnTo>
                    <a:pt x="1641" y="6"/>
                  </a:lnTo>
                  <a:lnTo>
                    <a:pt x="1645" y="0"/>
                  </a:lnTo>
                  <a:lnTo>
                    <a:pt x="1650" y="0"/>
                  </a:lnTo>
                  <a:lnTo>
                    <a:pt x="1655" y="16"/>
                  </a:lnTo>
                  <a:lnTo>
                    <a:pt x="1659" y="10"/>
                  </a:lnTo>
                  <a:lnTo>
                    <a:pt x="1664" y="6"/>
                  </a:lnTo>
                  <a:lnTo>
                    <a:pt x="1668" y="14"/>
                  </a:lnTo>
                  <a:lnTo>
                    <a:pt x="1673" y="22"/>
                  </a:lnTo>
                  <a:lnTo>
                    <a:pt x="1678" y="14"/>
                  </a:lnTo>
                  <a:lnTo>
                    <a:pt x="1682" y="6"/>
                  </a:lnTo>
                  <a:lnTo>
                    <a:pt x="1687" y="14"/>
                  </a:lnTo>
                  <a:lnTo>
                    <a:pt x="1691" y="22"/>
                  </a:lnTo>
                  <a:lnTo>
                    <a:pt x="1696" y="14"/>
                  </a:lnTo>
                  <a:lnTo>
                    <a:pt x="1701" y="0"/>
                  </a:lnTo>
                  <a:lnTo>
                    <a:pt x="1705" y="0"/>
                  </a:lnTo>
                  <a:lnTo>
                    <a:pt x="1710" y="0"/>
                  </a:lnTo>
                  <a:lnTo>
                    <a:pt x="1714" y="10"/>
                  </a:lnTo>
                  <a:lnTo>
                    <a:pt x="1719" y="12"/>
                  </a:lnTo>
                  <a:lnTo>
                    <a:pt x="1724" y="8"/>
                  </a:lnTo>
                  <a:lnTo>
                    <a:pt x="1728" y="6"/>
                  </a:lnTo>
                  <a:lnTo>
                    <a:pt x="1733" y="0"/>
                  </a:lnTo>
                  <a:lnTo>
                    <a:pt x="1737" y="0"/>
                  </a:lnTo>
                  <a:lnTo>
                    <a:pt x="1742" y="0"/>
                  </a:lnTo>
                  <a:lnTo>
                    <a:pt x="1747" y="18"/>
                  </a:lnTo>
                  <a:lnTo>
                    <a:pt x="1751" y="20"/>
                  </a:lnTo>
                  <a:lnTo>
                    <a:pt x="1756" y="22"/>
                  </a:lnTo>
                  <a:lnTo>
                    <a:pt x="1760" y="16"/>
                  </a:lnTo>
                  <a:lnTo>
                    <a:pt x="1765" y="10"/>
                  </a:lnTo>
                  <a:lnTo>
                    <a:pt x="1770" y="10"/>
                  </a:lnTo>
                  <a:lnTo>
                    <a:pt x="1774" y="8"/>
                  </a:lnTo>
                  <a:lnTo>
                    <a:pt x="1779" y="6"/>
                  </a:lnTo>
                  <a:lnTo>
                    <a:pt x="1783" y="4"/>
                  </a:lnTo>
                  <a:lnTo>
                    <a:pt x="1788" y="6"/>
                  </a:lnTo>
                  <a:lnTo>
                    <a:pt x="1793" y="22"/>
                  </a:lnTo>
                  <a:lnTo>
                    <a:pt x="1797" y="18"/>
                  </a:lnTo>
                  <a:lnTo>
                    <a:pt x="1802" y="20"/>
                  </a:lnTo>
                  <a:lnTo>
                    <a:pt x="1806" y="16"/>
                  </a:lnTo>
                  <a:lnTo>
                    <a:pt x="1811" y="10"/>
                  </a:lnTo>
                  <a:lnTo>
                    <a:pt x="1815" y="4"/>
                  </a:lnTo>
                  <a:lnTo>
                    <a:pt x="1820" y="10"/>
                  </a:lnTo>
                  <a:lnTo>
                    <a:pt x="1825" y="18"/>
                  </a:lnTo>
                  <a:lnTo>
                    <a:pt x="1829" y="24"/>
                  </a:lnTo>
                  <a:lnTo>
                    <a:pt x="1834" y="22"/>
                  </a:lnTo>
                  <a:lnTo>
                    <a:pt x="1838" y="14"/>
                  </a:lnTo>
                  <a:lnTo>
                    <a:pt x="1843" y="4"/>
                  </a:lnTo>
                  <a:lnTo>
                    <a:pt x="1848" y="0"/>
                  </a:lnTo>
                  <a:lnTo>
                    <a:pt x="1852" y="0"/>
                  </a:lnTo>
                  <a:lnTo>
                    <a:pt x="1857" y="0"/>
                  </a:lnTo>
                  <a:lnTo>
                    <a:pt x="1861" y="4"/>
                  </a:lnTo>
                  <a:lnTo>
                    <a:pt x="1866" y="6"/>
                  </a:lnTo>
                  <a:lnTo>
                    <a:pt x="1871" y="18"/>
                  </a:lnTo>
                  <a:lnTo>
                    <a:pt x="1875" y="8"/>
                  </a:lnTo>
                  <a:lnTo>
                    <a:pt x="1880" y="20"/>
                  </a:lnTo>
                  <a:lnTo>
                    <a:pt x="1884" y="26"/>
                  </a:lnTo>
                  <a:lnTo>
                    <a:pt x="1889" y="24"/>
                  </a:lnTo>
                  <a:lnTo>
                    <a:pt x="1894" y="20"/>
                  </a:lnTo>
                  <a:lnTo>
                    <a:pt x="1898" y="16"/>
                  </a:lnTo>
                  <a:lnTo>
                    <a:pt x="1903" y="14"/>
                  </a:lnTo>
                  <a:lnTo>
                    <a:pt x="1907" y="2"/>
                  </a:lnTo>
                  <a:lnTo>
                    <a:pt x="1912" y="6"/>
                  </a:lnTo>
                  <a:lnTo>
                    <a:pt x="1917" y="10"/>
                  </a:lnTo>
                  <a:lnTo>
                    <a:pt x="1921" y="12"/>
                  </a:lnTo>
                  <a:lnTo>
                    <a:pt x="1926" y="14"/>
                  </a:lnTo>
                  <a:lnTo>
                    <a:pt x="1930" y="14"/>
                  </a:lnTo>
                  <a:lnTo>
                    <a:pt x="1935" y="12"/>
                  </a:lnTo>
                  <a:lnTo>
                    <a:pt x="1940" y="10"/>
                  </a:lnTo>
                  <a:lnTo>
                    <a:pt x="1944" y="10"/>
                  </a:lnTo>
                  <a:lnTo>
                    <a:pt x="1949" y="6"/>
                  </a:lnTo>
                  <a:lnTo>
                    <a:pt x="1953" y="0"/>
                  </a:lnTo>
                  <a:lnTo>
                    <a:pt x="1958" y="0"/>
                  </a:lnTo>
                  <a:lnTo>
                    <a:pt x="1963" y="0"/>
                  </a:lnTo>
                  <a:lnTo>
                    <a:pt x="1967" y="4"/>
                  </a:lnTo>
                  <a:lnTo>
                    <a:pt x="1972" y="24"/>
                  </a:lnTo>
                  <a:lnTo>
                    <a:pt x="1976" y="14"/>
                  </a:lnTo>
                  <a:lnTo>
                    <a:pt x="1981" y="12"/>
                  </a:lnTo>
                  <a:lnTo>
                    <a:pt x="1986" y="16"/>
                  </a:lnTo>
                  <a:lnTo>
                    <a:pt x="1990" y="18"/>
                  </a:lnTo>
                  <a:lnTo>
                    <a:pt x="1995" y="12"/>
                  </a:lnTo>
                  <a:lnTo>
                    <a:pt x="1999" y="8"/>
                  </a:lnTo>
                  <a:lnTo>
                    <a:pt x="2004" y="14"/>
                  </a:lnTo>
                  <a:lnTo>
                    <a:pt x="2009" y="20"/>
                  </a:lnTo>
                  <a:lnTo>
                    <a:pt x="2013" y="14"/>
                  </a:lnTo>
                  <a:lnTo>
                    <a:pt x="2018" y="18"/>
                  </a:lnTo>
                  <a:lnTo>
                    <a:pt x="2022" y="10"/>
                  </a:lnTo>
                  <a:lnTo>
                    <a:pt x="2027" y="16"/>
                  </a:lnTo>
                  <a:lnTo>
                    <a:pt x="2032" y="18"/>
                  </a:lnTo>
                  <a:lnTo>
                    <a:pt x="2036" y="26"/>
                  </a:lnTo>
                  <a:lnTo>
                    <a:pt x="2041" y="26"/>
                  </a:lnTo>
                  <a:lnTo>
                    <a:pt x="2045" y="20"/>
                  </a:lnTo>
                  <a:lnTo>
                    <a:pt x="2050" y="24"/>
                  </a:lnTo>
                  <a:lnTo>
                    <a:pt x="2055" y="30"/>
                  </a:lnTo>
                  <a:lnTo>
                    <a:pt x="2059" y="24"/>
                  </a:lnTo>
                  <a:lnTo>
                    <a:pt x="2064" y="40"/>
                  </a:lnTo>
                  <a:lnTo>
                    <a:pt x="2068" y="18"/>
                  </a:lnTo>
                  <a:lnTo>
                    <a:pt x="2073" y="8"/>
                  </a:lnTo>
                  <a:lnTo>
                    <a:pt x="2078" y="0"/>
                  </a:lnTo>
                  <a:lnTo>
                    <a:pt x="2082" y="0"/>
                  </a:lnTo>
                  <a:lnTo>
                    <a:pt x="2087" y="0"/>
                  </a:lnTo>
                  <a:lnTo>
                    <a:pt x="2091" y="0"/>
                  </a:lnTo>
                  <a:lnTo>
                    <a:pt x="2096" y="2"/>
                  </a:lnTo>
                  <a:lnTo>
                    <a:pt x="2101" y="10"/>
                  </a:lnTo>
                  <a:lnTo>
                    <a:pt x="2105" y="24"/>
                  </a:lnTo>
                  <a:lnTo>
                    <a:pt x="2110" y="34"/>
                  </a:lnTo>
                  <a:lnTo>
                    <a:pt x="2114" y="36"/>
                  </a:lnTo>
                  <a:lnTo>
                    <a:pt x="2119" y="54"/>
                  </a:lnTo>
                  <a:lnTo>
                    <a:pt x="2124" y="36"/>
                  </a:lnTo>
                  <a:lnTo>
                    <a:pt x="2128" y="0"/>
                  </a:lnTo>
                  <a:lnTo>
                    <a:pt x="2133" y="0"/>
                  </a:lnTo>
                  <a:lnTo>
                    <a:pt x="2137" y="6"/>
                  </a:lnTo>
                  <a:lnTo>
                    <a:pt x="2142" y="10"/>
                  </a:lnTo>
                  <a:lnTo>
                    <a:pt x="2147" y="12"/>
                  </a:lnTo>
                  <a:lnTo>
                    <a:pt x="2151" y="8"/>
                  </a:lnTo>
                  <a:lnTo>
                    <a:pt x="2156" y="6"/>
                  </a:lnTo>
                  <a:lnTo>
                    <a:pt x="2160" y="16"/>
                  </a:lnTo>
                  <a:lnTo>
                    <a:pt x="2165" y="24"/>
                  </a:lnTo>
                  <a:lnTo>
                    <a:pt x="2170" y="22"/>
                  </a:lnTo>
                  <a:lnTo>
                    <a:pt x="2174" y="20"/>
                  </a:lnTo>
                  <a:lnTo>
                    <a:pt x="2179" y="38"/>
                  </a:lnTo>
                  <a:lnTo>
                    <a:pt x="2183" y="34"/>
                  </a:lnTo>
                  <a:lnTo>
                    <a:pt x="2188" y="18"/>
                  </a:lnTo>
                  <a:lnTo>
                    <a:pt x="2193" y="22"/>
                  </a:lnTo>
                  <a:lnTo>
                    <a:pt x="2197" y="34"/>
                  </a:lnTo>
                  <a:lnTo>
                    <a:pt x="2202" y="26"/>
                  </a:lnTo>
                  <a:lnTo>
                    <a:pt x="2206" y="8"/>
                  </a:lnTo>
                  <a:lnTo>
                    <a:pt x="2211" y="0"/>
                  </a:lnTo>
                  <a:lnTo>
                    <a:pt x="2216" y="0"/>
                  </a:lnTo>
                  <a:lnTo>
                    <a:pt x="2220" y="0"/>
                  </a:lnTo>
                  <a:lnTo>
                    <a:pt x="2225" y="4"/>
                  </a:lnTo>
                  <a:lnTo>
                    <a:pt x="2229" y="8"/>
                  </a:lnTo>
                  <a:lnTo>
                    <a:pt x="2234" y="10"/>
                  </a:lnTo>
                  <a:lnTo>
                    <a:pt x="2239" y="12"/>
                  </a:lnTo>
                  <a:lnTo>
                    <a:pt x="2243" y="28"/>
                  </a:lnTo>
                  <a:lnTo>
                    <a:pt x="2248" y="28"/>
                  </a:lnTo>
                  <a:lnTo>
                    <a:pt x="2252" y="0"/>
                  </a:lnTo>
                  <a:lnTo>
                    <a:pt x="2257" y="6"/>
                  </a:lnTo>
                  <a:lnTo>
                    <a:pt x="2262" y="10"/>
                  </a:lnTo>
                  <a:lnTo>
                    <a:pt x="2266" y="14"/>
                  </a:lnTo>
                  <a:lnTo>
                    <a:pt x="2271" y="12"/>
                  </a:lnTo>
                  <a:lnTo>
                    <a:pt x="2275" y="12"/>
                  </a:lnTo>
                  <a:lnTo>
                    <a:pt x="2280" y="20"/>
                  </a:lnTo>
                  <a:lnTo>
                    <a:pt x="2285" y="24"/>
                  </a:lnTo>
                  <a:lnTo>
                    <a:pt x="2289" y="16"/>
                  </a:lnTo>
                  <a:lnTo>
                    <a:pt x="2294" y="4"/>
                  </a:lnTo>
                  <a:lnTo>
                    <a:pt x="2298" y="4"/>
                  </a:lnTo>
                  <a:lnTo>
                    <a:pt x="2303" y="14"/>
                  </a:lnTo>
                  <a:lnTo>
                    <a:pt x="2308" y="20"/>
                  </a:lnTo>
                  <a:lnTo>
                    <a:pt x="2312" y="12"/>
                  </a:lnTo>
                  <a:lnTo>
                    <a:pt x="2317" y="4"/>
                  </a:lnTo>
                  <a:lnTo>
                    <a:pt x="2321" y="6"/>
                  </a:lnTo>
                  <a:lnTo>
                    <a:pt x="2326" y="12"/>
                  </a:lnTo>
                  <a:lnTo>
                    <a:pt x="2331" y="24"/>
                  </a:lnTo>
                  <a:lnTo>
                    <a:pt x="2335" y="32"/>
                  </a:lnTo>
                  <a:lnTo>
                    <a:pt x="2340" y="26"/>
                  </a:lnTo>
                  <a:lnTo>
                    <a:pt x="2344" y="14"/>
                  </a:lnTo>
                  <a:lnTo>
                    <a:pt x="2349" y="4"/>
                  </a:lnTo>
                  <a:lnTo>
                    <a:pt x="2353" y="0"/>
                  </a:lnTo>
                  <a:lnTo>
                    <a:pt x="2358" y="0"/>
                  </a:lnTo>
                  <a:lnTo>
                    <a:pt x="2363" y="0"/>
                  </a:lnTo>
                  <a:lnTo>
                    <a:pt x="2367" y="0"/>
                  </a:lnTo>
                  <a:lnTo>
                    <a:pt x="2372" y="0"/>
                  </a:lnTo>
                  <a:lnTo>
                    <a:pt x="2376" y="0"/>
                  </a:lnTo>
                  <a:lnTo>
                    <a:pt x="2381" y="0"/>
                  </a:lnTo>
                  <a:lnTo>
                    <a:pt x="2386" y="2"/>
                  </a:lnTo>
                  <a:lnTo>
                    <a:pt x="2390" y="0"/>
                  </a:lnTo>
                  <a:lnTo>
                    <a:pt x="2395" y="18"/>
                  </a:lnTo>
                  <a:lnTo>
                    <a:pt x="2399" y="22"/>
                  </a:lnTo>
                  <a:lnTo>
                    <a:pt x="2404" y="20"/>
                  </a:lnTo>
                  <a:lnTo>
                    <a:pt x="2409" y="20"/>
                  </a:lnTo>
                  <a:lnTo>
                    <a:pt x="2413" y="20"/>
                  </a:lnTo>
                  <a:lnTo>
                    <a:pt x="2418" y="18"/>
                  </a:lnTo>
                  <a:lnTo>
                    <a:pt x="2422" y="14"/>
                  </a:lnTo>
                  <a:lnTo>
                    <a:pt x="2427" y="12"/>
                  </a:lnTo>
                  <a:lnTo>
                    <a:pt x="2432" y="8"/>
                  </a:lnTo>
                  <a:lnTo>
                    <a:pt x="2436" y="2"/>
                  </a:lnTo>
                  <a:lnTo>
                    <a:pt x="2441" y="0"/>
                  </a:lnTo>
                  <a:lnTo>
                    <a:pt x="2445" y="0"/>
                  </a:lnTo>
                  <a:lnTo>
                    <a:pt x="2450" y="0"/>
                  </a:lnTo>
                  <a:lnTo>
                    <a:pt x="2455" y="14"/>
                  </a:lnTo>
                  <a:lnTo>
                    <a:pt x="2459" y="0"/>
                  </a:lnTo>
                  <a:lnTo>
                    <a:pt x="2464" y="0"/>
                  </a:lnTo>
                  <a:lnTo>
                    <a:pt x="2468" y="0"/>
                  </a:lnTo>
                  <a:lnTo>
                    <a:pt x="2473" y="10"/>
                  </a:lnTo>
                  <a:lnTo>
                    <a:pt x="2478" y="4"/>
                  </a:lnTo>
                  <a:lnTo>
                    <a:pt x="2482" y="2"/>
                  </a:lnTo>
                  <a:lnTo>
                    <a:pt x="2487" y="0"/>
                  </a:lnTo>
                  <a:lnTo>
                    <a:pt x="2491" y="2"/>
                  </a:lnTo>
                  <a:lnTo>
                    <a:pt x="2496" y="10"/>
                  </a:lnTo>
                  <a:lnTo>
                    <a:pt x="2501" y="16"/>
                  </a:lnTo>
                  <a:lnTo>
                    <a:pt x="2505" y="10"/>
                  </a:lnTo>
                  <a:lnTo>
                    <a:pt x="2510" y="2"/>
                  </a:lnTo>
                  <a:lnTo>
                    <a:pt x="2514" y="0"/>
                  </a:lnTo>
                  <a:lnTo>
                    <a:pt x="2519" y="4"/>
                  </a:lnTo>
                  <a:lnTo>
                    <a:pt x="2524" y="16"/>
                  </a:lnTo>
                  <a:lnTo>
                    <a:pt x="2528" y="28"/>
                  </a:lnTo>
                  <a:lnTo>
                    <a:pt x="2533" y="30"/>
                  </a:lnTo>
                  <a:lnTo>
                    <a:pt x="2537" y="22"/>
                  </a:lnTo>
                  <a:lnTo>
                    <a:pt x="2542" y="14"/>
                  </a:lnTo>
                  <a:lnTo>
                    <a:pt x="2547" y="8"/>
                  </a:lnTo>
                  <a:lnTo>
                    <a:pt x="2551" y="4"/>
                  </a:lnTo>
                  <a:lnTo>
                    <a:pt x="2556" y="10"/>
                  </a:lnTo>
                  <a:lnTo>
                    <a:pt x="2560" y="18"/>
                  </a:lnTo>
                  <a:lnTo>
                    <a:pt x="2565" y="28"/>
                  </a:lnTo>
                  <a:lnTo>
                    <a:pt x="2570" y="30"/>
                  </a:lnTo>
                  <a:lnTo>
                    <a:pt x="2574" y="24"/>
                  </a:lnTo>
                  <a:lnTo>
                    <a:pt x="2579" y="0"/>
                  </a:lnTo>
                  <a:lnTo>
                    <a:pt x="2583" y="0"/>
                  </a:lnTo>
                  <a:lnTo>
                    <a:pt x="2588" y="10"/>
                  </a:lnTo>
                  <a:lnTo>
                    <a:pt x="2593" y="14"/>
                  </a:lnTo>
                  <a:lnTo>
                    <a:pt x="2597" y="10"/>
                  </a:lnTo>
                  <a:lnTo>
                    <a:pt x="2602" y="4"/>
                  </a:lnTo>
                  <a:lnTo>
                    <a:pt x="2606" y="0"/>
                  </a:lnTo>
                  <a:lnTo>
                    <a:pt x="2611" y="14"/>
                  </a:lnTo>
                  <a:lnTo>
                    <a:pt x="2616" y="22"/>
                  </a:lnTo>
                  <a:lnTo>
                    <a:pt x="2620" y="20"/>
                  </a:lnTo>
                  <a:lnTo>
                    <a:pt x="2625" y="20"/>
                  </a:lnTo>
                  <a:lnTo>
                    <a:pt x="2629" y="14"/>
                  </a:lnTo>
                  <a:lnTo>
                    <a:pt x="2634" y="4"/>
                  </a:lnTo>
                  <a:lnTo>
                    <a:pt x="2639" y="4"/>
                  </a:lnTo>
                  <a:lnTo>
                    <a:pt x="2643" y="0"/>
                  </a:lnTo>
                  <a:lnTo>
                    <a:pt x="2648" y="2"/>
                  </a:lnTo>
                  <a:lnTo>
                    <a:pt x="2652" y="4"/>
                  </a:lnTo>
                  <a:lnTo>
                    <a:pt x="2657" y="4"/>
                  </a:lnTo>
                  <a:lnTo>
                    <a:pt x="2662" y="4"/>
                  </a:lnTo>
                  <a:lnTo>
                    <a:pt x="2666" y="0"/>
                  </a:lnTo>
                  <a:lnTo>
                    <a:pt x="2671" y="24"/>
                  </a:lnTo>
                  <a:lnTo>
                    <a:pt x="2675" y="34"/>
                  </a:lnTo>
                  <a:lnTo>
                    <a:pt x="2680" y="54"/>
                  </a:lnTo>
                  <a:lnTo>
                    <a:pt x="2685" y="26"/>
                  </a:lnTo>
                  <a:lnTo>
                    <a:pt x="2689" y="22"/>
                  </a:lnTo>
                  <a:lnTo>
                    <a:pt x="2694" y="10"/>
                  </a:lnTo>
                  <a:lnTo>
                    <a:pt x="2698" y="22"/>
                  </a:lnTo>
                  <a:lnTo>
                    <a:pt x="2703" y="34"/>
                  </a:lnTo>
                  <a:lnTo>
                    <a:pt x="2708" y="28"/>
                  </a:lnTo>
                  <a:lnTo>
                    <a:pt x="2712" y="12"/>
                  </a:lnTo>
                  <a:lnTo>
                    <a:pt x="2717" y="12"/>
                  </a:lnTo>
                  <a:lnTo>
                    <a:pt x="2721" y="14"/>
                  </a:lnTo>
                  <a:lnTo>
                    <a:pt x="2726" y="12"/>
                  </a:lnTo>
                  <a:lnTo>
                    <a:pt x="2731" y="0"/>
                  </a:lnTo>
                  <a:lnTo>
                    <a:pt x="2735" y="18"/>
                  </a:lnTo>
                  <a:lnTo>
                    <a:pt x="2740" y="46"/>
                  </a:lnTo>
                  <a:lnTo>
                    <a:pt x="2744" y="16"/>
                  </a:lnTo>
                  <a:lnTo>
                    <a:pt x="2749" y="4"/>
                  </a:lnTo>
                  <a:lnTo>
                    <a:pt x="2754" y="0"/>
                  </a:lnTo>
                  <a:lnTo>
                    <a:pt x="2758" y="0"/>
                  </a:lnTo>
                  <a:lnTo>
                    <a:pt x="2763" y="18"/>
                  </a:lnTo>
                  <a:lnTo>
                    <a:pt x="2767" y="24"/>
                  </a:lnTo>
                  <a:lnTo>
                    <a:pt x="2772" y="12"/>
                  </a:lnTo>
                  <a:lnTo>
                    <a:pt x="2777" y="4"/>
                  </a:lnTo>
                  <a:lnTo>
                    <a:pt x="2781" y="10"/>
                  </a:lnTo>
                  <a:lnTo>
                    <a:pt x="2786" y="20"/>
                  </a:lnTo>
                  <a:lnTo>
                    <a:pt x="2790" y="36"/>
                  </a:lnTo>
                  <a:lnTo>
                    <a:pt x="2795" y="30"/>
                  </a:lnTo>
                  <a:lnTo>
                    <a:pt x="2799" y="40"/>
                  </a:lnTo>
                  <a:lnTo>
                    <a:pt x="2804" y="42"/>
                  </a:lnTo>
                  <a:lnTo>
                    <a:pt x="2809" y="32"/>
                  </a:lnTo>
                  <a:lnTo>
                    <a:pt x="2813" y="16"/>
                  </a:lnTo>
                  <a:lnTo>
                    <a:pt x="2818" y="8"/>
                  </a:lnTo>
                  <a:lnTo>
                    <a:pt x="2822" y="14"/>
                  </a:lnTo>
                  <a:lnTo>
                    <a:pt x="2827" y="20"/>
                  </a:lnTo>
                  <a:lnTo>
                    <a:pt x="2832" y="12"/>
                  </a:lnTo>
                  <a:lnTo>
                    <a:pt x="2836" y="14"/>
                  </a:lnTo>
                  <a:lnTo>
                    <a:pt x="2841" y="0"/>
                  </a:lnTo>
                  <a:lnTo>
                    <a:pt x="2845" y="10"/>
                  </a:lnTo>
                  <a:lnTo>
                    <a:pt x="2850" y="16"/>
                  </a:lnTo>
                  <a:lnTo>
                    <a:pt x="2855" y="12"/>
                  </a:lnTo>
                  <a:lnTo>
                    <a:pt x="2859" y="8"/>
                  </a:lnTo>
                  <a:lnTo>
                    <a:pt x="2864" y="14"/>
                  </a:lnTo>
                  <a:lnTo>
                    <a:pt x="2868" y="18"/>
                  </a:lnTo>
                  <a:lnTo>
                    <a:pt x="2873" y="26"/>
                  </a:lnTo>
                  <a:lnTo>
                    <a:pt x="2878" y="28"/>
                  </a:lnTo>
                  <a:lnTo>
                    <a:pt x="2882" y="38"/>
                  </a:lnTo>
                  <a:lnTo>
                    <a:pt x="2887" y="38"/>
                  </a:lnTo>
                  <a:lnTo>
                    <a:pt x="2891" y="20"/>
                  </a:lnTo>
                  <a:lnTo>
                    <a:pt x="2896" y="10"/>
                  </a:lnTo>
                  <a:lnTo>
                    <a:pt x="2901" y="14"/>
                  </a:lnTo>
                  <a:lnTo>
                    <a:pt x="2905" y="22"/>
                  </a:lnTo>
                  <a:lnTo>
                    <a:pt x="2910" y="26"/>
                  </a:lnTo>
                  <a:lnTo>
                    <a:pt x="2914" y="28"/>
                  </a:lnTo>
                  <a:lnTo>
                    <a:pt x="2919" y="22"/>
                  </a:lnTo>
                  <a:lnTo>
                    <a:pt x="2924" y="14"/>
                  </a:lnTo>
                  <a:lnTo>
                    <a:pt x="2928" y="6"/>
                  </a:lnTo>
                  <a:lnTo>
                    <a:pt x="2933" y="4"/>
                  </a:lnTo>
                  <a:lnTo>
                    <a:pt x="2937" y="4"/>
                  </a:lnTo>
                  <a:lnTo>
                    <a:pt x="2942" y="10"/>
                  </a:lnTo>
                  <a:lnTo>
                    <a:pt x="2947" y="14"/>
                  </a:lnTo>
                  <a:lnTo>
                    <a:pt x="2951" y="8"/>
                  </a:lnTo>
                  <a:lnTo>
                    <a:pt x="2956" y="2"/>
                  </a:lnTo>
                  <a:lnTo>
                    <a:pt x="2960" y="2"/>
                  </a:lnTo>
                  <a:lnTo>
                    <a:pt x="2965" y="0"/>
                  </a:lnTo>
                  <a:lnTo>
                    <a:pt x="2970" y="0"/>
                  </a:lnTo>
                  <a:lnTo>
                    <a:pt x="2974" y="8"/>
                  </a:lnTo>
                  <a:lnTo>
                    <a:pt x="2979" y="12"/>
                  </a:lnTo>
                  <a:lnTo>
                    <a:pt x="2983" y="12"/>
                  </a:lnTo>
                  <a:lnTo>
                    <a:pt x="2988" y="14"/>
                  </a:lnTo>
                  <a:lnTo>
                    <a:pt x="2993" y="16"/>
                  </a:lnTo>
                  <a:lnTo>
                    <a:pt x="2997" y="0"/>
                  </a:lnTo>
                  <a:lnTo>
                    <a:pt x="3002" y="0"/>
                  </a:lnTo>
                  <a:lnTo>
                    <a:pt x="3006" y="18"/>
                  </a:lnTo>
                  <a:lnTo>
                    <a:pt x="3011" y="16"/>
                  </a:lnTo>
                  <a:lnTo>
                    <a:pt x="3016" y="18"/>
                  </a:lnTo>
                  <a:lnTo>
                    <a:pt x="3020" y="10"/>
                  </a:lnTo>
                  <a:lnTo>
                    <a:pt x="3025" y="10"/>
                  </a:lnTo>
                  <a:lnTo>
                    <a:pt x="3029" y="0"/>
                  </a:lnTo>
                  <a:lnTo>
                    <a:pt x="3034" y="18"/>
                  </a:lnTo>
                  <a:lnTo>
                    <a:pt x="3039" y="20"/>
                  </a:lnTo>
                  <a:lnTo>
                    <a:pt x="3043" y="0"/>
                  </a:lnTo>
                  <a:lnTo>
                    <a:pt x="3048" y="50"/>
                  </a:lnTo>
                  <a:lnTo>
                    <a:pt x="3052" y="58"/>
                  </a:lnTo>
                  <a:lnTo>
                    <a:pt x="3057" y="26"/>
                  </a:lnTo>
                  <a:lnTo>
                    <a:pt x="3062" y="14"/>
                  </a:lnTo>
                  <a:lnTo>
                    <a:pt x="3066" y="10"/>
                  </a:lnTo>
                  <a:lnTo>
                    <a:pt x="3071" y="6"/>
                  </a:lnTo>
                  <a:lnTo>
                    <a:pt x="3075" y="22"/>
                  </a:lnTo>
                  <a:lnTo>
                    <a:pt x="3080" y="46"/>
                  </a:lnTo>
                  <a:lnTo>
                    <a:pt x="3085" y="70"/>
                  </a:lnTo>
                  <a:lnTo>
                    <a:pt x="3089" y="26"/>
                  </a:lnTo>
                  <a:lnTo>
                    <a:pt x="3094" y="0"/>
                  </a:lnTo>
                  <a:lnTo>
                    <a:pt x="3098" y="0"/>
                  </a:lnTo>
                  <a:lnTo>
                    <a:pt x="3103" y="0"/>
                  </a:lnTo>
                  <a:lnTo>
                    <a:pt x="3108" y="0"/>
                  </a:lnTo>
                  <a:lnTo>
                    <a:pt x="3112" y="32"/>
                  </a:lnTo>
                  <a:lnTo>
                    <a:pt x="3117" y="30"/>
                  </a:lnTo>
                  <a:lnTo>
                    <a:pt x="3121" y="36"/>
                  </a:lnTo>
                  <a:lnTo>
                    <a:pt x="3126" y="26"/>
                  </a:lnTo>
                  <a:lnTo>
                    <a:pt x="3131" y="22"/>
                  </a:lnTo>
                  <a:lnTo>
                    <a:pt x="3135" y="0"/>
                  </a:lnTo>
                  <a:lnTo>
                    <a:pt x="3140" y="0"/>
                  </a:lnTo>
                  <a:lnTo>
                    <a:pt x="3144" y="0"/>
                  </a:lnTo>
                  <a:lnTo>
                    <a:pt x="3149" y="2"/>
                  </a:lnTo>
                  <a:lnTo>
                    <a:pt x="3153" y="18"/>
                  </a:lnTo>
                  <a:lnTo>
                    <a:pt x="3158" y="34"/>
                  </a:lnTo>
                  <a:lnTo>
                    <a:pt x="3163" y="42"/>
                  </a:lnTo>
                  <a:lnTo>
                    <a:pt x="3167" y="42"/>
                  </a:lnTo>
                  <a:lnTo>
                    <a:pt x="3172" y="36"/>
                  </a:lnTo>
                  <a:lnTo>
                    <a:pt x="3176" y="70"/>
                  </a:lnTo>
                  <a:lnTo>
                    <a:pt x="3181" y="88"/>
                  </a:lnTo>
                  <a:lnTo>
                    <a:pt x="3186" y="68"/>
                  </a:lnTo>
                  <a:lnTo>
                    <a:pt x="3190" y="38"/>
                  </a:lnTo>
                  <a:lnTo>
                    <a:pt x="3195" y="18"/>
                  </a:lnTo>
                  <a:lnTo>
                    <a:pt x="3199" y="14"/>
                  </a:lnTo>
                  <a:lnTo>
                    <a:pt x="3204" y="24"/>
                  </a:lnTo>
                  <a:lnTo>
                    <a:pt x="3209" y="44"/>
                  </a:lnTo>
                  <a:lnTo>
                    <a:pt x="3213" y="38"/>
                  </a:lnTo>
                  <a:lnTo>
                    <a:pt x="3218" y="24"/>
                  </a:lnTo>
                  <a:lnTo>
                    <a:pt x="3222" y="12"/>
                  </a:lnTo>
                  <a:lnTo>
                    <a:pt x="3227" y="14"/>
                  </a:lnTo>
                  <a:lnTo>
                    <a:pt x="3232" y="0"/>
                  </a:lnTo>
                  <a:lnTo>
                    <a:pt x="3236" y="0"/>
                  </a:lnTo>
                  <a:lnTo>
                    <a:pt x="3241" y="64"/>
                  </a:lnTo>
                  <a:lnTo>
                    <a:pt x="3245" y="50"/>
                  </a:lnTo>
                  <a:lnTo>
                    <a:pt x="3250" y="18"/>
                  </a:lnTo>
                  <a:lnTo>
                    <a:pt x="3255" y="6"/>
                  </a:lnTo>
                  <a:lnTo>
                    <a:pt x="3259" y="0"/>
                  </a:lnTo>
                  <a:lnTo>
                    <a:pt x="3264" y="0"/>
                  </a:lnTo>
                  <a:lnTo>
                    <a:pt x="3268" y="0"/>
                  </a:lnTo>
                  <a:lnTo>
                    <a:pt x="3273" y="34"/>
                  </a:lnTo>
                  <a:lnTo>
                    <a:pt x="3278" y="32"/>
                  </a:lnTo>
                  <a:lnTo>
                    <a:pt x="3282" y="16"/>
                  </a:lnTo>
                  <a:lnTo>
                    <a:pt x="3287" y="4"/>
                  </a:lnTo>
                  <a:lnTo>
                    <a:pt x="3291" y="0"/>
                  </a:lnTo>
                  <a:lnTo>
                    <a:pt x="3296" y="0"/>
                  </a:lnTo>
                  <a:lnTo>
                    <a:pt x="3301" y="0"/>
                  </a:lnTo>
                  <a:lnTo>
                    <a:pt x="3305" y="12"/>
                  </a:lnTo>
                  <a:lnTo>
                    <a:pt x="3310" y="18"/>
                  </a:lnTo>
                  <a:lnTo>
                    <a:pt x="3314" y="12"/>
                  </a:lnTo>
                  <a:lnTo>
                    <a:pt x="3319" y="4"/>
                  </a:lnTo>
                  <a:lnTo>
                    <a:pt x="3324" y="12"/>
                  </a:lnTo>
                  <a:lnTo>
                    <a:pt x="3328" y="20"/>
                  </a:lnTo>
                  <a:lnTo>
                    <a:pt x="3333" y="20"/>
                  </a:lnTo>
                  <a:lnTo>
                    <a:pt x="3337" y="0"/>
                  </a:lnTo>
                  <a:lnTo>
                    <a:pt x="3342" y="0"/>
                  </a:lnTo>
                  <a:lnTo>
                    <a:pt x="3347" y="20"/>
                  </a:lnTo>
                  <a:lnTo>
                    <a:pt x="3351" y="24"/>
                  </a:lnTo>
                  <a:lnTo>
                    <a:pt x="3356" y="22"/>
                  </a:lnTo>
                  <a:lnTo>
                    <a:pt x="3360" y="36"/>
                  </a:lnTo>
                  <a:lnTo>
                    <a:pt x="3365" y="24"/>
                  </a:lnTo>
                  <a:lnTo>
                    <a:pt x="3370" y="24"/>
                  </a:lnTo>
                  <a:lnTo>
                    <a:pt x="3374" y="0"/>
                  </a:lnTo>
                  <a:lnTo>
                    <a:pt x="3379" y="4"/>
                  </a:lnTo>
                  <a:lnTo>
                    <a:pt x="3383" y="14"/>
                  </a:lnTo>
                  <a:lnTo>
                    <a:pt x="3388" y="26"/>
                  </a:lnTo>
                  <a:lnTo>
                    <a:pt x="3393" y="22"/>
                  </a:lnTo>
                  <a:lnTo>
                    <a:pt x="3397" y="12"/>
                  </a:lnTo>
                  <a:lnTo>
                    <a:pt x="3402" y="6"/>
                  </a:lnTo>
                  <a:lnTo>
                    <a:pt x="3406" y="8"/>
                  </a:lnTo>
                  <a:lnTo>
                    <a:pt x="3411" y="10"/>
                  </a:lnTo>
                  <a:lnTo>
                    <a:pt x="3416" y="16"/>
                  </a:lnTo>
                  <a:lnTo>
                    <a:pt x="3420" y="12"/>
                  </a:lnTo>
                  <a:lnTo>
                    <a:pt x="3425" y="16"/>
                  </a:lnTo>
                  <a:lnTo>
                    <a:pt x="3429" y="64"/>
                  </a:lnTo>
                  <a:lnTo>
                    <a:pt x="3434" y="232"/>
                  </a:lnTo>
                  <a:lnTo>
                    <a:pt x="3439" y="624"/>
                  </a:lnTo>
                  <a:lnTo>
                    <a:pt x="3443" y="1402"/>
                  </a:lnTo>
                  <a:lnTo>
                    <a:pt x="3448" y="2416"/>
                  </a:lnTo>
                  <a:lnTo>
                    <a:pt x="3452" y="2976"/>
                  </a:lnTo>
                  <a:lnTo>
                    <a:pt x="3457" y="2810"/>
                  </a:lnTo>
                  <a:lnTo>
                    <a:pt x="3462" y="2226"/>
                  </a:lnTo>
                  <a:lnTo>
                    <a:pt x="3466" y="1484"/>
                  </a:lnTo>
                  <a:lnTo>
                    <a:pt x="3471" y="776"/>
                  </a:lnTo>
                  <a:lnTo>
                    <a:pt x="3475" y="338"/>
                  </a:lnTo>
                  <a:lnTo>
                    <a:pt x="3480" y="166"/>
                  </a:lnTo>
                  <a:lnTo>
                    <a:pt x="3485" y="76"/>
                  </a:lnTo>
                  <a:lnTo>
                    <a:pt x="3489" y="52"/>
                  </a:lnTo>
                  <a:lnTo>
                    <a:pt x="3494" y="82"/>
                  </a:lnTo>
                  <a:lnTo>
                    <a:pt x="3498" y="98"/>
                  </a:lnTo>
                  <a:lnTo>
                    <a:pt x="3503" y="96"/>
                  </a:lnTo>
                  <a:lnTo>
                    <a:pt x="3508" y="66"/>
                  </a:lnTo>
                  <a:lnTo>
                    <a:pt x="3512" y="38"/>
                  </a:lnTo>
                  <a:lnTo>
                    <a:pt x="3517" y="24"/>
                  </a:lnTo>
                  <a:lnTo>
                    <a:pt x="3521" y="20"/>
                  </a:lnTo>
                  <a:lnTo>
                    <a:pt x="3526" y="26"/>
                  </a:lnTo>
                  <a:lnTo>
                    <a:pt x="3531" y="42"/>
                  </a:lnTo>
                  <a:lnTo>
                    <a:pt x="3535" y="18"/>
                  </a:lnTo>
                  <a:lnTo>
                    <a:pt x="3540" y="10"/>
                  </a:lnTo>
                  <a:lnTo>
                    <a:pt x="3544" y="8"/>
                  </a:lnTo>
                  <a:lnTo>
                    <a:pt x="3549" y="14"/>
                  </a:lnTo>
                  <a:lnTo>
                    <a:pt x="3554" y="20"/>
                  </a:lnTo>
                  <a:lnTo>
                    <a:pt x="3558" y="32"/>
                  </a:lnTo>
                  <a:lnTo>
                    <a:pt x="3563" y="30"/>
                  </a:lnTo>
                  <a:lnTo>
                    <a:pt x="3567" y="6"/>
                  </a:lnTo>
                  <a:lnTo>
                    <a:pt x="3572" y="0"/>
                  </a:lnTo>
                  <a:lnTo>
                    <a:pt x="3577" y="0"/>
                  </a:lnTo>
                  <a:lnTo>
                    <a:pt x="3581" y="0"/>
                  </a:lnTo>
                  <a:lnTo>
                    <a:pt x="3586" y="16"/>
                  </a:lnTo>
                  <a:lnTo>
                    <a:pt x="3590" y="26"/>
                  </a:lnTo>
                  <a:lnTo>
                    <a:pt x="3595" y="30"/>
                  </a:lnTo>
                  <a:lnTo>
                    <a:pt x="3600" y="38"/>
                  </a:lnTo>
                  <a:lnTo>
                    <a:pt x="3604" y="24"/>
                  </a:lnTo>
                  <a:lnTo>
                    <a:pt x="3609" y="32"/>
                  </a:lnTo>
                  <a:lnTo>
                    <a:pt x="3613" y="66"/>
                  </a:lnTo>
                  <a:lnTo>
                    <a:pt x="3618" y="74"/>
                  </a:lnTo>
                  <a:lnTo>
                    <a:pt x="3623" y="44"/>
                  </a:lnTo>
                  <a:lnTo>
                    <a:pt x="3627" y="24"/>
                  </a:lnTo>
                  <a:lnTo>
                    <a:pt x="3632" y="30"/>
                  </a:lnTo>
                  <a:lnTo>
                    <a:pt x="3636" y="32"/>
                  </a:lnTo>
                  <a:lnTo>
                    <a:pt x="3641" y="20"/>
                  </a:lnTo>
                  <a:lnTo>
                    <a:pt x="3646" y="14"/>
                  </a:lnTo>
                  <a:lnTo>
                    <a:pt x="3650" y="22"/>
                  </a:lnTo>
                  <a:lnTo>
                    <a:pt x="3655" y="24"/>
                  </a:lnTo>
                  <a:lnTo>
                    <a:pt x="3659" y="22"/>
                  </a:lnTo>
                  <a:lnTo>
                    <a:pt x="3664" y="0"/>
                  </a:lnTo>
                  <a:lnTo>
                    <a:pt x="3669" y="12"/>
                  </a:lnTo>
                  <a:lnTo>
                    <a:pt x="3673" y="0"/>
                  </a:lnTo>
                  <a:lnTo>
                    <a:pt x="3678" y="0"/>
                  </a:lnTo>
                  <a:lnTo>
                    <a:pt x="3682" y="0"/>
                  </a:lnTo>
                  <a:lnTo>
                    <a:pt x="3687" y="12"/>
                  </a:lnTo>
                  <a:lnTo>
                    <a:pt x="3691" y="16"/>
                  </a:lnTo>
                  <a:lnTo>
                    <a:pt x="3696" y="6"/>
                  </a:lnTo>
                  <a:lnTo>
                    <a:pt x="3701" y="4"/>
                  </a:lnTo>
                  <a:lnTo>
                    <a:pt x="3705" y="0"/>
                  </a:lnTo>
                  <a:lnTo>
                    <a:pt x="3710" y="10"/>
                  </a:lnTo>
                  <a:lnTo>
                    <a:pt x="3714" y="12"/>
                  </a:lnTo>
                  <a:lnTo>
                    <a:pt x="3719" y="6"/>
                  </a:lnTo>
                  <a:lnTo>
                    <a:pt x="3724" y="2"/>
                  </a:lnTo>
                  <a:lnTo>
                    <a:pt x="3728" y="2"/>
                  </a:lnTo>
                  <a:lnTo>
                    <a:pt x="3733" y="2"/>
                  </a:lnTo>
                  <a:lnTo>
                    <a:pt x="3737" y="4"/>
                  </a:lnTo>
                  <a:lnTo>
                    <a:pt x="3742" y="10"/>
                  </a:lnTo>
                  <a:lnTo>
                    <a:pt x="3747" y="24"/>
                  </a:lnTo>
                  <a:lnTo>
                    <a:pt x="3751" y="36"/>
                  </a:lnTo>
                  <a:lnTo>
                    <a:pt x="3756" y="62"/>
                  </a:lnTo>
                  <a:lnTo>
                    <a:pt x="3760" y="40"/>
                  </a:lnTo>
                  <a:lnTo>
                    <a:pt x="3765" y="10"/>
                  </a:lnTo>
                  <a:lnTo>
                    <a:pt x="3770" y="6"/>
                  </a:lnTo>
                  <a:lnTo>
                    <a:pt x="3774" y="8"/>
                  </a:lnTo>
                  <a:lnTo>
                    <a:pt x="3779" y="6"/>
                  </a:lnTo>
                  <a:lnTo>
                    <a:pt x="3783" y="6"/>
                  </a:lnTo>
                  <a:lnTo>
                    <a:pt x="3788" y="22"/>
                  </a:lnTo>
                  <a:lnTo>
                    <a:pt x="3793" y="34"/>
                  </a:lnTo>
                  <a:lnTo>
                    <a:pt x="3797" y="18"/>
                  </a:lnTo>
                  <a:lnTo>
                    <a:pt x="3802" y="12"/>
                  </a:lnTo>
                  <a:lnTo>
                    <a:pt x="3806" y="4"/>
                  </a:lnTo>
                  <a:lnTo>
                    <a:pt x="3811" y="4"/>
                  </a:lnTo>
                  <a:lnTo>
                    <a:pt x="3816" y="12"/>
                  </a:lnTo>
                  <a:lnTo>
                    <a:pt x="3820" y="18"/>
                  </a:lnTo>
                  <a:lnTo>
                    <a:pt x="3825" y="14"/>
                  </a:lnTo>
                  <a:lnTo>
                    <a:pt x="3829" y="16"/>
                  </a:lnTo>
                  <a:lnTo>
                    <a:pt x="3834" y="26"/>
                  </a:lnTo>
                  <a:lnTo>
                    <a:pt x="3839" y="28"/>
                  </a:lnTo>
                  <a:lnTo>
                    <a:pt x="3843" y="28"/>
                  </a:lnTo>
                  <a:lnTo>
                    <a:pt x="3848" y="42"/>
                  </a:lnTo>
                  <a:lnTo>
                    <a:pt x="3852" y="42"/>
                  </a:lnTo>
                  <a:lnTo>
                    <a:pt x="3857" y="24"/>
                  </a:lnTo>
                  <a:lnTo>
                    <a:pt x="3862" y="14"/>
                  </a:lnTo>
                  <a:lnTo>
                    <a:pt x="3866" y="18"/>
                  </a:lnTo>
                  <a:lnTo>
                    <a:pt x="3871" y="20"/>
                  </a:lnTo>
                  <a:lnTo>
                    <a:pt x="3875" y="18"/>
                  </a:lnTo>
                  <a:lnTo>
                    <a:pt x="3880" y="20"/>
                  </a:lnTo>
                  <a:lnTo>
                    <a:pt x="3885" y="24"/>
                  </a:lnTo>
                  <a:lnTo>
                    <a:pt x="3889" y="26"/>
                  </a:lnTo>
                  <a:lnTo>
                    <a:pt x="3894" y="30"/>
                  </a:lnTo>
                  <a:lnTo>
                    <a:pt x="3898" y="22"/>
                  </a:lnTo>
                  <a:lnTo>
                    <a:pt x="3903" y="10"/>
                  </a:lnTo>
                  <a:lnTo>
                    <a:pt x="3908" y="8"/>
                  </a:lnTo>
                  <a:lnTo>
                    <a:pt x="3912" y="4"/>
                  </a:lnTo>
                  <a:lnTo>
                    <a:pt x="3917" y="0"/>
                  </a:lnTo>
                  <a:lnTo>
                    <a:pt x="3921" y="16"/>
                  </a:lnTo>
                  <a:lnTo>
                    <a:pt x="3926" y="24"/>
                  </a:lnTo>
                  <a:lnTo>
                    <a:pt x="3931" y="20"/>
                  </a:lnTo>
                  <a:lnTo>
                    <a:pt x="3935" y="34"/>
                  </a:lnTo>
                  <a:lnTo>
                    <a:pt x="3940" y="64"/>
                  </a:lnTo>
                  <a:lnTo>
                    <a:pt x="3944" y="74"/>
                  </a:lnTo>
                  <a:lnTo>
                    <a:pt x="3949" y="50"/>
                  </a:lnTo>
                  <a:lnTo>
                    <a:pt x="3954" y="14"/>
                  </a:lnTo>
                  <a:lnTo>
                    <a:pt x="3958" y="16"/>
                  </a:lnTo>
                  <a:lnTo>
                    <a:pt x="3963" y="12"/>
                  </a:lnTo>
                  <a:lnTo>
                    <a:pt x="3967" y="14"/>
                  </a:lnTo>
                  <a:lnTo>
                    <a:pt x="3972" y="18"/>
                  </a:lnTo>
                  <a:lnTo>
                    <a:pt x="3977" y="12"/>
                  </a:lnTo>
                  <a:lnTo>
                    <a:pt x="3981" y="0"/>
                  </a:lnTo>
                  <a:lnTo>
                    <a:pt x="3986" y="0"/>
                  </a:lnTo>
                  <a:lnTo>
                    <a:pt x="3990" y="2"/>
                  </a:lnTo>
                  <a:lnTo>
                    <a:pt x="3995" y="6"/>
                  </a:lnTo>
                  <a:lnTo>
                    <a:pt x="4000" y="10"/>
                  </a:lnTo>
                  <a:lnTo>
                    <a:pt x="4004" y="10"/>
                  </a:lnTo>
                  <a:lnTo>
                    <a:pt x="4009" y="6"/>
                  </a:lnTo>
                  <a:lnTo>
                    <a:pt x="4013" y="4"/>
                  </a:lnTo>
                  <a:lnTo>
                    <a:pt x="4018" y="26"/>
                  </a:lnTo>
                  <a:lnTo>
                    <a:pt x="4023" y="34"/>
                  </a:lnTo>
                  <a:lnTo>
                    <a:pt x="4027" y="32"/>
                  </a:lnTo>
                  <a:lnTo>
                    <a:pt x="4032" y="18"/>
                  </a:lnTo>
                  <a:lnTo>
                    <a:pt x="4036" y="18"/>
                  </a:lnTo>
                  <a:lnTo>
                    <a:pt x="4041" y="22"/>
                  </a:lnTo>
                  <a:lnTo>
                    <a:pt x="4045" y="18"/>
                  </a:lnTo>
                  <a:lnTo>
                    <a:pt x="4050" y="16"/>
                  </a:lnTo>
                  <a:lnTo>
                    <a:pt x="4055" y="12"/>
                  </a:lnTo>
                  <a:lnTo>
                    <a:pt x="4059" y="28"/>
                  </a:lnTo>
                  <a:lnTo>
                    <a:pt x="4064" y="30"/>
                  </a:lnTo>
                  <a:lnTo>
                    <a:pt x="4068" y="20"/>
                  </a:lnTo>
                  <a:lnTo>
                    <a:pt x="4073" y="22"/>
                  </a:lnTo>
                  <a:lnTo>
                    <a:pt x="4078" y="26"/>
                  </a:lnTo>
                  <a:lnTo>
                    <a:pt x="4082" y="28"/>
                  </a:lnTo>
                  <a:lnTo>
                    <a:pt x="4087" y="20"/>
                  </a:lnTo>
                  <a:lnTo>
                    <a:pt x="4091" y="14"/>
                  </a:lnTo>
                  <a:lnTo>
                    <a:pt x="4096" y="10"/>
                  </a:lnTo>
                  <a:lnTo>
                    <a:pt x="4101" y="6"/>
                  </a:lnTo>
                  <a:lnTo>
                    <a:pt x="4105" y="6"/>
                  </a:lnTo>
                  <a:lnTo>
                    <a:pt x="4110" y="8"/>
                  </a:lnTo>
                  <a:lnTo>
                    <a:pt x="4114" y="20"/>
                  </a:lnTo>
                  <a:lnTo>
                    <a:pt x="4119" y="42"/>
                  </a:lnTo>
                  <a:lnTo>
                    <a:pt x="4124" y="68"/>
                  </a:lnTo>
                  <a:lnTo>
                    <a:pt x="4128" y="48"/>
                  </a:lnTo>
                  <a:lnTo>
                    <a:pt x="4133" y="24"/>
                  </a:lnTo>
                  <a:lnTo>
                    <a:pt x="4137" y="8"/>
                  </a:lnTo>
                  <a:lnTo>
                    <a:pt x="4142" y="18"/>
                  </a:lnTo>
                  <a:lnTo>
                    <a:pt x="4147" y="32"/>
                  </a:lnTo>
                  <a:lnTo>
                    <a:pt x="4151" y="34"/>
                  </a:lnTo>
                  <a:lnTo>
                    <a:pt x="4156" y="22"/>
                  </a:lnTo>
                  <a:lnTo>
                    <a:pt x="4160" y="16"/>
                  </a:lnTo>
                  <a:lnTo>
                    <a:pt x="4165" y="16"/>
                  </a:lnTo>
                  <a:lnTo>
                    <a:pt x="4170" y="20"/>
                  </a:lnTo>
                  <a:lnTo>
                    <a:pt x="4174" y="22"/>
                  </a:lnTo>
                  <a:lnTo>
                    <a:pt x="4179" y="16"/>
                  </a:lnTo>
                  <a:lnTo>
                    <a:pt x="4183" y="0"/>
                  </a:lnTo>
                  <a:lnTo>
                    <a:pt x="4188" y="0"/>
                  </a:lnTo>
                  <a:lnTo>
                    <a:pt x="4193" y="22"/>
                  </a:lnTo>
                  <a:lnTo>
                    <a:pt x="4197" y="18"/>
                  </a:lnTo>
                  <a:lnTo>
                    <a:pt x="4202" y="16"/>
                  </a:lnTo>
                  <a:lnTo>
                    <a:pt x="4206" y="20"/>
                  </a:lnTo>
                  <a:lnTo>
                    <a:pt x="4211" y="12"/>
                  </a:lnTo>
                  <a:lnTo>
                    <a:pt x="4216" y="4"/>
                  </a:lnTo>
                  <a:lnTo>
                    <a:pt x="4220" y="2"/>
                  </a:lnTo>
                  <a:lnTo>
                    <a:pt x="4225" y="6"/>
                  </a:lnTo>
                  <a:lnTo>
                    <a:pt x="4229" y="18"/>
                  </a:lnTo>
                  <a:lnTo>
                    <a:pt x="4234" y="20"/>
                  </a:lnTo>
                  <a:lnTo>
                    <a:pt x="4239" y="24"/>
                  </a:lnTo>
                  <a:lnTo>
                    <a:pt x="4243" y="14"/>
                  </a:lnTo>
                  <a:lnTo>
                    <a:pt x="4248" y="4"/>
                  </a:lnTo>
                  <a:lnTo>
                    <a:pt x="4252" y="4"/>
                  </a:lnTo>
                  <a:lnTo>
                    <a:pt x="4257" y="4"/>
                  </a:lnTo>
                  <a:lnTo>
                    <a:pt x="4262" y="0"/>
                  </a:lnTo>
                  <a:lnTo>
                    <a:pt x="4266" y="0"/>
                  </a:lnTo>
                  <a:lnTo>
                    <a:pt x="4271" y="4"/>
                  </a:lnTo>
                  <a:lnTo>
                    <a:pt x="4275" y="8"/>
                  </a:lnTo>
                  <a:lnTo>
                    <a:pt x="4280" y="10"/>
                  </a:lnTo>
                  <a:lnTo>
                    <a:pt x="4285" y="8"/>
                  </a:lnTo>
                  <a:lnTo>
                    <a:pt x="4289" y="4"/>
                  </a:lnTo>
                  <a:lnTo>
                    <a:pt x="4294" y="0"/>
                  </a:lnTo>
                  <a:lnTo>
                    <a:pt x="4298" y="0"/>
                  </a:lnTo>
                  <a:lnTo>
                    <a:pt x="4303" y="10"/>
                  </a:lnTo>
                  <a:lnTo>
                    <a:pt x="4308" y="14"/>
                  </a:lnTo>
                  <a:lnTo>
                    <a:pt x="4312" y="0"/>
                  </a:lnTo>
                  <a:lnTo>
                    <a:pt x="4317" y="66"/>
                  </a:lnTo>
                  <a:lnTo>
                    <a:pt x="4321" y="56"/>
                  </a:lnTo>
                  <a:lnTo>
                    <a:pt x="4326" y="28"/>
                  </a:lnTo>
                  <a:lnTo>
                    <a:pt x="4331" y="28"/>
                  </a:lnTo>
                  <a:lnTo>
                    <a:pt x="4335" y="62"/>
                  </a:lnTo>
                  <a:lnTo>
                    <a:pt x="4340" y="92"/>
                  </a:lnTo>
                  <a:lnTo>
                    <a:pt x="4344" y="82"/>
                  </a:lnTo>
                  <a:lnTo>
                    <a:pt x="4349" y="44"/>
                  </a:lnTo>
                  <a:lnTo>
                    <a:pt x="4354" y="0"/>
                  </a:lnTo>
                  <a:lnTo>
                    <a:pt x="4358" y="0"/>
                  </a:lnTo>
                  <a:lnTo>
                    <a:pt x="4363" y="0"/>
                  </a:lnTo>
                  <a:lnTo>
                    <a:pt x="4367" y="0"/>
                  </a:lnTo>
                  <a:lnTo>
                    <a:pt x="4372" y="0"/>
                  </a:lnTo>
                  <a:lnTo>
                    <a:pt x="4376" y="0"/>
                  </a:lnTo>
                  <a:lnTo>
                    <a:pt x="4381" y="22"/>
                  </a:lnTo>
                  <a:lnTo>
                    <a:pt x="4386" y="16"/>
                  </a:lnTo>
                  <a:lnTo>
                    <a:pt x="4390" y="6"/>
                  </a:lnTo>
                  <a:lnTo>
                    <a:pt x="4395" y="2"/>
                  </a:lnTo>
                  <a:lnTo>
                    <a:pt x="4399" y="0"/>
                  </a:lnTo>
                  <a:lnTo>
                    <a:pt x="4404" y="0"/>
                  </a:lnTo>
                  <a:lnTo>
                    <a:pt x="4409" y="2"/>
                  </a:lnTo>
                  <a:lnTo>
                    <a:pt x="4413" y="0"/>
                  </a:lnTo>
                  <a:lnTo>
                    <a:pt x="4418" y="0"/>
                  </a:lnTo>
                  <a:lnTo>
                    <a:pt x="4422" y="18"/>
                  </a:lnTo>
                  <a:lnTo>
                    <a:pt x="4427" y="0"/>
                  </a:lnTo>
                  <a:lnTo>
                    <a:pt x="4432" y="0"/>
                  </a:lnTo>
                  <a:lnTo>
                    <a:pt x="4436" y="0"/>
                  </a:lnTo>
                  <a:lnTo>
                    <a:pt x="4441" y="18"/>
                  </a:lnTo>
                  <a:lnTo>
                    <a:pt x="4445" y="16"/>
                  </a:lnTo>
                  <a:lnTo>
                    <a:pt x="4450" y="0"/>
                  </a:lnTo>
                  <a:lnTo>
                    <a:pt x="4455" y="0"/>
                  </a:lnTo>
                  <a:lnTo>
                    <a:pt x="4459" y="0"/>
                  </a:lnTo>
                  <a:lnTo>
                    <a:pt x="4464" y="0"/>
                  </a:lnTo>
                  <a:lnTo>
                    <a:pt x="4468" y="6"/>
                  </a:lnTo>
                  <a:lnTo>
                    <a:pt x="4473" y="12"/>
                  </a:lnTo>
                  <a:lnTo>
                    <a:pt x="4478" y="18"/>
                  </a:lnTo>
                  <a:lnTo>
                    <a:pt x="4482" y="34"/>
                  </a:lnTo>
                  <a:lnTo>
                    <a:pt x="4487" y="8"/>
                  </a:lnTo>
                  <a:lnTo>
                    <a:pt x="4491" y="0"/>
                  </a:lnTo>
                  <a:lnTo>
                    <a:pt x="4496" y="0"/>
                  </a:lnTo>
                  <a:lnTo>
                    <a:pt x="4501" y="0"/>
                  </a:lnTo>
                  <a:lnTo>
                    <a:pt x="4505" y="0"/>
                  </a:lnTo>
                  <a:lnTo>
                    <a:pt x="4510" y="14"/>
                  </a:lnTo>
                  <a:lnTo>
                    <a:pt x="4514" y="24"/>
                  </a:lnTo>
                  <a:lnTo>
                    <a:pt x="4519" y="28"/>
                  </a:lnTo>
                  <a:lnTo>
                    <a:pt x="4524" y="24"/>
                  </a:lnTo>
                  <a:lnTo>
                    <a:pt x="4528" y="16"/>
                  </a:lnTo>
                  <a:lnTo>
                    <a:pt x="4533" y="0"/>
                  </a:lnTo>
                  <a:lnTo>
                    <a:pt x="4537" y="20"/>
                  </a:lnTo>
                  <a:lnTo>
                    <a:pt x="4542" y="22"/>
                  </a:lnTo>
                  <a:lnTo>
                    <a:pt x="4547" y="12"/>
                  </a:lnTo>
                  <a:lnTo>
                    <a:pt x="4551" y="4"/>
                  </a:lnTo>
                  <a:lnTo>
                    <a:pt x="4556" y="6"/>
                  </a:lnTo>
                  <a:lnTo>
                    <a:pt x="4560" y="10"/>
                  </a:lnTo>
                  <a:lnTo>
                    <a:pt x="4565" y="8"/>
                  </a:lnTo>
                  <a:lnTo>
                    <a:pt x="4570" y="4"/>
                  </a:lnTo>
                  <a:lnTo>
                    <a:pt x="4574" y="2"/>
                  </a:lnTo>
                  <a:lnTo>
                    <a:pt x="4579" y="6"/>
                  </a:lnTo>
                  <a:lnTo>
                    <a:pt x="4583" y="16"/>
                  </a:lnTo>
                  <a:lnTo>
                    <a:pt x="4588" y="28"/>
                  </a:lnTo>
                  <a:lnTo>
                    <a:pt x="4593" y="26"/>
                  </a:lnTo>
                  <a:lnTo>
                    <a:pt x="4597" y="14"/>
                  </a:lnTo>
                  <a:lnTo>
                    <a:pt x="4602" y="10"/>
                  </a:lnTo>
                  <a:lnTo>
                    <a:pt x="4606" y="0"/>
                  </a:lnTo>
                  <a:lnTo>
                    <a:pt x="4611" y="0"/>
                  </a:lnTo>
                  <a:lnTo>
                    <a:pt x="4616" y="0"/>
                  </a:lnTo>
                  <a:lnTo>
                    <a:pt x="4620" y="0"/>
                  </a:lnTo>
                  <a:lnTo>
                    <a:pt x="4625" y="0"/>
                  </a:lnTo>
                  <a:lnTo>
                    <a:pt x="4629" y="0"/>
                  </a:lnTo>
                  <a:lnTo>
                    <a:pt x="4634" y="16"/>
                  </a:lnTo>
                  <a:lnTo>
                    <a:pt x="4639" y="18"/>
                  </a:lnTo>
                  <a:lnTo>
                    <a:pt x="4643" y="10"/>
                  </a:lnTo>
                  <a:lnTo>
                    <a:pt x="4648" y="4"/>
                  </a:lnTo>
                  <a:lnTo>
                    <a:pt x="4652" y="4"/>
                  </a:lnTo>
                  <a:lnTo>
                    <a:pt x="4657" y="10"/>
                  </a:lnTo>
                  <a:lnTo>
                    <a:pt x="4662" y="12"/>
                  </a:lnTo>
                  <a:lnTo>
                    <a:pt x="4666" y="8"/>
                  </a:lnTo>
                  <a:lnTo>
                    <a:pt x="4671" y="0"/>
                  </a:lnTo>
                  <a:lnTo>
                    <a:pt x="4675" y="0"/>
                  </a:lnTo>
                  <a:lnTo>
                    <a:pt x="4680" y="2"/>
                  </a:lnTo>
                  <a:lnTo>
                    <a:pt x="4685" y="2"/>
                  </a:lnTo>
                  <a:lnTo>
                    <a:pt x="4689" y="12"/>
                  </a:lnTo>
                  <a:lnTo>
                    <a:pt x="4694" y="24"/>
                  </a:lnTo>
                  <a:lnTo>
                    <a:pt x="4698" y="24"/>
                  </a:lnTo>
                  <a:lnTo>
                    <a:pt x="4703" y="12"/>
                  </a:lnTo>
                  <a:lnTo>
                    <a:pt x="4708" y="4"/>
                  </a:lnTo>
                  <a:lnTo>
                    <a:pt x="4712" y="0"/>
                  </a:lnTo>
                  <a:lnTo>
                    <a:pt x="4717" y="0"/>
                  </a:lnTo>
                  <a:lnTo>
                    <a:pt x="4721" y="6"/>
                  </a:lnTo>
                  <a:lnTo>
                    <a:pt x="4726" y="0"/>
                  </a:lnTo>
                  <a:lnTo>
                    <a:pt x="4731" y="0"/>
                  </a:lnTo>
                  <a:lnTo>
                    <a:pt x="4735" y="0"/>
                  </a:lnTo>
                  <a:lnTo>
                    <a:pt x="4740" y="22"/>
                  </a:lnTo>
                  <a:lnTo>
                    <a:pt x="4744" y="74"/>
                  </a:lnTo>
                  <a:lnTo>
                    <a:pt x="4749" y="108"/>
                  </a:lnTo>
                  <a:lnTo>
                    <a:pt x="4753" y="94"/>
                  </a:lnTo>
                  <a:lnTo>
                    <a:pt x="4758" y="44"/>
                  </a:lnTo>
                  <a:lnTo>
                    <a:pt x="4763" y="8"/>
                  </a:lnTo>
                  <a:lnTo>
                    <a:pt x="4767" y="0"/>
                  </a:lnTo>
                  <a:lnTo>
                    <a:pt x="4772" y="4"/>
                  </a:lnTo>
                  <a:lnTo>
                    <a:pt x="4776" y="8"/>
                  </a:lnTo>
                  <a:lnTo>
                    <a:pt x="4781" y="14"/>
                  </a:lnTo>
                  <a:lnTo>
                    <a:pt x="4786" y="18"/>
                  </a:lnTo>
                  <a:lnTo>
                    <a:pt x="4790" y="16"/>
                  </a:lnTo>
                  <a:lnTo>
                    <a:pt x="4795" y="20"/>
                  </a:lnTo>
                  <a:lnTo>
                    <a:pt x="4799" y="14"/>
                  </a:lnTo>
                  <a:lnTo>
                    <a:pt x="4804" y="6"/>
                  </a:lnTo>
                  <a:lnTo>
                    <a:pt x="4809" y="0"/>
                  </a:lnTo>
                  <a:lnTo>
                    <a:pt x="4813" y="0"/>
                  </a:lnTo>
                  <a:lnTo>
                    <a:pt x="4818" y="0"/>
                  </a:lnTo>
                  <a:lnTo>
                    <a:pt x="4822" y="0"/>
                  </a:lnTo>
                  <a:lnTo>
                    <a:pt x="4827" y="0"/>
                  </a:lnTo>
                  <a:lnTo>
                    <a:pt x="4832" y="0"/>
                  </a:lnTo>
                  <a:lnTo>
                    <a:pt x="4836" y="0"/>
                  </a:lnTo>
                  <a:lnTo>
                    <a:pt x="4841" y="0"/>
                  </a:lnTo>
                  <a:lnTo>
                    <a:pt x="4845" y="4"/>
                  </a:lnTo>
                  <a:lnTo>
                    <a:pt x="4850" y="14"/>
                  </a:lnTo>
                  <a:lnTo>
                    <a:pt x="4855" y="26"/>
                  </a:lnTo>
                  <a:lnTo>
                    <a:pt x="4859" y="32"/>
                  </a:lnTo>
                  <a:lnTo>
                    <a:pt x="4864" y="22"/>
                  </a:lnTo>
                  <a:lnTo>
                    <a:pt x="4868" y="10"/>
                  </a:lnTo>
                  <a:lnTo>
                    <a:pt x="4873" y="0"/>
                  </a:lnTo>
                  <a:lnTo>
                    <a:pt x="4878" y="0"/>
                  </a:lnTo>
                  <a:lnTo>
                    <a:pt x="4882" y="4"/>
                  </a:lnTo>
                  <a:lnTo>
                    <a:pt x="4887" y="4"/>
                  </a:lnTo>
                  <a:lnTo>
                    <a:pt x="4891" y="0"/>
                  </a:lnTo>
                  <a:lnTo>
                    <a:pt x="4896" y="0"/>
                  </a:lnTo>
                  <a:lnTo>
                    <a:pt x="4901" y="32"/>
                  </a:lnTo>
                  <a:lnTo>
                    <a:pt x="4905" y="24"/>
                  </a:lnTo>
                  <a:lnTo>
                    <a:pt x="4910" y="12"/>
                  </a:lnTo>
                  <a:lnTo>
                    <a:pt x="4914" y="16"/>
                  </a:lnTo>
                  <a:lnTo>
                    <a:pt x="4919" y="22"/>
                  </a:lnTo>
                  <a:lnTo>
                    <a:pt x="4924" y="18"/>
                  </a:lnTo>
                  <a:lnTo>
                    <a:pt x="4928" y="0"/>
                  </a:lnTo>
                  <a:lnTo>
                    <a:pt x="4933" y="12"/>
                  </a:lnTo>
                  <a:lnTo>
                    <a:pt x="4937" y="14"/>
                  </a:lnTo>
                  <a:lnTo>
                    <a:pt x="4942" y="24"/>
                  </a:lnTo>
                  <a:lnTo>
                    <a:pt x="4947" y="38"/>
                  </a:lnTo>
                  <a:lnTo>
                    <a:pt x="4951" y="74"/>
                  </a:lnTo>
                  <a:lnTo>
                    <a:pt x="4956" y="76"/>
                  </a:lnTo>
                  <a:lnTo>
                    <a:pt x="4960" y="42"/>
                  </a:lnTo>
                  <a:lnTo>
                    <a:pt x="4965" y="10"/>
                  </a:lnTo>
                  <a:lnTo>
                    <a:pt x="4970" y="2"/>
                  </a:lnTo>
                  <a:lnTo>
                    <a:pt x="4974" y="2"/>
                  </a:lnTo>
                  <a:lnTo>
                    <a:pt x="4979" y="4"/>
                  </a:lnTo>
                  <a:lnTo>
                    <a:pt x="4983" y="20"/>
                  </a:lnTo>
                  <a:lnTo>
                    <a:pt x="4988" y="38"/>
                  </a:lnTo>
                  <a:lnTo>
                    <a:pt x="4993" y="38"/>
                  </a:lnTo>
                  <a:lnTo>
                    <a:pt x="4997" y="0"/>
                  </a:lnTo>
                  <a:lnTo>
                    <a:pt x="5002" y="0"/>
                  </a:lnTo>
                  <a:lnTo>
                    <a:pt x="5006" y="16"/>
                  </a:lnTo>
                  <a:lnTo>
                    <a:pt x="5011" y="36"/>
                  </a:lnTo>
                  <a:lnTo>
                    <a:pt x="5016" y="42"/>
                  </a:lnTo>
                  <a:lnTo>
                    <a:pt x="5020" y="38"/>
                  </a:lnTo>
                  <a:lnTo>
                    <a:pt x="5025" y="14"/>
                  </a:lnTo>
                  <a:lnTo>
                    <a:pt x="5029" y="2"/>
                  </a:lnTo>
                  <a:lnTo>
                    <a:pt x="5034" y="2"/>
                  </a:lnTo>
                  <a:lnTo>
                    <a:pt x="5039" y="4"/>
                  </a:lnTo>
                  <a:lnTo>
                    <a:pt x="5043" y="0"/>
                  </a:lnTo>
                  <a:lnTo>
                    <a:pt x="5048" y="30"/>
                  </a:lnTo>
                  <a:lnTo>
                    <a:pt x="5052" y="54"/>
                  </a:lnTo>
                  <a:lnTo>
                    <a:pt x="5057" y="58"/>
                  </a:lnTo>
                  <a:lnTo>
                    <a:pt x="5062" y="38"/>
                  </a:lnTo>
                  <a:lnTo>
                    <a:pt x="5066" y="14"/>
                  </a:lnTo>
                  <a:lnTo>
                    <a:pt x="5071" y="8"/>
                  </a:lnTo>
                  <a:lnTo>
                    <a:pt x="5075" y="10"/>
                  </a:lnTo>
                  <a:lnTo>
                    <a:pt x="5080" y="0"/>
                  </a:lnTo>
                  <a:lnTo>
                    <a:pt x="5085" y="0"/>
                  </a:lnTo>
                  <a:lnTo>
                    <a:pt x="5089" y="0"/>
                  </a:lnTo>
                  <a:lnTo>
                    <a:pt x="5094" y="10"/>
                  </a:lnTo>
                  <a:lnTo>
                    <a:pt x="5098" y="16"/>
                  </a:lnTo>
                  <a:lnTo>
                    <a:pt x="5103" y="32"/>
                  </a:lnTo>
                  <a:lnTo>
                    <a:pt x="5108" y="8"/>
                  </a:lnTo>
                  <a:lnTo>
                    <a:pt x="5112" y="0"/>
                  </a:lnTo>
                  <a:lnTo>
                    <a:pt x="5117" y="22"/>
                  </a:lnTo>
                  <a:lnTo>
                    <a:pt x="5121" y="44"/>
                  </a:lnTo>
                  <a:lnTo>
                    <a:pt x="5126" y="72"/>
                  </a:lnTo>
                  <a:lnTo>
                    <a:pt x="5131" y="86"/>
                  </a:lnTo>
                  <a:lnTo>
                    <a:pt x="5135" y="70"/>
                  </a:lnTo>
                  <a:lnTo>
                    <a:pt x="5140" y="36"/>
                  </a:lnTo>
                  <a:lnTo>
                    <a:pt x="5144" y="16"/>
                  </a:lnTo>
                  <a:lnTo>
                    <a:pt x="5149" y="16"/>
                  </a:lnTo>
                  <a:lnTo>
                    <a:pt x="5153" y="0"/>
                  </a:lnTo>
                  <a:lnTo>
                    <a:pt x="5158" y="0"/>
                  </a:lnTo>
                  <a:lnTo>
                    <a:pt x="5163" y="0"/>
                  </a:lnTo>
                  <a:lnTo>
                    <a:pt x="5167" y="12"/>
                  </a:lnTo>
                  <a:lnTo>
                    <a:pt x="5172" y="18"/>
                  </a:lnTo>
                  <a:lnTo>
                    <a:pt x="5176" y="14"/>
                  </a:lnTo>
                  <a:lnTo>
                    <a:pt x="5181" y="8"/>
                  </a:lnTo>
                  <a:lnTo>
                    <a:pt x="5186" y="26"/>
                  </a:lnTo>
                  <a:lnTo>
                    <a:pt x="5190" y="26"/>
                  </a:lnTo>
                  <a:lnTo>
                    <a:pt x="5195" y="20"/>
                  </a:lnTo>
                  <a:lnTo>
                    <a:pt x="5199" y="22"/>
                  </a:lnTo>
                  <a:lnTo>
                    <a:pt x="5204" y="16"/>
                  </a:lnTo>
                  <a:lnTo>
                    <a:pt x="5209" y="12"/>
                  </a:lnTo>
                  <a:lnTo>
                    <a:pt x="5213" y="32"/>
                  </a:lnTo>
                  <a:lnTo>
                    <a:pt x="5218" y="50"/>
                  </a:lnTo>
                  <a:lnTo>
                    <a:pt x="5222" y="46"/>
                  </a:lnTo>
                  <a:lnTo>
                    <a:pt x="5227" y="0"/>
                  </a:lnTo>
                  <a:lnTo>
                    <a:pt x="5232" y="0"/>
                  </a:lnTo>
                  <a:lnTo>
                    <a:pt x="5236" y="0"/>
                  </a:lnTo>
                  <a:lnTo>
                    <a:pt x="5241" y="0"/>
                  </a:lnTo>
                  <a:lnTo>
                    <a:pt x="5245" y="0"/>
                  </a:lnTo>
                  <a:lnTo>
                    <a:pt x="5250" y="0"/>
                  </a:lnTo>
                  <a:lnTo>
                    <a:pt x="5255" y="0"/>
                  </a:lnTo>
                  <a:lnTo>
                    <a:pt x="5259" y="0"/>
                  </a:lnTo>
                  <a:lnTo>
                    <a:pt x="5264" y="0"/>
                  </a:lnTo>
                  <a:lnTo>
                    <a:pt x="5268" y="20"/>
                  </a:lnTo>
                  <a:lnTo>
                    <a:pt x="5273" y="28"/>
                  </a:lnTo>
                  <a:lnTo>
                    <a:pt x="5278" y="24"/>
                  </a:lnTo>
                  <a:lnTo>
                    <a:pt x="5282" y="14"/>
                  </a:lnTo>
                  <a:lnTo>
                    <a:pt x="5287" y="0"/>
                  </a:lnTo>
                  <a:lnTo>
                    <a:pt x="5291" y="0"/>
                  </a:lnTo>
                  <a:lnTo>
                    <a:pt x="5296" y="0"/>
                  </a:lnTo>
                  <a:lnTo>
                    <a:pt x="5301" y="12"/>
                  </a:lnTo>
                  <a:lnTo>
                    <a:pt x="5305" y="24"/>
                  </a:lnTo>
                  <a:lnTo>
                    <a:pt x="5310" y="28"/>
                  </a:lnTo>
                  <a:lnTo>
                    <a:pt x="5314" y="10"/>
                  </a:lnTo>
                  <a:lnTo>
                    <a:pt x="5319" y="24"/>
                  </a:lnTo>
                  <a:lnTo>
                    <a:pt x="5324" y="68"/>
                  </a:lnTo>
                  <a:lnTo>
                    <a:pt x="5328" y="52"/>
                  </a:lnTo>
                  <a:lnTo>
                    <a:pt x="5333" y="62"/>
                  </a:lnTo>
                  <a:lnTo>
                    <a:pt x="5337" y="158"/>
                  </a:lnTo>
                  <a:lnTo>
                    <a:pt x="5342" y="498"/>
                  </a:lnTo>
                  <a:lnTo>
                    <a:pt x="5347" y="1204"/>
                  </a:lnTo>
                  <a:lnTo>
                    <a:pt x="5351" y="2262"/>
                  </a:lnTo>
                  <a:lnTo>
                    <a:pt x="5356" y="3628"/>
                  </a:lnTo>
                  <a:lnTo>
                    <a:pt x="5360" y="5064"/>
                  </a:lnTo>
                  <a:lnTo>
                    <a:pt x="5365" y="5850"/>
                  </a:lnTo>
                  <a:lnTo>
                    <a:pt x="5370" y="5722"/>
                  </a:lnTo>
                  <a:lnTo>
                    <a:pt x="5374" y="5042"/>
                  </a:lnTo>
                  <a:lnTo>
                    <a:pt x="5379" y="4034"/>
                  </a:lnTo>
                  <a:lnTo>
                    <a:pt x="5383" y="2792"/>
                  </a:lnTo>
                  <a:lnTo>
                    <a:pt x="5388" y="1776"/>
                  </a:lnTo>
                  <a:lnTo>
                    <a:pt x="5393" y="1290"/>
                  </a:lnTo>
                  <a:lnTo>
                    <a:pt x="5397" y="1250"/>
                  </a:lnTo>
                  <a:lnTo>
                    <a:pt x="5402" y="1564"/>
                  </a:lnTo>
                  <a:lnTo>
                    <a:pt x="5406" y="2426"/>
                  </a:lnTo>
                  <a:lnTo>
                    <a:pt x="5411" y="3750"/>
                  </a:lnTo>
                  <a:lnTo>
                    <a:pt x="5416" y="4908"/>
                  </a:lnTo>
                  <a:lnTo>
                    <a:pt x="5420" y="5606"/>
                  </a:lnTo>
                  <a:lnTo>
                    <a:pt x="5425" y="5474"/>
                  </a:lnTo>
                  <a:lnTo>
                    <a:pt x="5429" y="4888"/>
                  </a:lnTo>
                  <a:lnTo>
                    <a:pt x="5434" y="4176"/>
                  </a:lnTo>
                  <a:lnTo>
                    <a:pt x="5439" y="3200"/>
                  </a:lnTo>
                  <a:lnTo>
                    <a:pt x="5443" y="2054"/>
                  </a:lnTo>
                  <a:lnTo>
                    <a:pt x="5448" y="1214"/>
                  </a:lnTo>
                  <a:lnTo>
                    <a:pt x="5452" y="766"/>
                  </a:lnTo>
                  <a:lnTo>
                    <a:pt x="5457" y="570"/>
                  </a:lnTo>
                  <a:lnTo>
                    <a:pt x="5462" y="334"/>
                  </a:lnTo>
                  <a:lnTo>
                    <a:pt x="5466" y="132"/>
                  </a:lnTo>
                  <a:lnTo>
                    <a:pt x="5471" y="100"/>
                  </a:lnTo>
                  <a:lnTo>
                    <a:pt x="5475" y="150"/>
                  </a:lnTo>
                  <a:lnTo>
                    <a:pt x="5480" y="174"/>
                  </a:lnTo>
                  <a:lnTo>
                    <a:pt x="5485" y="160"/>
                  </a:lnTo>
                  <a:lnTo>
                    <a:pt x="5489" y="132"/>
                  </a:lnTo>
                  <a:lnTo>
                    <a:pt x="5494" y="110"/>
                  </a:lnTo>
                  <a:lnTo>
                    <a:pt x="5498" y="80"/>
                  </a:lnTo>
                  <a:lnTo>
                    <a:pt x="5503" y="46"/>
                  </a:lnTo>
                  <a:lnTo>
                    <a:pt x="5508" y="24"/>
                  </a:lnTo>
                  <a:lnTo>
                    <a:pt x="5512" y="14"/>
                  </a:lnTo>
                  <a:lnTo>
                    <a:pt x="5517" y="12"/>
                  </a:lnTo>
                  <a:lnTo>
                    <a:pt x="5521" y="14"/>
                  </a:lnTo>
                  <a:lnTo>
                    <a:pt x="5526" y="16"/>
                  </a:lnTo>
                  <a:lnTo>
                    <a:pt x="5531" y="22"/>
                  </a:lnTo>
                  <a:lnTo>
                    <a:pt x="5535" y="26"/>
                  </a:lnTo>
                  <a:lnTo>
                    <a:pt x="5540" y="16"/>
                  </a:lnTo>
                  <a:lnTo>
                    <a:pt x="5544" y="18"/>
                  </a:lnTo>
                  <a:lnTo>
                    <a:pt x="5549" y="32"/>
                  </a:lnTo>
                  <a:lnTo>
                    <a:pt x="5553" y="38"/>
                  </a:lnTo>
                  <a:lnTo>
                    <a:pt x="5558" y="36"/>
                  </a:lnTo>
                  <a:lnTo>
                    <a:pt x="5563" y="36"/>
                  </a:lnTo>
                  <a:lnTo>
                    <a:pt x="5567" y="56"/>
                  </a:lnTo>
                  <a:lnTo>
                    <a:pt x="5572" y="78"/>
                  </a:lnTo>
                  <a:lnTo>
                    <a:pt x="5576" y="70"/>
                  </a:lnTo>
                  <a:lnTo>
                    <a:pt x="5581" y="38"/>
                  </a:lnTo>
                  <a:lnTo>
                    <a:pt x="5586" y="22"/>
                  </a:lnTo>
                  <a:lnTo>
                    <a:pt x="5590" y="28"/>
                  </a:lnTo>
                  <a:lnTo>
                    <a:pt x="5595" y="26"/>
                  </a:lnTo>
                  <a:lnTo>
                    <a:pt x="5599" y="28"/>
                  </a:lnTo>
                  <a:lnTo>
                    <a:pt x="5604" y="0"/>
                  </a:lnTo>
                  <a:lnTo>
                    <a:pt x="5609" y="0"/>
                  </a:lnTo>
                  <a:lnTo>
                    <a:pt x="5613" y="14"/>
                  </a:lnTo>
                  <a:lnTo>
                    <a:pt x="5618" y="26"/>
                  </a:lnTo>
                  <a:lnTo>
                    <a:pt x="5622" y="58"/>
                  </a:lnTo>
                  <a:lnTo>
                    <a:pt x="5627" y="98"/>
                  </a:lnTo>
                  <a:lnTo>
                    <a:pt x="5632" y="106"/>
                  </a:lnTo>
                  <a:lnTo>
                    <a:pt x="5636" y="76"/>
                  </a:lnTo>
                  <a:lnTo>
                    <a:pt x="5641" y="44"/>
                  </a:lnTo>
                  <a:lnTo>
                    <a:pt x="5645" y="44"/>
                  </a:lnTo>
                  <a:lnTo>
                    <a:pt x="5650" y="32"/>
                  </a:lnTo>
                  <a:lnTo>
                    <a:pt x="5655" y="28"/>
                  </a:lnTo>
                  <a:lnTo>
                    <a:pt x="5659" y="28"/>
                  </a:lnTo>
                  <a:lnTo>
                    <a:pt x="5664" y="30"/>
                  </a:lnTo>
                  <a:lnTo>
                    <a:pt x="5668" y="18"/>
                  </a:lnTo>
                  <a:lnTo>
                    <a:pt x="5673" y="6"/>
                  </a:lnTo>
                  <a:lnTo>
                    <a:pt x="5678" y="14"/>
                  </a:lnTo>
                  <a:lnTo>
                    <a:pt x="5682" y="22"/>
                  </a:lnTo>
                  <a:lnTo>
                    <a:pt x="5687" y="36"/>
                  </a:lnTo>
                  <a:lnTo>
                    <a:pt x="5691" y="24"/>
                  </a:lnTo>
                  <a:lnTo>
                    <a:pt x="5696" y="26"/>
                  </a:lnTo>
                  <a:lnTo>
                    <a:pt x="5701" y="32"/>
                  </a:lnTo>
                  <a:lnTo>
                    <a:pt x="5705" y="36"/>
                  </a:lnTo>
                  <a:lnTo>
                    <a:pt x="5710" y="50"/>
                  </a:lnTo>
                  <a:lnTo>
                    <a:pt x="5714" y="0"/>
                  </a:lnTo>
                  <a:lnTo>
                    <a:pt x="5719" y="0"/>
                  </a:lnTo>
                  <a:lnTo>
                    <a:pt x="5724" y="2"/>
                  </a:lnTo>
                  <a:lnTo>
                    <a:pt x="5728" y="10"/>
                  </a:lnTo>
                  <a:lnTo>
                    <a:pt x="5733" y="30"/>
                  </a:lnTo>
                  <a:lnTo>
                    <a:pt x="5737" y="54"/>
                  </a:lnTo>
                  <a:lnTo>
                    <a:pt x="5742" y="64"/>
                  </a:lnTo>
                  <a:lnTo>
                    <a:pt x="5747" y="46"/>
                  </a:lnTo>
                  <a:lnTo>
                    <a:pt x="5751" y="18"/>
                  </a:lnTo>
                  <a:lnTo>
                    <a:pt x="5756" y="20"/>
                  </a:lnTo>
                  <a:lnTo>
                    <a:pt x="5760" y="26"/>
                  </a:lnTo>
                  <a:lnTo>
                    <a:pt x="5765" y="30"/>
                  </a:lnTo>
                  <a:lnTo>
                    <a:pt x="5770" y="26"/>
                  </a:lnTo>
                  <a:lnTo>
                    <a:pt x="5774" y="22"/>
                  </a:lnTo>
                  <a:lnTo>
                    <a:pt x="5779" y="24"/>
                  </a:lnTo>
                  <a:lnTo>
                    <a:pt x="5783" y="16"/>
                  </a:lnTo>
                  <a:lnTo>
                    <a:pt x="5788" y="4"/>
                  </a:lnTo>
                  <a:lnTo>
                    <a:pt x="5793" y="0"/>
                  </a:lnTo>
                  <a:lnTo>
                    <a:pt x="5797" y="0"/>
                  </a:lnTo>
                  <a:lnTo>
                    <a:pt x="5802" y="6"/>
                  </a:lnTo>
                  <a:lnTo>
                    <a:pt x="5806" y="18"/>
                  </a:lnTo>
                  <a:lnTo>
                    <a:pt x="5811" y="32"/>
                  </a:lnTo>
                  <a:lnTo>
                    <a:pt x="5816" y="36"/>
                  </a:lnTo>
                  <a:lnTo>
                    <a:pt x="5820" y="32"/>
                  </a:lnTo>
                  <a:lnTo>
                    <a:pt x="5825" y="26"/>
                  </a:lnTo>
                  <a:lnTo>
                    <a:pt x="5829" y="20"/>
                  </a:lnTo>
                  <a:lnTo>
                    <a:pt x="5834" y="14"/>
                  </a:lnTo>
                  <a:lnTo>
                    <a:pt x="5839" y="26"/>
                  </a:lnTo>
                  <a:lnTo>
                    <a:pt x="5843" y="36"/>
                  </a:lnTo>
                  <a:lnTo>
                    <a:pt x="5848" y="32"/>
                  </a:lnTo>
                  <a:lnTo>
                    <a:pt x="5852" y="14"/>
                  </a:lnTo>
                  <a:lnTo>
                    <a:pt x="5857" y="28"/>
                  </a:lnTo>
                  <a:lnTo>
                    <a:pt x="5862" y="54"/>
                  </a:lnTo>
                  <a:lnTo>
                    <a:pt x="5866" y="58"/>
                  </a:lnTo>
                  <a:lnTo>
                    <a:pt x="5871" y="38"/>
                  </a:lnTo>
                  <a:lnTo>
                    <a:pt x="5875" y="24"/>
                  </a:lnTo>
                  <a:lnTo>
                    <a:pt x="5880" y="32"/>
                  </a:lnTo>
                  <a:lnTo>
                    <a:pt x="5885" y="42"/>
                  </a:lnTo>
                  <a:lnTo>
                    <a:pt x="5889" y="40"/>
                  </a:lnTo>
                  <a:lnTo>
                    <a:pt x="5894" y="28"/>
                  </a:lnTo>
                  <a:lnTo>
                    <a:pt x="5898" y="22"/>
                  </a:lnTo>
                  <a:lnTo>
                    <a:pt x="5903" y="22"/>
                  </a:lnTo>
                  <a:lnTo>
                    <a:pt x="5908" y="22"/>
                  </a:lnTo>
                  <a:lnTo>
                    <a:pt x="5912" y="14"/>
                  </a:lnTo>
                  <a:lnTo>
                    <a:pt x="5917" y="12"/>
                  </a:lnTo>
                  <a:lnTo>
                    <a:pt x="5921" y="14"/>
                  </a:lnTo>
                  <a:lnTo>
                    <a:pt x="5926" y="10"/>
                  </a:lnTo>
                  <a:lnTo>
                    <a:pt x="5930" y="0"/>
                  </a:lnTo>
                  <a:lnTo>
                    <a:pt x="5935" y="0"/>
                  </a:lnTo>
                  <a:lnTo>
                    <a:pt x="5940" y="0"/>
                  </a:lnTo>
                  <a:lnTo>
                    <a:pt x="5944" y="14"/>
                  </a:lnTo>
                  <a:lnTo>
                    <a:pt x="5949" y="12"/>
                  </a:lnTo>
                  <a:lnTo>
                    <a:pt x="5953" y="10"/>
                  </a:lnTo>
                  <a:lnTo>
                    <a:pt x="5958" y="0"/>
                  </a:lnTo>
                  <a:lnTo>
                    <a:pt x="5963" y="6"/>
                  </a:lnTo>
                  <a:lnTo>
                    <a:pt x="5967" y="6"/>
                  </a:lnTo>
                  <a:lnTo>
                    <a:pt x="5972" y="4"/>
                  </a:lnTo>
                  <a:lnTo>
                    <a:pt x="5976" y="2"/>
                  </a:lnTo>
                  <a:lnTo>
                    <a:pt x="5981" y="2"/>
                  </a:lnTo>
                  <a:lnTo>
                    <a:pt x="5986" y="14"/>
                  </a:lnTo>
                  <a:lnTo>
                    <a:pt x="5990" y="22"/>
                  </a:lnTo>
                  <a:lnTo>
                    <a:pt x="5995" y="20"/>
                  </a:lnTo>
                  <a:lnTo>
                    <a:pt x="5999" y="0"/>
                  </a:lnTo>
                  <a:lnTo>
                    <a:pt x="6004" y="0"/>
                  </a:lnTo>
                  <a:lnTo>
                    <a:pt x="6009" y="2"/>
                  </a:lnTo>
                  <a:lnTo>
                    <a:pt x="6013" y="0"/>
                  </a:lnTo>
                  <a:lnTo>
                    <a:pt x="6018" y="0"/>
                  </a:lnTo>
                  <a:lnTo>
                    <a:pt x="6022" y="4"/>
                  </a:lnTo>
                  <a:lnTo>
                    <a:pt x="6027" y="28"/>
                  </a:lnTo>
                  <a:lnTo>
                    <a:pt x="6032" y="94"/>
                  </a:lnTo>
                  <a:lnTo>
                    <a:pt x="6036" y="184"/>
                  </a:lnTo>
                  <a:lnTo>
                    <a:pt x="6041" y="292"/>
                  </a:lnTo>
                  <a:lnTo>
                    <a:pt x="6045" y="526"/>
                  </a:lnTo>
                  <a:lnTo>
                    <a:pt x="6050" y="1046"/>
                  </a:lnTo>
                  <a:lnTo>
                    <a:pt x="6055" y="1982"/>
                  </a:lnTo>
                  <a:lnTo>
                    <a:pt x="6059" y="3310"/>
                  </a:lnTo>
                  <a:lnTo>
                    <a:pt x="6064" y="4538"/>
                  </a:lnTo>
                  <a:lnTo>
                    <a:pt x="6068" y="5206"/>
                  </a:lnTo>
                  <a:lnTo>
                    <a:pt x="6073" y="5466"/>
                  </a:lnTo>
                  <a:lnTo>
                    <a:pt x="6078" y="5314"/>
                  </a:lnTo>
                  <a:lnTo>
                    <a:pt x="6082" y="4708"/>
                  </a:lnTo>
                  <a:lnTo>
                    <a:pt x="6087" y="3962"/>
                  </a:lnTo>
                  <a:lnTo>
                    <a:pt x="6091" y="3188"/>
                  </a:lnTo>
                  <a:lnTo>
                    <a:pt x="6096" y="2262"/>
                  </a:lnTo>
                  <a:lnTo>
                    <a:pt x="6101" y="1314"/>
                  </a:lnTo>
                  <a:lnTo>
                    <a:pt x="6105" y="672"/>
                  </a:lnTo>
                  <a:lnTo>
                    <a:pt x="6110" y="320"/>
                  </a:lnTo>
                  <a:lnTo>
                    <a:pt x="6114" y="206"/>
                  </a:lnTo>
                  <a:lnTo>
                    <a:pt x="6119" y="242"/>
                  </a:lnTo>
                  <a:lnTo>
                    <a:pt x="6124" y="216"/>
                  </a:lnTo>
                  <a:lnTo>
                    <a:pt x="6128" y="108"/>
                  </a:lnTo>
                  <a:lnTo>
                    <a:pt x="6133" y="24"/>
                  </a:lnTo>
                  <a:lnTo>
                    <a:pt x="6137" y="28"/>
                  </a:lnTo>
                  <a:lnTo>
                    <a:pt x="6142" y="22"/>
                  </a:lnTo>
                  <a:lnTo>
                    <a:pt x="6147" y="0"/>
                  </a:lnTo>
                  <a:lnTo>
                    <a:pt x="6151" y="0"/>
                  </a:lnTo>
                  <a:lnTo>
                    <a:pt x="6156" y="0"/>
                  </a:lnTo>
                  <a:lnTo>
                    <a:pt x="6160" y="0"/>
                  </a:lnTo>
                  <a:lnTo>
                    <a:pt x="6165" y="0"/>
                  </a:lnTo>
                  <a:lnTo>
                    <a:pt x="6170" y="0"/>
                  </a:lnTo>
                  <a:lnTo>
                    <a:pt x="6174" y="8"/>
                  </a:lnTo>
                  <a:lnTo>
                    <a:pt x="6179" y="28"/>
                  </a:lnTo>
                  <a:lnTo>
                    <a:pt x="6183" y="76"/>
                  </a:lnTo>
                  <a:lnTo>
                    <a:pt x="6188" y="152"/>
                  </a:lnTo>
                  <a:lnTo>
                    <a:pt x="6193" y="240"/>
                  </a:lnTo>
                  <a:lnTo>
                    <a:pt x="6197" y="348"/>
                  </a:lnTo>
                  <a:lnTo>
                    <a:pt x="6202" y="468"/>
                  </a:lnTo>
                  <a:lnTo>
                    <a:pt x="6206" y="518"/>
                  </a:lnTo>
                  <a:lnTo>
                    <a:pt x="6211" y="478"/>
                  </a:lnTo>
                  <a:lnTo>
                    <a:pt x="6216" y="414"/>
                  </a:lnTo>
                  <a:lnTo>
                    <a:pt x="6220" y="368"/>
                  </a:lnTo>
                  <a:lnTo>
                    <a:pt x="6225" y="306"/>
                  </a:lnTo>
                  <a:lnTo>
                    <a:pt x="6229" y="204"/>
                  </a:lnTo>
                  <a:lnTo>
                    <a:pt x="6234" y="112"/>
                  </a:lnTo>
                  <a:lnTo>
                    <a:pt x="6239" y="60"/>
                  </a:lnTo>
                  <a:lnTo>
                    <a:pt x="6243" y="68"/>
                  </a:lnTo>
                  <a:lnTo>
                    <a:pt x="6248" y="56"/>
                  </a:lnTo>
                  <a:lnTo>
                    <a:pt x="6252" y="44"/>
                  </a:lnTo>
                  <a:lnTo>
                    <a:pt x="6257" y="42"/>
                  </a:lnTo>
                  <a:lnTo>
                    <a:pt x="6262" y="26"/>
                  </a:lnTo>
                  <a:lnTo>
                    <a:pt x="6266" y="20"/>
                  </a:lnTo>
                  <a:lnTo>
                    <a:pt x="6271" y="0"/>
                  </a:lnTo>
                  <a:lnTo>
                    <a:pt x="6275" y="0"/>
                  </a:lnTo>
                  <a:lnTo>
                    <a:pt x="6280" y="0"/>
                  </a:lnTo>
                  <a:lnTo>
                    <a:pt x="6285" y="0"/>
                  </a:lnTo>
                  <a:lnTo>
                    <a:pt x="6289" y="0"/>
                  </a:lnTo>
                  <a:lnTo>
                    <a:pt x="6294" y="0"/>
                  </a:lnTo>
                  <a:lnTo>
                    <a:pt x="6298" y="16"/>
                  </a:lnTo>
                  <a:lnTo>
                    <a:pt x="6303" y="28"/>
                  </a:lnTo>
                  <a:lnTo>
                    <a:pt x="6308" y="42"/>
                  </a:lnTo>
                  <a:lnTo>
                    <a:pt x="6312" y="52"/>
                  </a:lnTo>
                  <a:lnTo>
                    <a:pt x="6317" y="28"/>
                  </a:lnTo>
                  <a:lnTo>
                    <a:pt x="6321" y="24"/>
                  </a:lnTo>
                  <a:lnTo>
                    <a:pt x="6326" y="28"/>
                  </a:lnTo>
                  <a:lnTo>
                    <a:pt x="6331" y="42"/>
                  </a:lnTo>
                  <a:lnTo>
                    <a:pt x="6335" y="26"/>
                  </a:lnTo>
                  <a:lnTo>
                    <a:pt x="6340" y="40"/>
                  </a:lnTo>
                  <a:lnTo>
                    <a:pt x="6344" y="48"/>
                  </a:lnTo>
                  <a:lnTo>
                    <a:pt x="6349" y="44"/>
                  </a:lnTo>
                  <a:lnTo>
                    <a:pt x="6354" y="52"/>
                  </a:lnTo>
                  <a:lnTo>
                    <a:pt x="6358" y="80"/>
                  </a:lnTo>
                  <a:lnTo>
                    <a:pt x="6363" y="94"/>
                  </a:lnTo>
                  <a:lnTo>
                    <a:pt x="6367" y="66"/>
                  </a:lnTo>
                  <a:lnTo>
                    <a:pt x="6372" y="24"/>
                  </a:lnTo>
                  <a:lnTo>
                    <a:pt x="6377" y="0"/>
                  </a:lnTo>
                  <a:lnTo>
                    <a:pt x="6381" y="16"/>
                  </a:lnTo>
                  <a:lnTo>
                    <a:pt x="6386" y="32"/>
                  </a:lnTo>
                  <a:lnTo>
                    <a:pt x="6390" y="30"/>
                  </a:lnTo>
                  <a:lnTo>
                    <a:pt x="6395" y="8"/>
                  </a:lnTo>
                  <a:lnTo>
                    <a:pt x="6400" y="18"/>
                  </a:lnTo>
                  <a:lnTo>
                    <a:pt x="6404" y="18"/>
                  </a:lnTo>
                  <a:lnTo>
                    <a:pt x="6409" y="16"/>
                  </a:lnTo>
                  <a:lnTo>
                    <a:pt x="6413" y="22"/>
                  </a:lnTo>
                  <a:lnTo>
                    <a:pt x="6418" y="74"/>
                  </a:lnTo>
                  <a:lnTo>
                    <a:pt x="6423" y="108"/>
                  </a:lnTo>
                  <a:lnTo>
                    <a:pt x="6427" y="134"/>
                  </a:lnTo>
                  <a:lnTo>
                    <a:pt x="6432" y="116"/>
                  </a:lnTo>
                  <a:lnTo>
                    <a:pt x="6436" y="62"/>
                  </a:lnTo>
                  <a:lnTo>
                    <a:pt x="6441" y="30"/>
                  </a:lnTo>
                  <a:lnTo>
                    <a:pt x="6445" y="42"/>
                  </a:lnTo>
                  <a:lnTo>
                    <a:pt x="6450" y="44"/>
                  </a:lnTo>
                  <a:lnTo>
                    <a:pt x="6455" y="32"/>
                  </a:lnTo>
                  <a:lnTo>
                    <a:pt x="6459" y="34"/>
                  </a:lnTo>
                  <a:lnTo>
                    <a:pt x="6464" y="50"/>
                  </a:lnTo>
                  <a:lnTo>
                    <a:pt x="6468" y="48"/>
                  </a:lnTo>
                  <a:lnTo>
                    <a:pt x="6473" y="26"/>
                  </a:lnTo>
                  <a:lnTo>
                    <a:pt x="6478" y="14"/>
                  </a:lnTo>
                  <a:lnTo>
                    <a:pt x="6482" y="12"/>
                  </a:lnTo>
                  <a:lnTo>
                    <a:pt x="6487" y="12"/>
                  </a:lnTo>
                  <a:lnTo>
                    <a:pt x="6491" y="18"/>
                  </a:lnTo>
                  <a:lnTo>
                    <a:pt x="6496" y="34"/>
                  </a:lnTo>
                  <a:lnTo>
                    <a:pt x="6501" y="40"/>
                  </a:lnTo>
                  <a:lnTo>
                    <a:pt x="6505" y="34"/>
                  </a:lnTo>
                  <a:lnTo>
                    <a:pt x="6510" y="28"/>
                  </a:lnTo>
                  <a:lnTo>
                    <a:pt x="6514" y="22"/>
                  </a:lnTo>
                  <a:lnTo>
                    <a:pt x="6519" y="38"/>
                  </a:lnTo>
                  <a:lnTo>
                    <a:pt x="6524" y="40"/>
                  </a:lnTo>
                  <a:lnTo>
                    <a:pt x="6528" y="28"/>
                  </a:lnTo>
                  <a:lnTo>
                    <a:pt x="6533" y="22"/>
                  </a:lnTo>
                  <a:lnTo>
                    <a:pt x="6537" y="12"/>
                  </a:lnTo>
                  <a:lnTo>
                    <a:pt x="6542" y="0"/>
                  </a:lnTo>
                  <a:lnTo>
                    <a:pt x="6547" y="2"/>
                  </a:lnTo>
                  <a:lnTo>
                    <a:pt x="6551" y="2"/>
                  </a:lnTo>
                  <a:lnTo>
                    <a:pt x="6556" y="4"/>
                  </a:lnTo>
                  <a:lnTo>
                    <a:pt x="6560" y="10"/>
                  </a:lnTo>
                  <a:lnTo>
                    <a:pt x="6565" y="20"/>
                  </a:lnTo>
                  <a:lnTo>
                    <a:pt x="6570" y="18"/>
                  </a:lnTo>
                  <a:lnTo>
                    <a:pt x="6574" y="8"/>
                  </a:lnTo>
                  <a:lnTo>
                    <a:pt x="6579" y="2"/>
                  </a:lnTo>
                  <a:lnTo>
                    <a:pt x="6583" y="0"/>
                  </a:lnTo>
                  <a:lnTo>
                    <a:pt x="6588" y="0"/>
                  </a:lnTo>
                  <a:lnTo>
                    <a:pt x="6593" y="2"/>
                  </a:lnTo>
                  <a:lnTo>
                    <a:pt x="6597" y="10"/>
                  </a:lnTo>
                  <a:lnTo>
                    <a:pt x="6602" y="24"/>
                  </a:lnTo>
                  <a:lnTo>
                    <a:pt x="6606" y="18"/>
                  </a:lnTo>
                  <a:lnTo>
                    <a:pt x="6611" y="20"/>
                  </a:lnTo>
                  <a:lnTo>
                    <a:pt x="6616" y="12"/>
                  </a:lnTo>
                  <a:lnTo>
                    <a:pt x="6620" y="12"/>
                  </a:lnTo>
                  <a:lnTo>
                    <a:pt x="6625" y="20"/>
                  </a:lnTo>
                  <a:lnTo>
                    <a:pt x="6629" y="26"/>
                  </a:lnTo>
                  <a:lnTo>
                    <a:pt x="6634" y="24"/>
                  </a:lnTo>
                  <a:lnTo>
                    <a:pt x="6639" y="14"/>
                  </a:lnTo>
                  <a:lnTo>
                    <a:pt x="6643" y="12"/>
                  </a:lnTo>
                  <a:lnTo>
                    <a:pt x="6648" y="20"/>
                  </a:lnTo>
                  <a:lnTo>
                    <a:pt x="6652" y="22"/>
                  </a:lnTo>
                  <a:lnTo>
                    <a:pt x="6657" y="32"/>
                  </a:lnTo>
                  <a:lnTo>
                    <a:pt x="6662" y="20"/>
                  </a:lnTo>
                  <a:lnTo>
                    <a:pt x="6666" y="12"/>
                  </a:lnTo>
                  <a:lnTo>
                    <a:pt x="6671" y="2"/>
                  </a:lnTo>
                  <a:lnTo>
                    <a:pt x="6675" y="2"/>
                  </a:lnTo>
                  <a:lnTo>
                    <a:pt x="6680" y="4"/>
                  </a:lnTo>
                  <a:lnTo>
                    <a:pt x="6685" y="4"/>
                  </a:lnTo>
                  <a:lnTo>
                    <a:pt x="6689" y="8"/>
                  </a:lnTo>
                  <a:lnTo>
                    <a:pt x="6694" y="10"/>
                  </a:lnTo>
                  <a:lnTo>
                    <a:pt x="6698" y="16"/>
                  </a:lnTo>
                  <a:lnTo>
                    <a:pt x="6703" y="20"/>
                  </a:lnTo>
                  <a:lnTo>
                    <a:pt x="6708" y="10"/>
                  </a:lnTo>
                  <a:lnTo>
                    <a:pt x="6712" y="8"/>
                  </a:lnTo>
                  <a:lnTo>
                    <a:pt x="6717" y="6"/>
                  </a:lnTo>
                  <a:lnTo>
                    <a:pt x="6721" y="4"/>
                  </a:lnTo>
                  <a:lnTo>
                    <a:pt x="6726" y="8"/>
                  </a:lnTo>
                  <a:lnTo>
                    <a:pt x="6731" y="6"/>
                  </a:lnTo>
                  <a:lnTo>
                    <a:pt x="6735" y="2"/>
                  </a:lnTo>
                  <a:lnTo>
                    <a:pt x="6740" y="2"/>
                  </a:lnTo>
                  <a:lnTo>
                    <a:pt x="6744" y="2"/>
                  </a:lnTo>
                  <a:lnTo>
                    <a:pt x="6749" y="0"/>
                  </a:lnTo>
                  <a:lnTo>
                    <a:pt x="6754" y="0"/>
                  </a:lnTo>
                  <a:lnTo>
                    <a:pt x="6758" y="6"/>
                  </a:lnTo>
                  <a:lnTo>
                    <a:pt x="6763" y="14"/>
                  </a:lnTo>
                  <a:lnTo>
                    <a:pt x="6767" y="24"/>
                  </a:lnTo>
                  <a:lnTo>
                    <a:pt x="6772" y="34"/>
                  </a:lnTo>
                  <a:lnTo>
                    <a:pt x="6777" y="30"/>
                  </a:lnTo>
                  <a:lnTo>
                    <a:pt x="6781" y="40"/>
                  </a:lnTo>
                  <a:lnTo>
                    <a:pt x="6786" y="32"/>
                  </a:lnTo>
                  <a:lnTo>
                    <a:pt x="6790" y="40"/>
                  </a:lnTo>
                  <a:lnTo>
                    <a:pt x="6795" y="42"/>
                  </a:lnTo>
                  <a:lnTo>
                    <a:pt x="6800" y="30"/>
                  </a:lnTo>
                  <a:lnTo>
                    <a:pt x="6804" y="34"/>
                  </a:lnTo>
                  <a:lnTo>
                    <a:pt x="6809" y="14"/>
                  </a:lnTo>
                  <a:lnTo>
                    <a:pt x="6813" y="14"/>
                  </a:lnTo>
                  <a:lnTo>
                    <a:pt x="6818" y="22"/>
                  </a:lnTo>
                  <a:lnTo>
                    <a:pt x="6823" y="26"/>
                  </a:lnTo>
                  <a:lnTo>
                    <a:pt x="6827" y="22"/>
                  </a:lnTo>
                  <a:lnTo>
                    <a:pt x="6832" y="16"/>
                  </a:lnTo>
                  <a:lnTo>
                    <a:pt x="6836" y="12"/>
                  </a:lnTo>
                  <a:lnTo>
                    <a:pt x="6841" y="24"/>
                  </a:lnTo>
                  <a:lnTo>
                    <a:pt x="6846" y="38"/>
                  </a:lnTo>
                  <a:lnTo>
                    <a:pt x="6850" y="66"/>
                  </a:lnTo>
                  <a:lnTo>
                    <a:pt x="6855" y="52"/>
                  </a:lnTo>
                  <a:lnTo>
                    <a:pt x="6859" y="30"/>
                  </a:lnTo>
                  <a:lnTo>
                    <a:pt x="6864" y="10"/>
                  </a:lnTo>
                  <a:lnTo>
                    <a:pt x="6868" y="6"/>
                  </a:lnTo>
                  <a:lnTo>
                    <a:pt x="6873" y="12"/>
                  </a:lnTo>
                  <a:lnTo>
                    <a:pt x="6878" y="14"/>
                  </a:lnTo>
                  <a:lnTo>
                    <a:pt x="6882" y="0"/>
                  </a:lnTo>
                  <a:lnTo>
                    <a:pt x="6887" y="0"/>
                  </a:lnTo>
                  <a:lnTo>
                    <a:pt x="6891" y="0"/>
                  </a:lnTo>
                  <a:lnTo>
                    <a:pt x="6896" y="2"/>
                  </a:lnTo>
                  <a:lnTo>
                    <a:pt x="6901" y="10"/>
                  </a:lnTo>
                  <a:lnTo>
                    <a:pt x="6905" y="16"/>
                  </a:lnTo>
                  <a:lnTo>
                    <a:pt x="6910" y="10"/>
                  </a:lnTo>
                  <a:lnTo>
                    <a:pt x="6914" y="0"/>
                  </a:lnTo>
                  <a:lnTo>
                    <a:pt x="6919" y="10"/>
                  </a:lnTo>
                  <a:lnTo>
                    <a:pt x="6924" y="16"/>
                  </a:lnTo>
                  <a:lnTo>
                    <a:pt x="6928" y="14"/>
                  </a:lnTo>
                  <a:lnTo>
                    <a:pt x="6933" y="8"/>
                  </a:lnTo>
                  <a:lnTo>
                    <a:pt x="6937" y="2"/>
                  </a:lnTo>
                  <a:lnTo>
                    <a:pt x="6942" y="2"/>
                  </a:lnTo>
                  <a:lnTo>
                    <a:pt x="6947" y="2"/>
                  </a:lnTo>
                  <a:lnTo>
                    <a:pt x="6951" y="2"/>
                  </a:lnTo>
                  <a:lnTo>
                    <a:pt x="6956" y="8"/>
                  </a:lnTo>
                  <a:lnTo>
                    <a:pt x="6960" y="12"/>
                  </a:lnTo>
                  <a:lnTo>
                    <a:pt x="6965" y="14"/>
                  </a:lnTo>
                  <a:lnTo>
                    <a:pt x="6970" y="12"/>
                  </a:lnTo>
                  <a:lnTo>
                    <a:pt x="6974" y="6"/>
                  </a:lnTo>
                  <a:lnTo>
                    <a:pt x="6979" y="14"/>
                  </a:lnTo>
                  <a:lnTo>
                    <a:pt x="6983" y="22"/>
                  </a:lnTo>
                  <a:lnTo>
                    <a:pt x="6988" y="26"/>
                  </a:lnTo>
                  <a:lnTo>
                    <a:pt x="6993" y="32"/>
                  </a:lnTo>
                  <a:lnTo>
                    <a:pt x="6997" y="40"/>
                  </a:lnTo>
                  <a:lnTo>
                    <a:pt x="7002" y="40"/>
                  </a:lnTo>
                  <a:lnTo>
                    <a:pt x="7006" y="22"/>
                  </a:lnTo>
                  <a:lnTo>
                    <a:pt x="7011" y="0"/>
                  </a:lnTo>
                  <a:lnTo>
                    <a:pt x="7016" y="0"/>
                  </a:lnTo>
                  <a:lnTo>
                    <a:pt x="7020" y="4"/>
                  </a:lnTo>
                  <a:lnTo>
                    <a:pt x="7025" y="0"/>
                  </a:lnTo>
                  <a:lnTo>
                    <a:pt x="7029" y="0"/>
                  </a:lnTo>
                  <a:lnTo>
                    <a:pt x="7034" y="0"/>
                  </a:lnTo>
                  <a:lnTo>
                    <a:pt x="7039" y="10"/>
                  </a:lnTo>
                  <a:lnTo>
                    <a:pt x="7043" y="22"/>
                  </a:lnTo>
                  <a:lnTo>
                    <a:pt x="7048" y="36"/>
                  </a:lnTo>
                  <a:lnTo>
                    <a:pt x="7052" y="36"/>
                  </a:lnTo>
                  <a:lnTo>
                    <a:pt x="7057" y="28"/>
                  </a:lnTo>
                  <a:lnTo>
                    <a:pt x="7062" y="30"/>
                  </a:lnTo>
                  <a:lnTo>
                    <a:pt x="7066" y="34"/>
                  </a:lnTo>
                  <a:lnTo>
                    <a:pt x="7071" y="30"/>
                  </a:lnTo>
                  <a:lnTo>
                    <a:pt x="7075" y="0"/>
                  </a:lnTo>
                  <a:lnTo>
                    <a:pt x="7080" y="10"/>
                  </a:lnTo>
                  <a:lnTo>
                    <a:pt x="7085" y="12"/>
                  </a:lnTo>
                  <a:lnTo>
                    <a:pt x="7089" y="12"/>
                  </a:lnTo>
                  <a:lnTo>
                    <a:pt x="7094" y="14"/>
                  </a:lnTo>
                  <a:lnTo>
                    <a:pt x="7098" y="8"/>
                  </a:lnTo>
                  <a:lnTo>
                    <a:pt x="7103" y="6"/>
                  </a:lnTo>
                  <a:lnTo>
                    <a:pt x="7108" y="10"/>
                  </a:lnTo>
                  <a:lnTo>
                    <a:pt x="7112" y="18"/>
                  </a:lnTo>
                  <a:lnTo>
                    <a:pt x="7117" y="24"/>
                  </a:lnTo>
                  <a:lnTo>
                    <a:pt x="7121" y="46"/>
                  </a:lnTo>
                  <a:lnTo>
                    <a:pt x="7126" y="34"/>
                  </a:lnTo>
                  <a:lnTo>
                    <a:pt x="7131" y="0"/>
                  </a:lnTo>
                  <a:lnTo>
                    <a:pt x="7135" y="4"/>
                  </a:lnTo>
                  <a:lnTo>
                    <a:pt x="7140" y="22"/>
                  </a:lnTo>
                  <a:lnTo>
                    <a:pt x="7144" y="36"/>
                  </a:lnTo>
                  <a:lnTo>
                    <a:pt x="7149" y="32"/>
                  </a:lnTo>
                  <a:lnTo>
                    <a:pt x="7154" y="6"/>
                  </a:lnTo>
                  <a:lnTo>
                    <a:pt x="7158" y="12"/>
                  </a:lnTo>
                  <a:lnTo>
                    <a:pt x="7163" y="20"/>
                  </a:lnTo>
                  <a:lnTo>
                    <a:pt x="7167" y="0"/>
                  </a:lnTo>
                  <a:lnTo>
                    <a:pt x="7172" y="6"/>
                  </a:lnTo>
                  <a:lnTo>
                    <a:pt x="7177" y="8"/>
                  </a:lnTo>
                  <a:lnTo>
                    <a:pt x="7181" y="8"/>
                  </a:lnTo>
                  <a:lnTo>
                    <a:pt x="7186" y="6"/>
                  </a:lnTo>
                  <a:lnTo>
                    <a:pt x="7190" y="0"/>
                  </a:lnTo>
                  <a:lnTo>
                    <a:pt x="7195" y="0"/>
                  </a:lnTo>
                  <a:lnTo>
                    <a:pt x="7200" y="0"/>
                  </a:lnTo>
                  <a:lnTo>
                    <a:pt x="7204" y="0"/>
                  </a:lnTo>
                  <a:lnTo>
                    <a:pt x="7209" y="0"/>
                  </a:lnTo>
                  <a:lnTo>
                    <a:pt x="7213" y="0"/>
                  </a:lnTo>
                  <a:lnTo>
                    <a:pt x="7218" y="0"/>
                  </a:lnTo>
                  <a:lnTo>
                    <a:pt x="7222" y="18"/>
                  </a:lnTo>
                  <a:lnTo>
                    <a:pt x="7227" y="0"/>
                  </a:lnTo>
                  <a:lnTo>
                    <a:pt x="7232" y="20"/>
                  </a:lnTo>
                  <a:lnTo>
                    <a:pt x="7236" y="34"/>
                  </a:lnTo>
                  <a:lnTo>
                    <a:pt x="7241" y="36"/>
                  </a:lnTo>
                  <a:lnTo>
                    <a:pt x="7245" y="24"/>
                  </a:lnTo>
                  <a:lnTo>
                    <a:pt x="7250" y="30"/>
                  </a:lnTo>
                  <a:lnTo>
                    <a:pt x="7255" y="32"/>
                  </a:lnTo>
                  <a:lnTo>
                    <a:pt x="7259" y="18"/>
                  </a:lnTo>
                  <a:lnTo>
                    <a:pt x="7264" y="20"/>
                  </a:lnTo>
                  <a:lnTo>
                    <a:pt x="7268" y="14"/>
                  </a:lnTo>
                  <a:lnTo>
                    <a:pt x="7273" y="4"/>
                  </a:lnTo>
                  <a:lnTo>
                    <a:pt x="7278" y="4"/>
                  </a:lnTo>
                  <a:lnTo>
                    <a:pt x="7282" y="8"/>
                  </a:lnTo>
                  <a:lnTo>
                    <a:pt x="7287" y="10"/>
                  </a:lnTo>
                  <a:lnTo>
                    <a:pt x="7291" y="20"/>
                  </a:lnTo>
                  <a:lnTo>
                    <a:pt x="7296" y="16"/>
                  </a:lnTo>
                  <a:lnTo>
                    <a:pt x="7301" y="6"/>
                  </a:lnTo>
                  <a:lnTo>
                    <a:pt x="7305" y="8"/>
                  </a:lnTo>
                  <a:lnTo>
                    <a:pt x="7310" y="18"/>
                  </a:lnTo>
                  <a:lnTo>
                    <a:pt x="7314" y="22"/>
                  </a:lnTo>
                  <a:lnTo>
                    <a:pt x="7319" y="14"/>
                  </a:lnTo>
                  <a:lnTo>
                    <a:pt x="7324" y="0"/>
                  </a:lnTo>
                  <a:lnTo>
                    <a:pt x="7328" y="18"/>
                  </a:lnTo>
                  <a:lnTo>
                    <a:pt x="7333" y="22"/>
                  </a:lnTo>
                  <a:lnTo>
                    <a:pt x="7337" y="14"/>
                  </a:lnTo>
                  <a:lnTo>
                    <a:pt x="7342" y="12"/>
                  </a:lnTo>
                  <a:lnTo>
                    <a:pt x="7347" y="26"/>
                  </a:lnTo>
                  <a:lnTo>
                    <a:pt x="7351" y="36"/>
                  </a:lnTo>
                  <a:lnTo>
                    <a:pt x="7356" y="32"/>
                  </a:lnTo>
                  <a:lnTo>
                    <a:pt x="7360" y="42"/>
                  </a:lnTo>
                  <a:lnTo>
                    <a:pt x="7365" y="50"/>
                  </a:lnTo>
                  <a:lnTo>
                    <a:pt x="7370" y="58"/>
                  </a:lnTo>
                  <a:lnTo>
                    <a:pt x="7374" y="54"/>
                  </a:lnTo>
                  <a:lnTo>
                    <a:pt x="7379" y="30"/>
                  </a:lnTo>
                  <a:lnTo>
                    <a:pt x="7383" y="30"/>
                  </a:lnTo>
                  <a:lnTo>
                    <a:pt x="7388" y="40"/>
                  </a:lnTo>
                  <a:lnTo>
                    <a:pt x="7393" y="24"/>
                  </a:lnTo>
                  <a:lnTo>
                    <a:pt x="7397" y="0"/>
                  </a:lnTo>
                  <a:lnTo>
                    <a:pt x="7402" y="4"/>
                  </a:lnTo>
                  <a:lnTo>
                    <a:pt x="7406" y="14"/>
                  </a:lnTo>
                  <a:lnTo>
                    <a:pt x="7411" y="18"/>
                  </a:lnTo>
                  <a:lnTo>
                    <a:pt x="7416" y="24"/>
                  </a:lnTo>
                  <a:lnTo>
                    <a:pt x="7420" y="32"/>
                  </a:lnTo>
                  <a:lnTo>
                    <a:pt x="7425" y="32"/>
                  </a:lnTo>
                  <a:lnTo>
                    <a:pt x="7429" y="24"/>
                  </a:lnTo>
                  <a:lnTo>
                    <a:pt x="7434" y="16"/>
                  </a:lnTo>
                  <a:lnTo>
                    <a:pt x="7439" y="30"/>
                  </a:lnTo>
                  <a:lnTo>
                    <a:pt x="7443" y="66"/>
                  </a:lnTo>
                  <a:lnTo>
                    <a:pt x="7448" y="84"/>
                  </a:lnTo>
                  <a:lnTo>
                    <a:pt x="7452" y="74"/>
                  </a:lnTo>
                  <a:lnTo>
                    <a:pt x="7457" y="52"/>
                  </a:lnTo>
                  <a:lnTo>
                    <a:pt x="7462" y="30"/>
                  </a:lnTo>
                  <a:lnTo>
                    <a:pt x="7466" y="14"/>
                  </a:lnTo>
                  <a:lnTo>
                    <a:pt x="7471" y="4"/>
                  </a:lnTo>
                  <a:lnTo>
                    <a:pt x="7475" y="0"/>
                  </a:lnTo>
                  <a:lnTo>
                    <a:pt x="7480" y="0"/>
                  </a:lnTo>
                  <a:lnTo>
                    <a:pt x="7485" y="4"/>
                  </a:lnTo>
                  <a:lnTo>
                    <a:pt x="7489" y="4"/>
                  </a:lnTo>
                  <a:lnTo>
                    <a:pt x="7494" y="2"/>
                  </a:lnTo>
                  <a:lnTo>
                    <a:pt x="7498" y="4"/>
                  </a:lnTo>
                  <a:lnTo>
                    <a:pt x="7503" y="2"/>
                  </a:lnTo>
                  <a:lnTo>
                    <a:pt x="7508" y="2"/>
                  </a:lnTo>
                  <a:lnTo>
                    <a:pt x="7512" y="12"/>
                  </a:lnTo>
                  <a:lnTo>
                    <a:pt x="7517" y="26"/>
                  </a:lnTo>
                  <a:lnTo>
                    <a:pt x="7521" y="32"/>
                  </a:lnTo>
                  <a:lnTo>
                    <a:pt x="7526" y="22"/>
                  </a:lnTo>
                  <a:lnTo>
                    <a:pt x="7531" y="10"/>
                  </a:lnTo>
                  <a:lnTo>
                    <a:pt x="7535" y="2"/>
                  </a:lnTo>
                  <a:lnTo>
                    <a:pt x="7540" y="0"/>
                  </a:lnTo>
                  <a:lnTo>
                    <a:pt x="7544" y="20"/>
                  </a:lnTo>
                  <a:lnTo>
                    <a:pt x="7549" y="54"/>
                  </a:lnTo>
                  <a:lnTo>
                    <a:pt x="7554" y="58"/>
                  </a:lnTo>
                  <a:lnTo>
                    <a:pt x="7558" y="56"/>
                  </a:lnTo>
                  <a:lnTo>
                    <a:pt x="7563" y="28"/>
                  </a:lnTo>
                  <a:lnTo>
                    <a:pt x="7567" y="6"/>
                  </a:lnTo>
                  <a:lnTo>
                    <a:pt x="7572" y="0"/>
                  </a:lnTo>
                  <a:lnTo>
                    <a:pt x="7577" y="0"/>
                  </a:lnTo>
                  <a:lnTo>
                    <a:pt x="7581" y="4"/>
                  </a:lnTo>
                  <a:lnTo>
                    <a:pt x="7586" y="22"/>
                  </a:lnTo>
                  <a:lnTo>
                    <a:pt x="7590" y="34"/>
                  </a:lnTo>
                  <a:lnTo>
                    <a:pt x="7595" y="24"/>
                  </a:lnTo>
                  <a:lnTo>
                    <a:pt x="7600" y="14"/>
                  </a:lnTo>
                  <a:lnTo>
                    <a:pt x="7604" y="46"/>
                  </a:lnTo>
                  <a:lnTo>
                    <a:pt x="7609" y="88"/>
                  </a:lnTo>
                  <a:lnTo>
                    <a:pt x="7613" y="86"/>
                  </a:lnTo>
                  <a:lnTo>
                    <a:pt x="7618" y="44"/>
                  </a:lnTo>
                  <a:lnTo>
                    <a:pt x="7622" y="18"/>
                  </a:lnTo>
                  <a:lnTo>
                    <a:pt x="7627" y="22"/>
                  </a:lnTo>
                  <a:lnTo>
                    <a:pt x="7632" y="20"/>
                  </a:lnTo>
                  <a:lnTo>
                    <a:pt x="7636" y="12"/>
                  </a:lnTo>
                  <a:lnTo>
                    <a:pt x="7641" y="14"/>
                  </a:lnTo>
                  <a:lnTo>
                    <a:pt x="7645" y="18"/>
                  </a:lnTo>
                  <a:lnTo>
                    <a:pt x="7650" y="14"/>
                  </a:lnTo>
                  <a:lnTo>
                    <a:pt x="7655" y="10"/>
                  </a:lnTo>
                  <a:lnTo>
                    <a:pt x="7659" y="6"/>
                  </a:lnTo>
                  <a:lnTo>
                    <a:pt x="7664" y="2"/>
                  </a:lnTo>
                  <a:lnTo>
                    <a:pt x="7668" y="0"/>
                  </a:lnTo>
                  <a:lnTo>
                    <a:pt x="7673" y="0"/>
                  </a:lnTo>
                  <a:lnTo>
                    <a:pt x="7678" y="24"/>
                  </a:lnTo>
                  <a:lnTo>
                    <a:pt x="7682" y="24"/>
                  </a:lnTo>
                  <a:lnTo>
                    <a:pt x="7687" y="12"/>
                  </a:lnTo>
                  <a:lnTo>
                    <a:pt x="7691" y="4"/>
                  </a:lnTo>
                  <a:lnTo>
                    <a:pt x="7696" y="4"/>
                  </a:lnTo>
                  <a:lnTo>
                    <a:pt x="7701" y="6"/>
                  </a:lnTo>
                  <a:lnTo>
                    <a:pt x="7705" y="8"/>
                  </a:lnTo>
                  <a:lnTo>
                    <a:pt x="7710" y="0"/>
                  </a:lnTo>
                  <a:lnTo>
                    <a:pt x="7714" y="22"/>
                  </a:lnTo>
                  <a:lnTo>
                    <a:pt x="7719" y="28"/>
                  </a:lnTo>
                  <a:lnTo>
                    <a:pt x="7724" y="32"/>
                  </a:lnTo>
                  <a:lnTo>
                    <a:pt x="7728" y="54"/>
                  </a:lnTo>
                  <a:lnTo>
                    <a:pt x="7733" y="38"/>
                  </a:lnTo>
                  <a:lnTo>
                    <a:pt x="7737" y="0"/>
                  </a:lnTo>
                  <a:lnTo>
                    <a:pt x="7742" y="0"/>
                  </a:lnTo>
                  <a:lnTo>
                    <a:pt x="7747" y="0"/>
                  </a:lnTo>
                  <a:lnTo>
                    <a:pt x="7751" y="6"/>
                  </a:lnTo>
                  <a:lnTo>
                    <a:pt x="7756" y="8"/>
                  </a:lnTo>
                  <a:lnTo>
                    <a:pt x="7760" y="8"/>
                  </a:lnTo>
                  <a:lnTo>
                    <a:pt x="7765" y="12"/>
                  </a:lnTo>
                  <a:lnTo>
                    <a:pt x="7770" y="18"/>
                  </a:lnTo>
                  <a:lnTo>
                    <a:pt x="7774" y="0"/>
                  </a:lnTo>
                  <a:lnTo>
                    <a:pt x="7779" y="12"/>
                  </a:lnTo>
                  <a:lnTo>
                    <a:pt x="7783" y="18"/>
                  </a:lnTo>
                  <a:lnTo>
                    <a:pt x="7788" y="12"/>
                  </a:lnTo>
                  <a:lnTo>
                    <a:pt x="7793" y="4"/>
                  </a:lnTo>
                  <a:lnTo>
                    <a:pt x="7797" y="22"/>
                  </a:lnTo>
                  <a:lnTo>
                    <a:pt x="7802" y="62"/>
                  </a:lnTo>
                  <a:lnTo>
                    <a:pt x="7806" y="106"/>
                  </a:lnTo>
                  <a:lnTo>
                    <a:pt x="7811" y="160"/>
                  </a:lnTo>
                  <a:lnTo>
                    <a:pt x="7816" y="114"/>
                  </a:lnTo>
                  <a:lnTo>
                    <a:pt x="7820" y="54"/>
                  </a:lnTo>
                  <a:lnTo>
                    <a:pt x="7825" y="10"/>
                  </a:lnTo>
                  <a:lnTo>
                    <a:pt x="7829" y="0"/>
                  </a:lnTo>
                  <a:lnTo>
                    <a:pt x="7834" y="14"/>
                  </a:lnTo>
                  <a:lnTo>
                    <a:pt x="7839" y="14"/>
                  </a:lnTo>
                  <a:lnTo>
                    <a:pt x="7843" y="8"/>
                  </a:lnTo>
                  <a:lnTo>
                    <a:pt x="7848" y="14"/>
                  </a:lnTo>
                  <a:lnTo>
                    <a:pt x="7852" y="10"/>
                  </a:lnTo>
                  <a:lnTo>
                    <a:pt x="7857" y="4"/>
                  </a:lnTo>
                  <a:lnTo>
                    <a:pt x="7862" y="0"/>
                  </a:lnTo>
                  <a:lnTo>
                    <a:pt x="7866" y="10"/>
                  </a:lnTo>
                  <a:lnTo>
                    <a:pt x="7871" y="22"/>
                  </a:lnTo>
                  <a:lnTo>
                    <a:pt x="7875" y="42"/>
                  </a:lnTo>
                  <a:lnTo>
                    <a:pt x="7880" y="64"/>
                  </a:lnTo>
                  <a:lnTo>
                    <a:pt x="7885" y="74"/>
                  </a:lnTo>
                  <a:lnTo>
                    <a:pt x="7889" y="58"/>
                  </a:lnTo>
                  <a:lnTo>
                    <a:pt x="7894" y="36"/>
                  </a:lnTo>
                  <a:lnTo>
                    <a:pt x="7898" y="26"/>
                  </a:lnTo>
                  <a:lnTo>
                    <a:pt x="7903" y="26"/>
                  </a:lnTo>
                  <a:lnTo>
                    <a:pt x="7908" y="26"/>
                  </a:lnTo>
                  <a:lnTo>
                    <a:pt x="7912" y="24"/>
                  </a:lnTo>
                  <a:lnTo>
                    <a:pt x="7917" y="14"/>
                  </a:lnTo>
                  <a:lnTo>
                    <a:pt x="7921" y="6"/>
                  </a:lnTo>
                  <a:lnTo>
                    <a:pt x="7926" y="8"/>
                  </a:lnTo>
                  <a:lnTo>
                    <a:pt x="7931" y="12"/>
                  </a:lnTo>
                  <a:lnTo>
                    <a:pt x="7935" y="14"/>
                  </a:lnTo>
                  <a:lnTo>
                    <a:pt x="7940" y="18"/>
                  </a:lnTo>
                  <a:lnTo>
                    <a:pt x="7944" y="28"/>
                  </a:lnTo>
                  <a:lnTo>
                    <a:pt x="7949" y="24"/>
                  </a:lnTo>
                  <a:lnTo>
                    <a:pt x="7954" y="26"/>
                  </a:lnTo>
                  <a:lnTo>
                    <a:pt x="7958" y="34"/>
                  </a:lnTo>
                  <a:lnTo>
                    <a:pt x="7963" y="30"/>
                  </a:lnTo>
                  <a:lnTo>
                    <a:pt x="7967" y="16"/>
                  </a:lnTo>
                  <a:lnTo>
                    <a:pt x="7972" y="4"/>
                  </a:lnTo>
                  <a:lnTo>
                    <a:pt x="7976" y="0"/>
                  </a:lnTo>
                  <a:lnTo>
                    <a:pt x="7981" y="0"/>
                  </a:lnTo>
                  <a:lnTo>
                    <a:pt x="7986" y="4"/>
                  </a:lnTo>
                  <a:lnTo>
                    <a:pt x="7990" y="12"/>
                  </a:lnTo>
                  <a:lnTo>
                    <a:pt x="7995" y="0"/>
                  </a:lnTo>
                  <a:lnTo>
                    <a:pt x="7999" y="0"/>
                  </a:lnTo>
                  <a:lnTo>
                    <a:pt x="8004" y="0"/>
                  </a:lnTo>
                  <a:lnTo>
                    <a:pt x="8009" y="20"/>
                  </a:lnTo>
                  <a:lnTo>
                    <a:pt x="8013" y="22"/>
                  </a:lnTo>
                  <a:lnTo>
                    <a:pt x="8018" y="20"/>
                  </a:lnTo>
                  <a:lnTo>
                    <a:pt x="8022" y="22"/>
                  </a:lnTo>
                  <a:lnTo>
                    <a:pt x="8027" y="22"/>
                  </a:lnTo>
                  <a:lnTo>
                    <a:pt x="8032" y="42"/>
                  </a:lnTo>
                  <a:lnTo>
                    <a:pt x="8036" y="32"/>
                  </a:lnTo>
                  <a:lnTo>
                    <a:pt x="8041" y="10"/>
                  </a:lnTo>
                  <a:lnTo>
                    <a:pt x="8045" y="4"/>
                  </a:lnTo>
                  <a:lnTo>
                    <a:pt x="8050" y="0"/>
                  </a:lnTo>
                  <a:lnTo>
                    <a:pt x="8055" y="0"/>
                  </a:lnTo>
                  <a:lnTo>
                    <a:pt x="8059" y="0"/>
                  </a:lnTo>
                  <a:lnTo>
                    <a:pt x="8064" y="0"/>
                  </a:lnTo>
                  <a:lnTo>
                    <a:pt x="8068" y="0"/>
                  </a:lnTo>
                  <a:lnTo>
                    <a:pt x="8073" y="0"/>
                  </a:lnTo>
                  <a:lnTo>
                    <a:pt x="8078" y="0"/>
                  </a:lnTo>
                  <a:lnTo>
                    <a:pt x="8082" y="4"/>
                  </a:lnTo>
                  <a:lnTo>
                    <a:pt x="8087" y="20"/>
                  </a:lnTo>
                  <a:lnTo>
                    <a:pt x="8091" y="36"/>
                  </a:lnTo>
                  <a:lnTo>
                    <a:pt x="8096" y="36"/>
                  </a:lnTo>
                  <a:lnTo>
                    <a:pt x="8101" y="30"/>
                  </a:lnTo>
                  <a:lnTo>
                    <a:pt x="8105" y="18"/>
                  </a:lnTo>
                  <a:lnTo>
                    <a:pt x="8110" y="12"/>
                  </a:lnTo>
                  <a:lnTo>
                    <a:pt x="8114" y="10"/>
                  </a:lnTo>
                  <a:lnTo>
                    <a:pt x="8119" y="14"/>
                  </a:lnTo>
                  <a:lnTo>
                    <a:pt x="8124" y="12"/>
                  </a:lnTo>
                  <a:lnTo>
                    <a:pt x="8128" y="14"/>
                  </a:lnTo>
                  <a:lnTo>
                    <a:pt x="8133" y="26"/>
                  </a:lnTo>
                  <a:lnTo>
                    <a:pt x="8137" y="28"/>
                  </a:lnTo>
                  <a:lnTo>
                    <a:pt x="8142" y="30"/>
                  </a:lnTo>
                  <a:lnTo>
                    <a:pt x="8147" y="58"/>
                  </a:lnTo>
                  <a:lnTo>
                    <a:pt x="8151" y="74"/>
                  </a:lnTo>
                  <a:lnTo>
                    <a:pt x="8156" y="60"/>
                  </a:lnTo>
                  <a:lnTo>
                    <a:pt x="8160" y="32"/>
                  </a:lnTo>
                  <a:lnTo>
                    <a:pt x="8165" y="20"/>
                  </a:lnTo>
                  <a:lnTo>
                    <a:pt x="8170" y="24"/>
                  </a:lnTo>
                  <a:lnTo>
                    <a:pt x="8174" y="16"/>
                  </a:lnTo>
                  <a:lnTo>
                    <a:pt x="8179" y="12"/>
                  </a:lnTo>
                  <a:lnTo>
                    <a:pt x="8183" y="6"/>
                  </a:lnTo>
                  <a:lnTo>
                    <a:pt x="8188" y="16"/>
                  </a:lnTo>
                  <a:lnTo>
                    <a:pt x="8193" y="24"/>
                  </a:lnTo>
                  <a:lnTo>
                    <a:pt x="8197" y="22"/>
                  </a:lnTo>
                  <a:lnTo>
                    <a:pt x="8202" y="20"/>
                  </a:lnTo>
                  <a:lnTo>
                    <a:pt x="8206" y="18"/>
                  </a:lnTo>
                  <a:lnTo>
                    <a:pt x="8211" y="10"/>
                  </a:lnTo>
                  <a:lnTo>
                    <a:pt x="8216" y="8"/>
                  </a:lnTo>
                  <a:lnTo>
                    <a:pt x="8220" y="24"/>
                  </a:lnTo>
                  <a:lnTo>
                    <a:pt x="8225" y="50"/>
                  </a:lnTo>
                  <a:lnTo>
                    <a:pt x="8229" y="54"/>
                  </a:lnTo>
                  <a:lnTo>
                    <a:pt x="8234" y="40"/>
                  </a:lnTo>
                  <a:lnTo>
                    <a:pt x="8239" y="8"/>
                  </a:lnTo>
                  <a:lnTo>
                    <a:pt x="8243" y="16"/>
                  </a:lnTo>
                  <a:lnTo>
                    <a:pt x="8248" y="32"/>
                  </a:lnTo>
                  <a:lnTo>
                    <a:pt x="8252" y="28"/>
                  </a:lnTo>
                  <a:lnTo>
                    <a:pt x="8257" y="32"/>
                  </a:lnTo>
                  <a:lnTo>
                    <a:pt x="8262" y="22"/>
                  </a:lnTo>
                  <a:lnTo>
                    <a:pt x="8266" y="10"/>
                  </a:lnTo>
                  <a:lnTo>
                    <a:pt x="8271" y="0"/>
                  </a:lnTo>
                  <a:lnTo>
                    <a:pt x="8275" y="4"/>
                  </a:lnTo>
                  <a:lnTo>
                    <a:pt x="8280" y="20"/>
                  </a:lnTo>
                  <a:lnTo>
                    <a:pt x="8285" y="12"/>
                  </a:lnTo>
                  <a:lnTo>
                    <a:pt x="8289" y="0"/>
                  </a:lnTo>
                  <a:lnTo>
                    <a:pt x="8294" y="0"/>
                  </a:lnTo>
                  <a:lnTo>
                    <a:pt x="8298" y="16"/>
                  </a:lnTo>
                  <a:lnTo>
                    <a:pt x="8303" y="42"/>
                  </a:lnTo>
                  <a:lnTo>
                    <a:pt x="8308" y="70"/>
                  </a:lnTo>
                  <a:lnTo>
                    <a:pt x="8312" y="68"/>
                  </a:lnTo>
                  <a:lnTo>
                    <a:pt x="8317" y="42"/>
                  </a:lnTo>
                  <a:lnTo>
                    <a:pt x="8321" y="32"/>
                  </a:lnTo>
                  <a:lnTo>
                    <a:pt x="8326" y="32"/>
                  </a:lnTo>
                  <a:lnTo>
                    <a:pt x="8330" y="22"/>
                  </a:lnTo>
                  <a:lnTo>
                    <a:pt x="8335" y="0"/>
                  </a:lnTo>
                  <a:lnTo>
                    <a:pt x="8340" y="8"/>
                  </a:lnTo>
                  <a:lnTo>
                    <a:pt x="8344" y="12"/>
                  </a:lnTo>
                  <a:lnTo>
                    <a:pt x="8349" y="14"/>
                  </a:lnTo>
                  <a:lnTo>
                    <a:pt x="8353" y="10"/>
                  </a:lnTo>
                  <a:lnTo>
                    <a:pt x="8358" y="12"/>
                  </a:lnTo>
                  <a:lnTo>
                    <a:pt x="8363" y="20"/>
                  </a:lnTo>
                  <a:lnTo>
                    <a:pt x="8367" y="24"/>
                  </a:lnTo>
                  <a:lnTo>
                    <a:pt x="8372" y="40"/>
                  </a:lnTo>
                  <a:lnTo>
                    <a:pt x="8376" y="24"/>
                  </a:lnTo>
                  <a:lnTo>
                    <a:pt x="8381" y="8"/>
                  </a:lnTo>
                  <a:lnTo>
                    <a:pt x="8386" y="0"/>
                  </a:lnTo>
                  <a:lnTo>
                    <a:pt x="8390" y="0"/>
                  </a:lnTo>
                  <a:lnTo>
                    <a:pt x="8395" y="0"/>
                  </a:lnTo>
                  <a:lnTo>
                    <a:pt x="8399" y="0"/>
                  </a:lnTo>
                  <a:lnTo>
                    <a:pt x="8404" y="12"/>
                  </a:lnTo>
                  <a:lnTo>
                    <a:pt x="8409" y="0"/>
                  </a:lnTo>
                  <a:lnTo>
                    <a:pt x="8413" y="0"/>
                  </a:lnTo>
                  <a:lnTo>
                    <a:pt x="8418" y="0"/>
                  </a:lnTo>
                  <a:lnTo>
                    <a:pt x="8422" y="0"/>
                  </a:lnTo>
                  <a:lnTo>
                    <a:pt x="8427" y="20"/>
                  </a:lnTo>
                  <a:lnTo>
                    <a:pt x="8432" y="16"/>
                  </a:lnTo>
                  <a:lnTo>
                    <a:pt x="8436" y="14"/>
                  </a:lnTo>
                  <a:lnTo>
                    <a:pt x="8441" y="14"/>
                  </a:lnTo>
                  <a:lnTo>
                    <a:pt x="8445" y="14"/>
                  </a:lnTo>
                  <a:lnTo>
                    <a:pt x="8450" y="8"/>
                  </a:lnTo>
                  <a:lnTo>
                    <a:pt x="8455" y="0"/>
                  </a:lnTo>
                  <a:lnTo>
                    <a:pt x="8459" y="0"/>
                  </a:lnTo>
                  <a:lnTo>
                    <a:pt x="8464" y="0"/>
                  </a:lnTo>
                  <a:lnTo>
                    <a:pt x="8468" y="0"/>
                  </a:lnTo>
                  <a:lnTo>
                    <a:pt x="8473" y="14"/>
                  </a:lnTo>
                  <a:lnTo>
                    <a:pt x="8478" y="22"/>
                  </a:lnTo>
                  <a:lnTo>
                    <a:pt x="8482" y="16"/>
                  </a:lnTo>
                  <a:lnTo>
                    <a:pt x="8487" y="10"/>
                  </a:lnTo>
                  <a:lnTo>
                    <a:pt x="8491" y="0"/>
                  </a:lnTo>
                  <a:lnTo>
                    <a:pt x="8496" y="0"/>
                  </a:lnTo>
                  <a:lnTo>
                    <a:pt x="8501" y="0"/>
                  </a:lnTo>
                  <a:lnTo>
                    <a:pt x="8505" y="0"/>
                  </a:lnTo>
                  <a:lnTo>
                    <a:pt x="8510" y="8"/>
                  </a:lnTo>
                  <a:lnTo>
                    <a:pt x="8514" y="4"/>
                  </a:lnTo>
                  <a:lnTo>
                    <a:pt x="8519" y="4"/>
                  </a:lnTo>
                  <a:lnTo>
                    <a:pt x="8524" y="6"/>
                  </a:lnTo>
                  <a:lnTo>
                    <a:pt x="8528" y="14"/>
                  </a:lnTo>
                  <a:lnTo>
                    <a:pt x="8533" y="20"/>
                  </a:lnTo>
                  <a:lnTo>
                    <a:pt x="8537" y="14"/>
                  </a:lnTo>
                  <a:lnTo>
                    <a:pt x="8542" y="4"/>
                  </a:lnTo>
                  <a:lnTo>
                    <a:pt x="8547" y="0"/>
                  </a:lnTo>
                  <a:lnTo>
                    <a:pt x="8551" y="0"/>
                  </a:lnTo>
                  <a:lnTo>
                    <a:pt x="8556" y="0"/>
                  </a:lnTo>
                  <a:lnTo>
                    <a:pt x="8560" y="0"/>
                  </a:lnTo>
                  <a:lnTo>
                    <a:pt x="8565" y="0"/>
                  </a:lnTo>
                  <a:lnTo>
                    <a:pt x="8570" y="0"/>
                  </a:lnTo>
                  <a:lnTo>
                    <a:pt x="8574" y="0"/>
                  </a:lnTo>
                  <a:lnTo>
                    <a:pt x="8579" y="0"/>
                  </a:lnTo>
                  <a:lnTo>
                    <a:pt x="8583" y="0"/>
                  </a:lnTo>
                  <a:lnTo>
                    <a:pt x="8588" y="4"/>
                  </a:lnTo>
                  <a:lnTo>
                    <a:pt x="8593" y="22"/>
                  </a:lnTo>
                  <a:lnTo>
                    <a:pt x="8597" y="20"/>
                  </a:lnTo>
                  <a:lnTo>
                    <a:pt x="8602" y="26"/>
                  </a:lnTo>
                  <a:lnTo>
                    <a:pt x="8606" y="24"/>
                  </a:lnTo>
                  <a:lnTo>
                    <a:pt x="8611" y="8"/>
                  </a:lnTo>
                  <a:lnTo>
                    <a:pt x="8616" y="22"/>
                  </a:lnTo>
                  <a:lnTo>
                    <a:pt x="8620" y="42"/>
                  </a:lnTo>
                  <a:lnTo>
                    <a:pt x="8625" y="48"/>
                  </a:lnTo>
                  <a:lnTo>
                    <a:pt x="8629" y="36"/>
                  </a:lnTo>
                  <a:lnTo>
                    <a:pt x="8634" y="18"/>
                  </a:lnTo>
                  <a:lnTo>
                    <a:pt x="8639" y="10"/>
                  </a:lnTo>
                  <a:lnTo>
                    <a:pt x="8643" y="0"/>
                  </a:lnTo>
                  <a:lnTo>
                    <a:pt x="8648" y="0"/>
                  </a:lnTo>
                  <a:lnTo>
                    <a:pt x="8652" y="0"/>
                  </a:lnTo>
                  <a:lnTo>
                    <a:pt x="8657" y="10"/>
                  </a:lnTo>
                  <a:lnTo>
                    <a:pt x="8662" y="10"/>
                  </a:lnTo>
                  <a:lnTo>
                    <a:pt x="8666" y="8"/>
                  </a:lnTo>
                  <a:lnTo>
                    <a:pt x="8671" y="8"/>
                  </a:lnTo>
                  <a:lnTo>
                    <a:pt x="8675" y="20"/>
                  </a:lnTo>
                  <a:lnTo>
                    <a:pt x="8680" y="20"/>
                  </a:lnTo>
                  <a:lnTo>
                    <a:pt x="8685" y="34"/>
                  </a:lnTo>
                  <a:lnTo>
                    <a:pt x="8689" y="16"/>
                  </a:lnTo>
                  <a:lnTo>
                    <a:pt x="8694" y="18"/>
                  </a:lnTo>
                  <a:lnTo>
                    <a:pt x="8698" y="20"/>
                  </a:lnTo>
                  <a:lnTo>
                    <a:pt x="8703" y="14"/>
                  </a:lnTo>
                  <a:lnTo>
                    <a:pt x="8707" y="4"/>
                  </a:lnTo>
                  <a:lnTo>
                    <a:pt x="8712" y="0"/>
                  </a:lnTo>
                  <a:lnTo>
                    <a:pt x="8717" y="0"/>
                  </a:lnTo>
                  <a:lnTo>
                    <a:pt x="8721" y="0"/>
                  </a:lnTo>
                  <a:lnTo>
                    <a:pt x="8726" y="0"/>
                  </a:lnTo>
                  <a:lnTo>
                    <a:pt x="8730" y="0"/>
                  </a:lnTo>
                  <a:lnTo>
                    <a:pt x="8735" y="22"/>
                  </a:lnTo>
                  <a:lnTo>
                    <a:pt x="8740" y="26"/>
                  </a:lnTo>
                  <a:lnTo>
                    <a:pt x="8744" y="16"/>
                  </a:lnTo>
                  <a:lnTo>
                    <a:pt x="8749" y="8"/>
                  </a:lnTo>
                  <a:lnTo>
                    <a:pt x="8753" y="14"/>
                  </a:lnTo>
                  <a:lnTo>
                    <a:pt x="8758" y="22"/>
                  </a:lnTo>
                  <a:lnTo>
                    <a:pt x="8763" y="16"/>
                  </a:lnTo>
                  <a:lnTo>
                    <a:pt x="8767" y="8"/>
                  </a:lnTo>
                  <a:lnTo>
                    <a:pt x="8772" y="8"/>
                  </a:lnTo>
                  <a:lnTo>
                    <a:pt x="8776" y="6"/>
                  </a:lnTo>
                  <a:lnTo>
                    <a:pt x="8781" y="2"/>
                  </a:lnTo>
                  <a:lnTo>
                    <a:pt x="8786" y="4"/>
                  </a:lnTo>
                  <a:lnTo>
                    <a:pt x="8790" y="16"/>
                  </a:lnTo>
                  <a:lnTo>
                    <a:pt x="8795" y="26"/>
                  </a:lnTo>
                  <a:lnTo>
                    <a:pt x="8799" y="40"/>
                  </a:lnTo>
                  <a:lnTo>
                    <a:pt x="8804" y="28"/>
                  </a:lnTo>
                  <a:lnTo>
                    <a:pt x="8809" y="18"/>
                  </a:lnTo>
                  <a:lnTo>
                    <a:pt x="8813" y="2"/>
                  </a:lnTo>
                  <a:lnTo>
                    <a:pt x="8818" y="4"/>
                  </a:lnTo>
                  <a:lnTo>
                    <a:pt x="8822" y="0"/>
                  </a:lnTo>
                  <a:lnTo>
                    <a:pt x="8827" y="0"/>
                  </a:lnTo>
                  <a:lnTo>
                    <a:pt x="8832" y="0"/>
                  </a:lnTo>
                  <a:lnTo>
                    <a:pt x="8836" y="2"/>
                  </a:lnTo>
                  <a:lnTo>
                    <a:pt x="8841" y="16"/>
                  </a:lnTo>
                  <a:lnTo>
                    <a:pt x="8845" y="18"/>
                  </a:lnTo>
                  <a:lnTo>
                    <a:pt x="8850" y="30"/>
                  </a:lnTo>
                  <a:lnTo>
                    <a:pt x="8855" y="24"/>
                  </a:lnTo>
                  <a:lnTo>
                    <a:pt x="8859" y="12"/>
                  </a:lnTo>
                  <a:lnTo>
                    <a:pt x="8864" y="6"/>
                  </a:lnTo>
                  <a:lnTo>
                    <a:pt x="8868" y="12"/>
                  </a:lnTo>
                  <a:lnTo>
                    <a:pt x="8873" y="16"/>
                  </a:lnTo>
                  <a:lnTo>
                    <a:pt x="8878" y="12"/>
                  </a:lnTo>
                  <a:lnTo>
                    <a:pt x="8882" y="2"/>
                  </a:lnTo>
                  <a:lnTo>
                    <a:pt x="8887" y="10"/>
                  </a:lnTo>
                  <a:lnTo>
                    <a:pt x="8891" y="16"/>
                  </a:lnTo>
                  <a:lnTo>
                    <a:pt x="8896" y="16"/>
                  </a:lnTo>
                  <a:lnTo>
                    <a:pt x="8901" y="6"/>
                  </a:lnTo>
                  <a:lnTo>
                    <a:pt x="8905" y="6"/>
                  </a:lnTo>
                  <a:lnTo>
                    <a:pt x="8910" y="6"/>
                  </a:lnTo>
                  <a:lnTo>
                    <a:pt x="8914" y="4"/>
                  </a:lnTo>
                  <a:lnTo>
                    <a:pt x="8919" y="0"/>
                  </a:lnTo>
                  <a:lnTo>
                    <a:pt x="8924" y="0"/>
                  </a:lnTo>
                  <a:lnTo>
                    <a:pt x="8928" y="0"/>
                  </a:lnTo>
                  <a:lnTo>
                    <a:pt x="8933" y="14"/>
                  </a:lnTo>
                  <a:lnTo>
                    <a:pt x="8937" y="22"/>
                  </a:lnTo>
                  <a:lnTo>
                    <a:pt x="8942" y="22"/>
                  </a:lnTo>
                  <a:lnTo>
                    <a:pt x="8947" y="20"/>
                  </a:lnTo>
                  <a:lnTo>
                    <a:pt x="8951" y="16"/>
                  </a:lnTo>
                  <a:lnTo>
                    <a:pt x="8956" y="12"/>
                  </a:lnTo>
                  <a:lnTo>
                    <a:pt x="8960" y="8"/>
                  </a:lnTo>
                  <a:lnTo>
                    <a:pt x="8965" y="2"/>
                  </a:lnTo>
                  <a:lnTo>
                    <a:pt x="8970" y="2"/>
                  </a:lnTo>
                  <a:lnTo>
                    <a:pt x="8974" y="2"/>
                  </a:lnTo>
                  <a:lnTo>
                    <a:pt x="8979" y="20"/>
                  </a:lnTo>
                  <a:lnTo>
                    <a:pt x="8983" y="38"/>
                  </a:lnTo>
                  <a:lnTo>
                    <a:pt x="8988" y="20"/>
                  </a:lnTo>
                  <a:lnTo>
                    <a:pt x="8993" y="14"/>
                  </a:lnTo>
                  <a:lnTo>
                    <a:pt x="8997" y="6"/>
                  </a:lnTo>
                  <a:lnTo>
                    <a:pt x="9002" y="0"/>
                  </a:lnTo>
                  <a:lnTo>
                    <a:pt x="9006" y="12"/>
                  </a:lnTo>
                  <a:lnTo>
                    <a:pt x="9011" y="12"/>
                  </a:lnTo>
                  <a:lnTo>
                    <a:pt x="9016" y="10"/>
                  </a:lnTo>
                  <a:lnTo>
                    <a:pt x="9020" y="0"/>
                  </a:lnTo>
                  <a:lnTo>
                    <a:pt x="9025" y="0"/>
                  </a:lnTo>
                  <a:lnTo>
                    <a:pt x="9029" y="24"/>
                  </a:lnTo>
                  <a:lnTo>
                    <a:pt x="9034" y="0"/>
                  </a:lnTo>
                  <a:lnTo>
                    <a:pt x="9039" y="0"/>
                  </a:lnTo>
                  <a:lnTo>
                    <a:pt x="9043" y="0"/>
                  </a:lnTo>
                  <a:lnTo>
                    <a:pt x="9048" y="0"/>
                  </a:lnTo>
                  <a:lnTo>
                    <a:pt x="9052" y="0"/>
                  </a:lnTo>
                  <a:lnTo>
                    <a:pt x="9057" y="0"/>
                  </a:lnTo>
                  <a:lnTo>
                    <a:pt x="9062" y="0"/>
                  </a:lnTo>
                  <a:lnTo>
                    <a:pt x="9066" y="8"/>
                  </a:lnTo>
                  <a:lnTo>
                    <a:pt x="9071" y="16"/>
                  </a:lnTo>
                  <a:lnTo>
                    <a:pt x="9075" y="30"/>
                  </a:lnTo>
                  <a:lnTo>
                    <a:pt x="9080" y="22"/>
                  </a:lnTo>
                  <a:lnTo>
                    <a:pt x="9085" y="16"/>
                  </a:lnTo>
                  <a:lnTo>
                    <a:pt x="9089" y="10"/>
                  </a:lnTo>
                  <a:lnTo>
                    <a:pt x="9094" y="28"/>
                  </a:lnTo>
                  <a:lnTo>
                    <a:pt x="9098" y="28"/>
                  </a:lnTo>
                  <a:lnTo>
                    <a:pt x="9103" y="18"/>
                  </a:lnTo>
                  <a:lnTo>
                    <a:pt x="9108" y="6"/>
                  </a:lnTo>
                  <a:lnTo>
                    <a:pt x="9112" y="0"/>
                  </a:lnTo>
                  <a:lnTo>
                    <a:pt x="9117" y="0"/>
                  </a:lnTo>
                  <a:lnTo>
                    <a:pt x="9121" y="0"/>
                  </a:lnTo>
                  <a:lnTo>
                    <a:pt x="9126" y="0"/>
                  </a:lnTo>
                  <a:lnTo>
                    <a:pt x="9130" y="18"/>
                  </a:lnTo>
                  <a:lnTo>
                    <a:pt x="9135" y="24"/>
                  </a:lnTo>
                  <a:lnTo>
                    <a:pt x="9140" y="16"/>
                  </a:lnTo>
                  <a:lnTo>
                    <a:pt x="9144" y="8"/>
                  </a:lnTo>
                  <a:lnTo>
                    <a:pt x="9149" y="14"/>
                  </a:lnTo>
                  <a:lnTo>
                    <a:pt x="9153" y="40"/>
                  </a:lnTo>
                  <a:lnTo>
                    <a:pt x="9158" y="50"/>
                  </a:lnTo>
                  <a:lnTo>
                    <a:pt x="9163" y="54"/>
                  </a:lnTo>
                  <a:lnTo>
                    <a:pt x="9167" y="54"/>
                  </a:lnTo>
                  <a:lnTo>
                    <a:pt x="9172" y="46"/>
                  </a:lnTo>
                  <a:lnTo>
                    <a:pt x="9176" y="44"/>
                  </a:lnTo>
                  <a:lnTo>
                    <a:pt x="9181" y="40"/>
                  </a:lnTo>
                  <a:lnTo>
                    <a:pt x="9186" y="40"/>
                  </a:lnTo>
                  <a:lnTo>
                    <a:pt x="9190" y="40"/>
                  </a:lnTo>
                  <a:lnTo>
                    <a:pt x="9195" y="30"/>
                  </a:lnTo>
                  <a:lnTo>
                    <a:pt x="9199" y="16"/>
                  </a:lnTo>
                  <a:lnTo>
                    <a:pt x="9204" y="10"/>
                  </a:lnTo>
                  <a:lnTo>
                    <a:pt x="9209" y="6"/>
                  </a:lnTo>
                  <a:lnTo>
                    <a:pt x="9213" y="4"/>
                  </a:lnTo>
                  <a:lnTo>
                    <a:pt x="9218" y="10"/>
                  </a:lnTo>
                  <a:lnTo>
                    <a:pt x="9222" y="14"/>
                  </a:lnTo>
                  <a:lnTo>
                    <a:pt x="9227" y="12"/>
                  </a:lnTo>
                  <a:lnTo>
                    <a:pt x="9232" y="20"/>
                  </a:lnTo>
                  <a:lnTo>
                    <a:pt x="9236" y="20"/>
                  </a:lnTo>
                  <a:lnTo>
                    <a:pt x="9241" y="4"/>
                  </a:lnTo>
                  <a:lnTo>
                    <a:pt x="9245" y="2"/>
                  </a:lnTo>
                  <a:lnTo>
                    <a:pt x="9250" y="0"/>
                  </a:lnTo>
                  <a:lnTo>
                    <a:pt x="9255" y="0"/>
                  </a:lnTo>
                  <a:lnTo>
                    <a:pt x="9259" y="0"/>
                  </a:lnTo>
                  <a:lnTo>
                    <a:pt x="9264" y="0"/>
                  </a:lnTo>
                  <a:lnTo>
                    <a:pt x="9268" y="0"/>
                  </a:lnTo>
                  <a:lnTo>
                    <a:pt x="9273" y="14"/>
                  </a:lnTo>
                  <a:lnTo>
                    <a:pt x="9278" y="14"/>
                  </a:lnTo>
                  <a:lnTo>
                    <a:pt x="9282" y="8"/>
                  </a:lnTo>
                  <a:lnTo>
                    <a:pt x="9287" y="2"/>
                  </a:lnTo>
                  <a:lnTo>
                    <a:pt x="9291" y="12"/>
                  </a:lnTo>
                  <a:lnTo>
                    <a:pt x="9296" y="18"/>
                  </a:lnTo>
                  <a:lnTo>
                    <a:pt x="9301" y="18"/>
                  </a:lnTo>
                  <a:lnTo>
                    <a:pt x="9305" y="14"/>
                  </a:lnTo>
                  <a:lnTo>
                    <a:pt x="9310" y="14"/>
                  </a:lnTo>
                  <a:lnTo>
                    <a:pt x="9314" y="20"/>
                  </a:lnTo>
                  <a:lnTo>
                    <a:pt x="9319" y="14"/>
                  </a:lnTo>
                  <a:lnTo>
                    <a:pt x="9324" y="6"/>
                  </a:lnTo>
                  <a:lnTo>
                    <a:pt x="9328" y="8"/>
                  </a:lnTo>
                  <a:lnTo>
                    <a:pt x="9333" y="18"/>
                  </a:lnTo>
                  <a:lnTo>
                    <a:pt x="9337" y="26"/>
                  </a:lnTo>
                  <a:lnTo>
                    <a:pt x="9342" y="28"/>
                  </a:lnTo>
                  <a:lnTo>
                    <a:pt x="9347" y="28"/>
                  </a:lnTo>
                  <a:lnTo>
                    <a:pt x="9351" y="22"/>
                  </a:lnTo>
                  <a:lnTo>
                    <a:pt x="9356" y="14"/>
                  </a:lnTo>
                  <a:lnTo>
                    <a:pt x="9360" y="10"/>
                  </a:lnTo>
                  <a:lnTo>
                    <a:pt x="9365" y="12"/>
                  </a:lnTo>
                  <a:lnTo>
                    <a:pt x="9370" y="16"/>
                  </a:lnTo>
                  <a:lnTo>
                    <a:pt x="9374" y="22"/>
                  </a:lnTo>
                  <a:lnTo>
                    <a:pt x="9379" y="50"/>
                  </a:lnTo>
                  <a:lnTo>
                    <a:pt x="9383" y="60"/>
                  </a:lnTo>
                  <a:lnTo>
                    <a:pt x="9388" y="58"/>
                  </a:lnTo>
                  <a:lnTo>
                    <a:pt x="9393" y="30"/>
                  </a:lnTo>
                  <a:lnTo>
                    <a:pt x="9397" y="8"/>
                  </a:lnTo>
                  <a:lnTo>
                    <a:pt x="9402" y="6"/>
                  </a:lnTo>
                  <a:lnTo>
                    <a:pt x="9406" y="8"/>
                  </a:lnTo>
                  <a:lnTo>
                    <a:pt x="9411" y="10"/>
                  </a:lnTo>
                  <a:lnTo>
                    <a:pt x="9416" y="16"/>
                  </a:lnTo>
                  <a:lnTo>
                    <a:pt x="9420" y="34"/>
                  </a:lnTo>
                  <a:lnTo>
                    <a:pt x="9425" y="34"/>
                  </a:lnTo>
                  <a:lnTo>
                    <a:pt x="9429" y="18"/>
                  </a:lnTo>
                  <a:lnTo>
                    <a:pt x="9434" y="4"/>
                  </a:lnTo>
                  <a:lnTo>
                    <a:pt x="9439" y="2"/>
                  </a:lnTo>
                  <a:lnTo>
                    <a:pt x="9443" y="14"/>
                  </a:lnTo>
                  <a:lnTo>
                    <a:pt x="9448" y="22"/>
                  </a:lnTo>
                  <a:lnTo>
                    <a:pt x="9452" y="20"/>
                  </a:lnTo>
                  <a:lnTo>
                    <a:pt x="9457" y="18"/>
                  </a:lnTo>
                  <a:lnTo>
                    <a:pt x="9462" y="18"/>
                  </a:lnTo>
                  <a:lnTo>
                    <a:pt x="9466" y="18"/>
                  </a:lnTo>
                  <a:lnTo>
                    <a:pt x="9471" y="0"/>
                  </a:lnTo>
                  <a:lnTo>
                    <a:pt x="9475" y="2"/>
                  </a:lnTo>
                  <a:lnTo>
                    <a:pt x="9480" y="6"/>
                  </a:lnTo>
                  <a:lnTo>
                    <a:pt x="9485" y="10"/>
                  </a:lnTo>
                  <a:lnTo>
                    <a:pt x="9489" y="8"/>
                  </a:lnTo>
                  <a:lnTo>
                    <a:pt x="9494" y="10"/>
                  </a:lnTo>
                  <a:lnTo>
                    <a:pt x="9498" y="12"/>
                  </a:lnTo>
                  <a:lnTo>
                    <a:pt x="9503" y="8"/>
                  </a:lnTo>
                  <a:lnTo>
                    <a:pt x="9508" y="0"/>
                  </a:lnTo>
                  <a:lnTo>
                    <a:pt x="9512" y="4"/>
                  </a:lnTo>
                  <a:lnTo>
                    <a:pt x="9517" y="14"/>
                  </a:lnTo>
                  <a:lnTo>
                    <a:pt x="9521" y="22"/>
                  </a:lnTo>
                  <a:lnTo>
                    <a:pt x="9526" y="14"/>
                  </a:lnTo>
                  <a:lnTo>
                    <a:pt x="9531" y="4"/>
                  </a:lnTo>
                  <a:lnTo>
                    <a:pt x="9535" y="18"/>
                  </a:lnTo>
                  <a:lnTo>
                    <a:pt x="9540" y="28"/>
                  </a:lnTo>
                  <a:lnTo>
                    <a:pt x="9544" y="24"/>
                  </a:lnTo>
                  <a:lnTo>
                    <a:pt x="9549" y="0"/>
                  </a:lnTo>
                  <a:lnTo>
                    <a:pt x="9553" y="0"/>
                  </a:lnTo>
                  <a:lnTo>
                    <a:pt x="9558" y="0"/>
                  </a:lnTo>
                  <a:lnTo>
                    <a:pt x="9563" y="10"/>
                  </a:lnTo>
                  <a:lnTo>
                    <a:pt x="9567" y="14"/>
                  </a:lnTo>
                  <a:lnTo>
                    <a:pt x="9572" y="18"/>
                  </a:lnTo>
                  <a:lnTo>
                    <a:pt x="9576" y="18"/>
                  </a:lnTo>
                  <a:lnTo>
                    <a:pt x="9581" y="20"/>
                  </a:lnTo>
                  <a:lnTo>
                    <a:pt x="9586" y="12"/>
                  </a:lnTo>
                  <a:lnTo>
                    <a:pt x="9590" y="10"/>
                  </a:lnTo>
                  <a:lnTo>
                    <a:pt x="9595" y="20"/>
                  </a:lnTo>
                  <a:lnTo>
                    <a:pt x="9599" y="24"/>
                  </a:lnTo>
                  <a:lnTo>
                    <a:pt x="9604" y="16"/>
                  </a:lnTo>
                  <a:lnTo>
                    <a:pt x="9609" y="0"/>
                  </a:lnTo>
                  <a:lnTo>
                    <a:pt x="9613" y="2"/>
                  </a:lnTo>
                  <a:lnTo>
                    <a:pt x="9618" y="6"/>
                  </a:lnTo>
                  <a:lnTo>
                    <a:pt x="9622" y="20"/>
                  </a:lnTo>
                  <a:lnTo>
                    <a:pt x="9627" y="28"/>
                  </a:lnTo>
                  <a:lnTo>
                    <a:pt x="9632" y="24"/>
                  </a:lnTo>
                  <a:lnTo>
                    <a:pt x="9636" y="22"/>
                  </a:lnTo>
                  <a:lnTo>
                    <a:pt x="9641" y="8"/>
                  </a:lnTo>
                  <a:lnTo>
                    <a:pt x="9645" y="12"/>
                  </a:lnTo>
                  <a:lnTo>
                    <a:pt x="9650" y="18"/>
                  </a:lnTo>
                  <a:lnTo>
                    <a:pt x="9655" y="16"/>
                  </a:lnTo>
                  <a:lnTo>
                    <a:pt x="9659" y="10"/>
                  </a:lnTo>
                  <a:lnTo>
                    <a:pt x="9664" y="0"/>
                  </a:lnTo>
                  <a:lnTo>
                    <a:pt x="9668" y="2"/>
                  </a:lnTo>
                  <a:lnTo>
                    <a:pt x="9673" y="4"/>
                  </a:lnTo>
                  <a:lnTo>
                    <a:pt x="9678" y="0"/>
                  </a:lnTo>
                  <a:lnTo>
                    <a:pt x="9682" y="0"/>
                  </a:lnTo>
                  <a:lnTo>
                    <a:pt x="9687" y="0"/>
                  </a:lnTo>
                  <a:lnTo>
                    <a:pt x="9691" y="0"/>
                  </a:lnTo>
                  <a:lnTo>
                    <a:pt x="9696" y="2"/>
                  </a:lnTo>
                  <a:lnTo>
                    <a:pt x="9701" y="4"/>
                  </a:lnTo>
                  <a:lnTo>
                    <a:pt x="9705" y="4"/>
                  </a:lnTo>
                  <a:lnTo>
                    <a:pt x="9710" y="0"/>
                  </a:lnTo>
                  <a:lnTo>
                    <a:pt x="9714" y="0"/>
                  </a:lnTo>
                  <a:lnTo>
                    <a:pt x="9719" y="0"/>
                  </a:lnTo>
                  <a:lnTo>
                    <a:pt x="9724" y="18"/>
                  </a:lnTo>
                  <a:lnTo>
                    <a:pt x="9728" y="42"/>
                  </a:lnTo>
                  <a:lnTo>
                    <a:pt x="9733" y="34"/>
                  </a:lnTo>
                  <a:lnTo>
                    <a:pt x="9737" y="10"/>
                  </a:lnTo>
                  <a:lnTo>
                    <a:pt x="9742" y="2"/>
                  </a:lnTo>
                  <a:lnTo>
                    <a:pt x="9747" y="2"/>
                  </a:lnTo>
                  <a:lnTo>
                    <a:pt x="9751" y="6"/>
                  </a:lnTo>
                  <a:lnTo>
                    <a:pt x="9756" y="10"/>
                  </a:lnTo>
                  <a:lnTo>
                    <a:pt x="9760" y="18"/>
                  </a:lnTo>
                  <a:lnTo>
                    <a:pt x="9765" y="30"/>
                  </a:lnTo>
                  <a:lnTo>
                    <a:pt x="9770" y="32"/>
                  </a:lnTo>
                  <a:lnTo>
                    <a:pt x="9774" y="22"/>
                  </a:lnTo>
                  <a:lnTo>
                    <a:pt x="9779" y="0"/>
                  </a:lnTo>
                  <a:lnTo>
                    <a:pt x="9783" y="28"/>
                  </a:lnTo>
                  <a:lnTo>
                    <a:pt x="9788" y="26"/>
                  </a:lnTo>
                  <a:lnTo>
                    <a:pt x="9793" y="22"/>
                  </a:lnTo>
                  <a:lnTo>
                    <a:pt x="9797" y="20"/>
                  </a:lnTo>
                  <a:lnTo>
                    <a:pt x="9802" y="28"/>
                  </a:lnTo>
                  <a:lnTo>
                    <a:pt x="9806" y="24"/>
                  </a:lnTo>
                  <a:lnTo>
                    <a:pt x="9811" y="12"/>
                  </a:lnTo>
                  <a:lnTo>
                    <a:pt x="9816" y="18"/>
                  </a:lnTo>
                  <a:lnTo>
                    <a:pt x="9820" y="20"/>
                  </a:lnTo>
                  <a:lnTo>
                    <a:pt x="9825" y="18"/>
                  </a:lnTo>
                  <a:lnTo>
                    <a:pt x="9829" y="14"/>
                  </a:lnTo>
                  <a:lnTo>
                    <a:pt x="9834" y="22"/>
                  </a:lnTo>
                  <a:lnTo>
                    <a:pt x="9839" y="36"/>
                  </a:lnTo>
                  <a:lnTo>
                    <a:pt x="9843" y="38"/>
                  </a:lnTo>
                  <a:lnTo>
                    <a:pt x="9848" y="22"/>
                  </a:lnTo>
                  <a:lnTo>
                    <a:pt x="9852" y="0"/>
                  </a:lnTo>
                  <a:lnTo>
                    <a:pt x="9857" y="0"/>
                  </a:lnTo>
                  <a:lnTo>
                    <a:pt x="9862" y="0"/>
                  </a:lnTo>
                  <a:lnTo>
                    <a:pt x="9866" y="12"/>
                  </a:lnTo>
                  <a:lnTo>
                    <a:pt x="9871" y="18"/>
                  </a:lnTo>
                  <a:lnTo>
                    <a:pt x="9875" y="28"/>
                  </a:lnTo>
                  <a:lnTo>
                    <a:pt x="9880" y="28"/>
                  </a:lnTo>
                  <a:lnTo>
                    <a:pt x="9885" y="20"/>
                  </a:lnTo>
                  <a:lnTo>
                    <a:pt x="9889" y="16"/>
                  </a:lnTo>
                  <a:lnTo>
                    <a:pt x="9894" y="12"/>
                  </a:lnTo>
                  <a:lnTo>
                    <a:pt x="9898" y="14"/>
                  </a:lnTo>
                  <a:lnTo>
                    <a:pt x="9903" y="14"/>
                  </a:lnTo>
                  <a:lnTo>
                    <a:pt x="9908" y="12"/>
                  </a:lnTo>
                  <a:lnTo>
                    <a:pt x="9912" y="6"/>
                  </a:lnTo>
                  <a:lnTo>
                    <a:pt x="9917" y="4"/>
                  </a:lnTo>
                  <a:lnTo>
                    <a:pt x="9921" y="4"/>
                  </a:lnTo>
                  <a:lnTo>
                    <a:pt x="9926" y="12"/>
                  </a:lnTo>
                  <a:lnTo>
                    <a:pt x="9931" y="32"/>
                  </a:lnTo>
                  <a:lnTo>
                    <a:pt x="9935" y="22"/>
                  </a:lnTo>
                  <a:lnTo>
                    <a:pt x="9940" y="16"/>
                  </a:lnTo>
                  <a:lnTo>
                    <a:pt x="9944" y="8"/>
                  </a:lnTo>
                  <a:lnTo>
                    <a:pt x="9949" y="6"/>
                  </a:lnTo>
                  <a:lnTo>
                    <a:pt x="9953" y="8"/>
                  </a:lnTo>
                  <a:lnTo>
                    <a:pt x="9958" y="22"/>
                  </a:lnTo>
                  <a:lnTo>
                    <a:pt x="9963" y="0"/>
                  </a:lnTo>
                  <a:lnTo>
                    <a:pt x="9967" y="20"/>
                  </a:lnTo>
                  <a:lnTo>
                    <a:pt x="9972" y="18"/>
                  </a:lnTo>
                  <a:lnTo>
                    <a:pt x="9976" y="22"/>
                  </a:lnTo>
                  <a:lnTo>
                    <a:pt x="9981" y="26"/>
                  </a:lnTo>
                  <a:lnTo>
                    <a:pt x="9986" y="28"/>
                  </a:lnTo>
                  <a:lnTo>
                    <a:pt x="9990" y="22"/>
                  </a:lnTo>
                  <a:lnTo>
                    <a:pt x="9995" y="10"/>
                  </a:lnTo>
                  <a:lnTo>
                    <a:pt x="9999" y="6"/>
                  </a:lnTo>
                  <a:lnTo>
                    <a:pt x="10004" y="16"/>
                  </a:lnTo>
                  <a:lnTo>
                    <a:pt x="10009" y="26"/>
                  </a:lnTo>
                  <a:lnTo>
                    <a:pt x="10013" y="26"/>
                  </a:lnTo>
                  <a:lnTo>
                    <a:pt x="10018" y="12"/>
                  </a:lnTo>
                  <a:lnTo>
                    <a:pt x="10022" y="6"/>
                  </a:lnTo>
                  <a:lnTo>
                    <a:pt x="10027" y="12"/>
                  </a:lnTo>
                  <a:lnTo>
                    <a:pt x="10032" y="34"/>
                  </a:lnTo>
                  <a:lnTo>
                    <a:pt x="10036" y="36"/>
                  </a:lnTo>
                </a:path>
              </a:pathLst>
            </a:custGeom>
            <a:noFill/>
            <a:ln w="0">
              <a:solidFill>
                <a:srgbClr val="0000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82880" tIns="91440" rIns="18288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600"/>
            </a:p>
          </p:txBody>
        </p:sp>
        <p:sp>
          <p:nvSpPr>
            <p:cNvPr id="354" name="Rectangle 353">
              <a:extLst>
                <a:ext uri="{FF2B5EF4-FFF2-40B4-BE49-F238E27FC236}">
                  <a16:creationId xmlns:a16="http://schemas.microsoft.com/office/drawing/2014/main" id="{91077EC2-5F75-DEAD-D720-7B0931A627AD}"/>
                </a:ext>
              </a:extLst>
            </p:cNvPr>
            <p:cNvSpPr>
              <a:spLocks noChangeArrowheads="1"/>
            </p:cNvSpPr>
            <p:nvPr/>
          </p:nvSpPr>
          <p:spPr bwMode="auto">
            <a:xfrm>
              <a:off x="10068173" y="8726820"/>
              <a:ext cx="917443" cy="26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5pPr>
              <a:lvl6pPr marL="22860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7432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2004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657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pPr algn="ctr"/>
              <a:r>
                <a:rPr lang="en-US" altLang="en-US" sz="2200" dirty="0">
                  <a:solidFill>
                    <a:srgbClr val="7F7F00"/>
                  </a:solidFill>
                  <a:latin typeface="MS Sans Serif"/>
                </a:rPr>
                <a:t>Ion 228.00</a:t>
              </a:r>
              <a:endParaRPr lang="en-US" altLang="en-US" sz="3600" dirty="0"/>
            </a:p>
          </p:txBody>
        </p:sp>
        <p:sp>
          <p:nvSpPr>
            <p:cNvPr id="355" name="Freeform 162">
              <a:extLst>
                <a:ext uri="{FF2B5EF4-FFF2-40B4-BE49-F238E27FC236}">
                  <a16:creationId xmlns:a16="http://schemas.microsoft.com/office/drawing/2014/main" id="{6EDAADEA-60CC-EA06-9621-DE5E44AABC73}"/>
                </a:ext>
              </a:extLst>
            </p:cNvPr>
            <p:cNvSpPr>
              <a:spLocks/>
            </p:cNvSpPr>
            <p:nvPr/>
          </p:nvSpPr>
          <p:spPr bwMode="auto">
            <a:xfrm flipV="1">
              <a:off x="1242218" y="7983037"/>
              <a:ext cx="11739563" cy="4275138"/>
            </a:xfrm>
            <a:custGeom>
              <a:avLst/>
              <a:gdLst>
                <a:gd name="T0" fmla="*/ 156 w 10036"/>
                <a:gd name="T1" fmla="*/ 0 h 9076"/>
                <a:gd name="T2" fmla="*/ 317 w 10036"/>
                <a:gd name="T3" fmla="*/ 8 h 9076"/>
                <a:gd name="T4" fmla="*/ 478 w 10036"/>
                <a:gd name="T5" fmla="*/ 18 h 9076"/>
                <a:gd name="T6" fmla="*/ 639 w 10036"/>
                <a:gd name="T7" fmla="*/ 10 h 9076"/>
                <a:gd name="T8" fmla="*/ 799 w 10036"/>
                <a:gd name="T9" fmla="*/ 4 h 9076"/>
                <a:gd name="T10" fmla="*/ 960 w 10036"/>
                <a:gd name="T11" fmla="*/ 16 h 9076"/>
                <a:gd name="T12" fmla="*/ 1121 w 10036"/>
                <a:gd name="T13" fmla="*/ 10 h 9076"/>
                <a:gd name="T14" fmla="*/ 1282 w 10036"/>
                <a:gd name="T15" fmla="*/ 0 h 9076"/>
                <a:gd name="T16" fmla="*/ 1443 w 10036"/>
                <a:gd name="T17" fmla="*/ 8 h 9076"/>
                <a:gd name="T18" fmla="*/ 1604 w 10036"/>
                <a:gd name="T19" fmla="*/ 46 h 9076"/>
                <a:gd name="T20" fmla="*/ 1765 w 10036"/>
                <a:gd name="T21" fmla="*/ 0 h 9076"/>
                <a:gd name="T22" fmla="*/ 1926 w 10036"/>
                <a:gd name="T23" fmla="*/ 16 h 9076"/>
                <a:gd name="T24" fmla="*/ 2087 w 10036"/>
                <a:gd name="T25" fmla="*/ 14 h 9076"/>
                <a:gd name="T26" fmla="*/ 2248 w 10036"/>
                <a:gd name="T27" fmla="*/ 16 h 9076"/>
                <a:gd name="T28" fmla="*/ 2409 w 10036"/>
                <a:gd name="T29" fmla="*/ 0 h 9076"/>
                <a:gd name="T30" fmla="*/ 2570 w 10036"/>
                <a:gd name="T31" fmla="*/ 22 h 9076"/>
                <a:gd name="T32" fmla="*/ 2731 w 10036"/>
                <a:gd name="T33" fmla="*/ 0 h 9076"/>
                <a:gd name="T34" fmla="*/ 2891 w 10036"/>
                <a:gd name="T35" fmla="*/ 12 h 9076"/>
                <a:gd name="T36" fmla="*/ 3052 w 10036"/>
                <a:gd name="T37" fmla="*/ 10 h 9076"/>
                <a:gd name="T38" fmla="*/ 3213 w 10036"/>
                <a:gd name="T39" fmla="*/ 2 h 9076"/>
                <a:gd name="T40" fmla="*/ 3374 w 10036"/>
                <a:gd name="T41" fmla="*/ 4 h 9076"/>
                <a:gd name="T42" fmla="*/ 3535 w 10036"/>
                <a:gd name="T43" fmla="*/ 620 h 9076"/>
                <a:gd name="T44" fmla="*/ 3696 w 10036"/>
                <a:gd name="T45" fmla="*/ 44 h 9076"/>
                <a:gd name="T46" fmla="*/ 3857 w 10036"/>
                <a:gd name="T47" fmla="*/ 10 h 9076"/>
                <a:gd name="T48" fmla="*/ 4018 w 10036"/>
                <a:gd name="T49" fmla="*/ 14 h 9076"/>
                <a:gd name="T50" fmla="*/ 4179 w 10036"/>
                <a:gd name="T51" fmla="*/ 28 h 9076"/>
                <a:gd name="T52" fmla="*/ 4340 w 10036"/>
                <a:gd name="T53" fmla="*/ 10 h 9076"/>
                <a:gd name="T54" fmla="*/ 4501 w 10036"/>
                <a:gd name="T55" fmla="*/ 14 h 9076"/>
                <a:gd name="T56" fmla="*/ 4662 w 10036"/>
                <a:gd name="T57" fmla="*/ 12 h 9076"/>
                <a:gd name="T58" fmla="*/ 4822 w 10036"/>
                <a:gd name="T59" fmla="*/ 26 h 9076"/>
                <a:gd name="T60" fmla="*/ 4983 w 10036"/>
                <a:gd name="T61" fmla="*/ 10 h 9076"/>
                <a:gd name="T62" fmla="*/ 5144 w 10036"/>
                <a:gd name="T63" fmla="*/ 6 h 9076"/>
                <a:gd name="T64" fmla="*/ 5305 w 10036"/>
                <a:gd name="T65" fmla="*/ 22 h 9076"/>
                <a:gd name="T66" fmla="*/ 5466 w 10036"/>
                <a:gd name="T67" fmla="*/ 4 h 9076"/>
                <a:gd name="T68" fmla="*/ 5627 w 10036"/>
                <a:gd name="T69" fmla="*/ 32 h 9076"/>
                <a:gd name="T70" fmla="*/ 5788 w 10036"/>
                <a:gd name="T71" fmla="*/ 24 h 9076"/>
                <a:gd name="T72" fmla="*/ 5949 w 10036"/>
                <a:gd name="T73" fmla="*/ 24 h 9076"/>
                <a:gd name="T74" fmla="*/ 6110 w 10036"/>
                <a:gd name="T75" fmla="*/ 24 h 9076"/>
                <a:gd name="T76" fmla="*/ 6271 w 10036"/>
                <a:gd name="T77" fmla="*/ 20 h 9076"/>
                <a:gd name="T78" fmla="*/ 6432 w 10036"/>
                <a:gd name="T79" fmla="*/ 16 h 9076"/>
                <a:gd name="T80" fmla="*/ 6593 w 10036"/>
                <a:gd name="T81" fmla="*/ 2 h 9076"/>
                <a:gd name="T82" fmla="*/ 6754 w 10036"/>
                <a:gd name="T83" fmla="*/ 24 h 9076"/>
                <a:gd name="T84" fmla="*/ 6914 w 10036"/>
                <a:gd name="T85" fmla="*/ 42 h 9076"/>
                <a:gd name="T86" fmla="*/ 7075 w 10036"/>
                <a:gd name="T87" fmla="*/ 2 h 9076"/>
                <a:gd name="T88" fmla="*/ 7236 w 10036"/>
                <a:gd name="T89" fmla="*/ 16 h 9076"/>
                <a:gd name="T90" fmla="*/ 7397 w 10036"/>
                <a:gd name="T91" fmla="*/ 0 h 9076"/>
                <a:gd name="T92" fmla="*/ 7558 w 10036"/>
                <a:gd name="T93" fmla="*/ 0 h 9076"/>
                <a:gd name="T94" fmla="*/ 7719 w 10036"/>
                <a:gd name="T95" fmla="*/ 34 h 9076"/>
                <a:gd name="T96" fmla="*/ 7880 w 10036"/>
                <a:gd name="T97" fmla="*/ 0 h 9076"/>
                <a:gd name="T98" fmla="*/ 8041 w 10036"/>
                <a:gd name="T99" fmla="*/ 72 h 9076"/>
                <a:gd name="T100" fmla="*/ 8202 w 10036"/>
                <a:gd name="T101" fmla="*/ 6 h 9076"/>
                <a:gd name="T102" fmla="*/ 8363 w 10036"/>
                <a:gd name="T103" fmla="*/ 2 h 9076"/>
                <a:gd name="T104" fmla="*/ 8524 w 10036"/>
                <a:gd name="T105" fmla="*/ 0 h 9076"/>
                <a:gd name="T106" fmla="*/ 8685 w 10036"/>
                <a:gd name="T107" fmla="*/ 0 h 9076"/>
                <a:gd name="T108" fmla="*/ 8845 w 10036"/>
                <a:gd name="T109" fmla="*/ 4 h 9076"/>
                <a:gd name="T110" fmla="*/ 9006 w 10036"/>
                <a:gd name="T111" fmla="*/ 84 h 9076"/>
                <a:gd name="T112" fmla="*/ 9167 w 10036"/>
                <a:gd name="T113" fmla="*/ 2 h 9076"/>
                <a:gd name="T114" fmla="*/ 9328 w 10036"/>
                <a:gd name="T115" fmla="*/ 12 h 9076"/>
                <a:gd name="T116" fmla="*/ 9489 w 10036"/>
                <a:gd name="T117" fmla="*/ 14 h 9076"/>
                <a:gd name="T118" fmla="*/ 9650 w 10036"/>
                <a:gd name="T119" fmla="*/ 24 h 9076"/>
                <a:gd name="T120" fmla="*/ 9811 w 10036"/>
                <a:gd name="T121" fmla="*/ 0 h 9076"/>
                <a:gd name="T122" fmla="*/ 9972 w 10036"/>
                <a:gd name="T123" fmla="*/ 52 h 9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036" h="9076">
                  <a:moveTo>
                    <a:pt x="0" y="18"/>
                  </a:moveTo>
                  <a:lnTo>
                    <a:pt x="4" y="18"/>
                  </a:lnTo>
                  <a:lnTo>
                    <a:pt x="9" y="10"/>
                  </a:lnTo>
                  <a:lnTo>
                    <a:pt x="13" y="0"/>
                  </a:lnTo>
                  <a:lnTo>
                    <a:pt x="18" y="2"/>
                  </a:lnTo>
                  <a:lnTo>
                    <a:pt x="22" y="6"/>
                  </a:lnTo>
                  <a:lnTo>
                    <a:pt x="27" y="12"/>
                  </a:lnTo>
                  <a:lnTo>
                    <a:pt x="32" y="18"/>
                  </a:lnTo>
                  <a:lnTo>
                    <a:pt x="36" y="18"/>
                  </a:lnTo>
                  <a:lnTo>
                    <a:pt x="41" y="0"/>
                  </a:lnTo>
                  <a:lnTo>
                    <a:pt x="45" y="0"/>
                  </a:lnTo>
                  <a:lnTo>
                    <a:pt x="50" y="0"/>
                  </a:lnTo>
                  <a:lnTo>
                    <a:pt x="55" y="20"/>
                  </a:lnTo>
                  <a:lnTo>
                    <a:pt x="59" y="18"/>
                  </a:lnTo>
                  <a:lnTo>
                    <a:pt x="64" y="12"/>
                  </a:lnTo>
                  <a:lnTo>
                    <a:pt x="68" y="0"/>
                  </a:lnTo>
                  <a:lnTo>
                    <a:pt x="73" y="8"/>
                  </a:lnTo>
                  <a:lnTo>
                    <a:pt x="78" y="18"/>
                  </a:lnTo>
                  <a:lnTo>
                    <a:pt x="82" y="18"/>
                  </a:lnTo>
                  <a:lnTo>
                    <a:pt x="87" y="10"/>
                  </a:lnTo>
                  <a:lnTo>
                    <a:pt x="91" y="2"/>
                  </a:lnTo>
                  <a:lnTo>
                    <a:pt x="96" y="0"/>
                  </a:lnTo>
                  <a:lnTo>
                    <a:pt x="101" y="0"/>
                  </a:lnTo>
                  <a:lnTo>
                    <a:pt x="105" y="0"/>
                  </a:lnTo>
                  <a:lnTo>
                    <a:pt x="110" y="0"/>
                  </a:lnTo>
                  <a:lnTo>
                    <a:pt x="114" y="0"/>
                  </a:lnTo>
                  <a:lnTo>
                    <a:pt x="119" y="18"/>
                  </a:lnTo>
                  <a:lnTo>
                    <a:pt x="124" y="34"/>
                  </a:lnTo>
                  <a:lnTo>
                    <a:pt x="128" y="32"/>
                  </a:lnTo>
                  <a:lnTo>
                    <a:pt x="133" y="22"/>
                  </a:lnTo>
                  <a:lnTo>
                    <a:pt x="137" y="16"/>
                  </a:lnTo>
                  <a:lnTo>
                    <a:pt x="142" y="16"/>
                  </a:lnTo>
                  <a:lnTo>
                    <a:pt x="147" y="12"/>
                  </a:lnTo>
                  <a:lnTo>
                    <a:pt x="151" y="0"/>
                  </a:lnTo>
                  <a:lnTo>
                    <a:pt x="156" y="0"/>
                  </a:lnTo>
                  <a:lnTo>
                    <a:pt x="160" y="0"/>
                  </a:lnTo>
                  <a:lnTo>
                    <a:pt x="165" y="0"/>
                  </a:lnTo>
                  <a:lnTo>
                    <a:pt x="170" y="2"/>
                  </a:lnTo>
                  <a:lnTo>
                    <a:pt x="174" y="0"/>
                  </a:lnTo>
                  <a:lnTo>
                    <a:pt x="179" y="18"/>
                  </a:lnTo>
                  <a:lnTo>
                    <a:pt x="183" y="44"/>
                  </a:lnTo>
                  <a:lnTo>
                    <a:pt x="188" y="84"/>
                  </a:lnTo>
                  <a:lnTo>
                    <a:pt x="193" y="92"/>
                  </a:lnTo>
                  <a:lnTo>
                    <a:pt x="197" y="50"/>
                  </a:lnTo>
                  <a:lnTo>
                    <a:pt x="202" y="10"/>
                  </a:lnTo>
                  <a:lnTo>
                    <a:pt x="206" y="6"/>
                  </a:lnTo>
                  <a:lnTo>
                    <a:pt x="211" y="8"/>
                  </a:lnTo>
                  <a:lnTo>
                    <a:pt x="216" y="10"/>
                  </a:lnTo>
                  <a:lnTo>
                    <a:pt x="220" y="8"/>
                  </a:lnTo>
                  <a:lnTo>
                    <a:pt x="225" y="8"/>
                  </a:lnTo>
                  <a:lnTo>
                    <a:pt x="229" y="16"/>
                  </a:lnTo>
                  <a:lnTo>
                    <a:pt x="234" y="28"/>
                  </a:lnTo>
                  <a:lnTo>
                    <a:pt x="239" y="30"/>
                  </a:lnTo>
                  <a:lnTo>
                    <a:pt x="243" y="22"/>
                  </a:lnTo>
                  <a:lnTo>
                    <a:pt x="248" y="10"/>
                  </a:lnTo>
                  <a:lnTo>
                    <a:pt x="252" y="4"/>
                  </a:lnTo>
                  <a:lnTo>
                    <a:pt x="257" y="4"/>
                  </a:lnTo>
                  <a:lnTo>
                    <a:pt x="262" y="16"/>
                  </a:lnTo>
                  <a:lnTo>
                    <a:pt x="266" y="26"/>
                  </a:lnTo>
                  <a:lnTo>
                    <a:pt x="271" y="28"/>
                  </a:lnTo>
                  <a:lnTo>
                    <a:pt x="275" y="24"/>
                  </a:lnTo>
                  <a:lnTo>
                    <a:pt x="280" y="34"/>
                  </a:lnTo>
                  <a:lnTo>
                    <a:pt x="285" y="28"/>
                  </a:lnTo>
                  <a:lnTo>
                    <a:pt x="289" y="14"/>
                  </a:lnTo>
                  <a:lnTo>
                    <a:pt x="294" y="0"/>
                  </a:lnTo>
                  <a:lnTo>
                    <a:pt x="298" y="2"/>
                  </a:lnTo>
                  <a:lnTo>
                    <a:pt x="303" y="10"/>
                  </a:lnTo>
                  <a:lnTo>
                    <a:pt x="308" y="14"/>
                  </a:lnTo>
                  <a:lnTo>
                    <a:pt x="312" y="12"/>
                  </a:lnTo>
                  <a:lnTo>
                    <a:pt x="317" y="8"/>
                  </a:lnTo>
                  <a:lnTo>
                    <a:pt x="321" y="8"/>
                  </a:lnTo>
                  <a:lnTo>
                    <a:pt x="326" y="12"/>
                  </a:lnTo>
                  <a:lnTo>
                    <a:pt x="331" y="14"/>
                  </a:lnTo>
                  <a:lnTo>
                    <a:pt x="335" y="12"/>
                  </a:lnTo>
                  <a:lnTo>
                    <a:pt x="340" y="16"/>
                  </a:lnTo>
                  <a:lnTo>
                    <a:pt x="344" y="22"/>
                  </a:lnTo>
                  <a:lnTo>
                    <a:pt x="349" y="18"/>
                  </a:lnTo>
                  <a:lnTo>
                    <a:pt x="353" y="10"/>
                  </a:lnTo>
                  <a:lnTo>
                    <a:pt x="358" y="0"/>
                  </a:lnTo>
                  <a:lnTo>
                    <a:pt x="363" y="0"/>
                  </a:lnTo>
                  <a:lnTo>
                    <a:pt x="367" y="16"/>
                  </a:lnTo>
                  <a:lnTo>
                    <a:pt x="372" y="32"/>
                  </a:lnTo>
                  <a:lnTo>
                    <a:pt x="376" y="40"/>
                  </a:lnTo>
                  <a:lnTo>
                    <a:pt x="381" y="32"/>
                  </a:lnTo>
                  <a:lnTo>
                    <a:pt x="386" y="12"/>
                  </a:lnTo>
                  <a:lnTo>
                    <a:pt x="390" y="0"/>
                  </a:lnTo>
                  <a:lnTo>
                    <a:pt x="395" y="0"/>
                  </a:lnTo>
                  <a:lnTo>
                    <a:pt x="399" y="6"/>
                  </a:lnTo>
                  <a:lnTo>
                    <a:pt x="404" y="0"/>
                  </a:lnTo>
                  <a:lnTo>
                    <a:pt x="409" y="0"/>
                  </a:lnTo>
                  <a:lnTo>
                    <a:pt x="413" y="0"/>
                  </a:lnTo>
                  <a:lnTo>
                    <a:pt x="418" y="16"/>
                  </a:lnTo>
                  <a:lnTo>
                    <a:pt x="422" y="22"/>
                  </a:lnTo>
                  <a:lnTo>
                    <a:pt x="427" y="14"/>
                  </a:lnTo>
                  <a:lnTo>
                    <a:pt x="432" y="20"/>
                  </a:lnTo>
                  <a:lnTo>
                    <a:pt x="436" y="28"/>
                  </a:lnTo>
                  <a:lnTo>
                    <a:pt x="441" y="22"/>
                  </a:lnTo>
                  <a:lnTo>
                    <a:pt x="445" y="16"/>
                  </a:lnTo>
                  <a:lnTo>
                    <a:pt x="450" y="18"/>
                  </a:lnTo>
                  <a:lnTo>
                    <a:pt x="455" y="34"/>
                  </a:lnTo>
                  <a:lnTo>
                    <a:pt x="459" y="28"/>
                  </a:lnTo>
                  <a:lnTo>
                    <a:pt x="464" y="28"/>
                  </a:lnTo>
                  <a:lnTo>
                    <a:pt x="468" y="18"/>
                  </a:lnTo>
                  <a:lnTo>
                    <a:pt x="473" y="16"/>
                  </a:lnTo>
                  <a:lnTo>
                    <a:pt x="478" y="18"/>
                  </a:lnTo>
                  <a:lnTo>
                    <a:pt x="482" y="12"/>
                  </a:lnTo>
                  <a:lnTo>
                    <a:pt x="487" y="8"/>
                  </a:lnTo>
                  <a:lnTo>
                    <a:pt x="491" y="16"/>
                  </a:lnTo>
                  <a:lnTo>
                    <a:pt x="496" y="26"/>
                  </a:lnTo>
                  <a:lnTo>
                    <a:pt x="501" y="32"/>
                  </a:lnTo>
                  <a:lnTo>
                    <a:pt x="505" y="28"/>
                  </a:lnTo>
                  <a:lnTo>
                    <a:pt x="510" y="14"/>
                  </a:lnTo>
                  <a:lnTo>
                    <a:pt x="514" y="6"/>
                  </a:lnTo>
                  <a:lnTo>
                    <a:pt x="519" y="6"/>
                  </a:lnTo>
                  <a:lnTo>
                    <a:pt x="524" y="4"/>
                  </a:lnTo>
                  <a:lnTo>
                    <a:pt x="528" y="2"/>
                  </a:lnTo>
                  <a:lnTo>
                    <a:pt x="533" y="6"/>
                  </a:lnTo>
                  <a:lnTo>
                    <a:pt x="537" y="10"/>
                  </a:lnTo>
                  <a:lnTo>
                    <a:pt x="542" y="12"/>
                  </a:lnTo>
                  <a:lnTo>
                    <a:pt x="547" y="6"/>
                  </a:lnTo>
                  <a:lnTo>
                    <a:pt x="551" y="0"/>
                  </a:lnTo>
                  <a:lnTo>
                    <a:pt x="556" y="8"/>
                  </a:lnTo>
                  <a:lnTo>
                    <a:pt x="560" y="10"/>
                  </a:lnTo>
                  <a:lnTo>
                    <a:pt x="565" y="8"/>
                  </a:lnTo>
                  <a:lnTo>
                    <a:pt x="570" y="0"/>
                  </a:lnTo>
                  <a:lnTo>
                    <a:pt x="574" y="0"/>
                  </a:lnTo>
                  <a:lnTo>
                    <a:pt x="579" y="0"/>
                  </a:lnTo>
                  <a:lnTo>
                    <a:pt x="583" y="2"/>
                  </a:lnTo>
                  <a:lnTo>
                    <a:pt x="588" y="0"/>
                  </a:lnTo>
                  <a:lnTo>
                    <a:pt x="593" y="6"/>
                  </a:lnTo>
                  <a:lnTo>
                    <a:pt x="597" y="12"/>
                  </a:lnTo>
                  <a:lnTo>
                    <a:pt x="602" y="18"/>
                  </a:lnTo>
                  <a:lnTo>
                    <a:pt x="606" y="16"/>
                  </a:lnTo>
                  <a:lnTo>
                    <a:pt x="611" y="10"/>
                  </a:lnTo>
                  <a:lnTo>
                    <a:pt x="616" y="0"/>
                  </a:lnTo>
                  <a:lnTo>
                    <a:pt x="620" y="4"/>
                  </a:lnTo>
                  <a:lnTo>
                    <a:pt x="625" y="4"/>
                  </a:lnTo>
                  <a:lnTo>
                    <a:pt x="629" y="6"/>
                  </a:lnTo>
                  <a:lnTo>
                    <a:pt x="634" y="6"/>
                  </a:lnTo>
                  <a:lnTo>
                    <a:pt x="639" y="10"/>
                  </a:lnTo>
                  <a:lnTo>
                    <a:pt x="643" y="18"/>
                  </a:lnTo>
                  <a:lnTo>
                    <a:pt x="648" y="24"/>
                  </a:lnTo>
                  <a:lnTo>
                    <a:pt x="652" y="26"/>
                  </a:lnTo>
                  <a:lnTo>
                    <a:pt x="657" y="18"/>
                  </a:lnTo>
                  <a:lnTo>
                    <a:pt x="662" y="22"/>
                  </a:lnTo>
                  <a:lnTo>
                    <a:pt x="666" y="0"/>
                  </a:lnTo>
                  <a:lnTo>
                    <a:pt x="671" y="0"/>
                  </a:lnTo>
                  <a:lnTo>
                    <a:pt x="675" y="16"/>
                  </a:lnTo>
                  <a:lnTo>
                    <a:pt x="680" y="10"/>
                  </a:lnTo>
                  <a:lnTo>
                    <a:pt x="684" y="4"/>
                  </a:lnTo>
                  <a:lnTo>
                    <a:pt x="689" y="14"/>
                  </a:lnTo>
                  <a:lnTo>
                    <a:pt x="694" y="28"/>
                  </a:lnTo>
                  <a:lnTo>
                    <a:pt x="698" y="28"/>
                  </a:lnTo>
                  <a:lnTo>
                    <a:pt x="703" y="16"/>
                  </a:lnTo>
                  <a:lnTo>
                    <a:pt x="707" y="12"/>
                  </a:lnTo>
                  <a:lnTo>
                    <a:pt x="712" y="16"/>
                  </a:lnTo>
                  <a:lnTo>
                    <a:pt x="717" y="36"/>
                  </a:lnTo>
                  <a:lnTo>
                    <a:pt x="721" y="102"/>
                  </a:lnTo>
                  <a:lnTo>
                    <a:pt x="726" y="164"/>
                  </a:lnTo>
                  <a:lnTo>
                    <a:pt x="730" y="136"/>
                  </a:lnTo>
                  <a:lnTo>
                    <a:pt x="735" y="62"/>
                  </a:lnTo>
                  <a:lnTo>
                    <a:pt x="740" y="16"/>
                  </a:lnTo>
                  <a:lnTo>
                    <a:pt x="744" y="4"/>
                  </a:lnTo>
                  <a:lnTo>
                    <a:pt x="749" y="0"/>
                  </a:lnTo>
                  <a:lnTo>
                    <a:pt x="753" y="0"/>
                  </a:lnTo>
                  <a:lnTo>
                    <a:pt x="758" y="6"/>
                  </a:lnTo>
                  <a:lnTo>
                    <a:pt x="763" y="8"/>
                  </a:lnTo>
                  <a:lnTo>
                    <a:pt x="767" y="8"/>
                  </a:lnTo>
                  <a:lnTo>
                    <a:pt x="772" y="8"/>
                  </a:lnTo>
                  <a:lnTo>
                    <a:pt x="776" y="18"/>
                  </a:lnTo>
                  <a:lnTo>
                    <a:pt x="781" y="20"/>
                  </a:lnTo>
                  <a:lnTo>
                    <a:pt x="786" y="18"/>
                  </a:lnTo>
                  <a:lnTo>
                    <a:pt x="790" y="14"/>
                  </a:lnTo>
                  <a:lnTo>
                    <a:pt x="795" y="0"/>
                  </a:lnTo>
                  <a:lnTo>
                    <a:pt x="799" y="4"/>
                  </a:lnTo>
                  <a:lnTo>
                    <a:pt x="804" y="12"/>
                  </a:lnTo>
                  <a:lnTo>
                    <a:pt x="809" y="22"/>
                  </a:lnTo>
                  <a:lnTo>
                    <a:pt x="813" y="52"/>
                  </a:lnTo>
                  <a:lnTo>
                    <a:pt x="818" y="20"/>
                  </a:lnTo>
                  <a:lnTo>
                    <a:pt x="822" y="28"/>
                  </a:lnTo>
                  <a:lnTo>
                    <a:pt x="827" y="30"/>
                  </a:lnTo>
                  <a:lnTo>
                    <a:pt x="832" y="0"/>
                  </a:lnTo>
                  <a:lnTo>
                    <a:pt x="836" y="0"/>
                  </a:lnTo>
                  <a:lnTo>
                    <a:pt x="841" y="0"/>
                  </a:lnTo>
                  <a:lnTo>
                    <a:pt x="845" y="0"/>
                  </a:lnTo>
                  <a:lnTo>
                    <a:pt x="850" y="16"/>
                  </a:lnTo>
                  <a:lnTo>
                    <a:pt x="855" y="24"/>
                  </a:lnTo>
                  <a:lnTo>
                    <a:pt x="859" y="16"/>
                  </a:lnTo>
                  <a:lnTo>
                    <a:pt x="864" y="6"/>
                  </a:lnTo>
                  <a:lnTo>
                    <a:pt x="868" y="2"/>
                  </a:lnTo>
                  <a:lnTo>
                    <a:pt x="873" y="2"/>
                  </a:lnTo>
                  <a:lnTo>
                    <a:pt x="878" y="6"/>
                  </a:lnTo>
                  <a:lnTo>
                    <a:pt x="882" y="10"/>
                  </a:lnTo>
                  <a:lnTo>
                    <a:pt x="887" y="6"/>
                  </a:lnTo>
                  <a:lnTo>
                    <a:pt x="891" y="2"/>
                  </a:lnTo>
                  <a:lnTo>
                    <a:pt x="896" y="4"/>
                  </a:lnTo>
                  <a:lnTo>
                    <a:pt x="901" y="10"/>
                  </a:lnTo>
                  <a:lnTo>
                    <a:pt x="905" y="16"/>
                  </a:lnTo>
                  <a:lnTo>
                    <a:pt x="910" y="0"/>
                  </a:lnTo>
                  <a:lnTo>
                    <a:pt x="914" y="0"/>
                  </a:lnTo>
                  <a:lnTo>
                    <a:pt x="919" y="0"/>
                  </a:lnTo>
                  <a:lnTo>
                    <a:pt x="924" y="0"/>
                  </a:lnTo>
                  <a:lnTo>
                    <a:pt x="928" y="18"/>
                  </a:lnTo>
                  <a:lnTo>
                    <a:pt x="933" y="0"/>
                  </a:lnTo>
                  <a:lnTo>
                    <a:pt x="937" y="0"/>
                  </a:lnTo>
                  <a:lnTo>
                    <a:pt x="942" y="0"/>
                  </a:lnTo>
                  <a:lnTo>
                    <a:pt x="947" y="0"/>
                  </a:lnTo>
                  <a:lnTo>
                    <a:pt x="951" y="0"/>
                  </a:lnTo>
                  <a:lnTo>
                    <a:pt x="956" y="12"/>
                  </a:lnTo>
                  <a:lnTo>
                    <a:pt x="960" y="16"/>
                  </a:lnTo>
                  <a:lnTo>
                    <a:pt x="965" y="10"/>
                  </a:lnTo>
                  <a:lnTo>
                    <a:pt x="970" y="4"/>
                  </a:lnTo>
                  <a:lnTo>
                    <a:pt x="974" y="12"/>
                  </a:lnTo>
                  <a:lnTo>
                    <a:pt x="979" y="26"/>
                  </a:lnTo>
                  <a:lnTo>
                    <a:pt x="983" y="32"/>
                  </a:lnTo>
                  <a:lnTo>
                    <a:pt x="988" y="22"/>
                  </a:lnTo>
                  <a:lnTo>
                    <a:pt x="993" y="16"/>
                  </a:lnTo>
                  <a:lnTo>
                    <a:pt x="997" y="20"/>
                  </a:lnTo>
                  <a:lnTo>
                    <a:pt x="1002" y="22"/>
                  </a:lnTo>
                  <a:lnTo>
                    <a:pt x="1006" y="18"/>
                  </a:lnTo>
                  <a:lnTo>
                    <a:pt x="1011" y="12"/>
                  </a:lnTo>
                  <a:lnTo>
                    <a:pt x="1016" y="0"/>
                  </a:lnTo>
                  <a:lnTo>
                    <a:pt x="1020" y="0"/>
                  </a:lnTo>
                  <a:lnTo>
                    <a:pt x="1025" y="6"/>
                  </a:lnTo>
                  <a:lnTo>
                    <a:pt x="1029" y="4"/>
                  </a:lnTo>
                  <a:lnTo>
                    <a:pt x="1034" y="6"/>
                  </a:lnTo>
                  <a:lnTo>
                    <a:pt x="1039" y="14"/>
                  </a:lnTo>
                  <a:lnTo>
                    <a:pt x="1043" y="18"/>
                  </a:lnTo>
                  <a:lnTo>
                    <a:pt x="1048" y="12"/>
                  </a:lnTo>
                  <a:lnTo>
                    <a:pt x="1052" y="2"/>
                  </a:lnTo>
                  <a:lnTo>
                    <a:pt x="1057" y="4"/>
                  </a:lnTo>
                  <a:lnTo>
                    <a:pt x="1062" y="20"/>
                  </a:lnTo>
                  <a:lnTo>
                    <a:pt x="1066" y="40"/>
                  </a:lnTo>
                  <a:lnTo>
                    <a:pt x="1071" y="42"/>
                  </a:lnTo>
                  <a:lnTo>
                    <a:pt x="1075" y="26"/>
                  </a:lnTo>
                  <a:lnTo>
                    <a:pt x="1080" y="34"/>
                  </a:lnTo>
                  <a:lnTo>
                    <a:pt x="1084" y="34"/>
                  </a:lnTo>
                  <a:lnTo>
                    <a:pt x="1089" y="16"/>
                  </a:lnTo>
                  <a:lnTo>
                    <a:pt x="1094" y="10"/>
                  </a:lnTo>
                  <a:lnTo>
                    <a:pt x="1098" y="18"/>
                  </a:lnTo>
                  <a:lnTo>
                    <a:pt x="1103" y="8"/>
                  </a:lnTo>
                  <a:lnTo>
                    <a:pt x="1107" y="16"/>
                  </a:lnTo>
                  <a:lnTo>
                    <a:pt x="1112" y="22"/>
                  </a:lnTo>
                  <a:lnTo>
                    <a:pt x="1117" y="16"/>
                  </a:lnTo>
                  <a:lnTo>
                    <a:pt x="1121" y="10"/>
                  </a:lnTo>
                  <a:lnTo>
                    <a:pt x="1126" y="12"/>
                  </a:lnTo>
                  <a:lnTo>
                    <a:pt x="1130" y="16"/>
                  </a:lnTo>
                  <a:lnTo>
                    <a:pt x="1135" y="14"/>
                  </a:lnTo>
                  <a:lnTo>
                    <a:pt x="1140" y="18"/>
                  </a:lnTo>
                  <a:lnTo>
                    <a:pt x="1144" y="22"/>
                  </a:lnTo>
                  <a:lnTo>
                    <a:pt x="1149" y="14"/>
                  </a:lnTo>
                  <a:lnTo>
                    <a:pt x="1153" y="6"/>
                  </a:lnTo>
                  <a:lnTo>
                    <a:pt x="1158" y="16"/>
                  </a:lnTo>
                  <a:lnTo>
                    <a:pt x="1163" y="24"/>
                  </a:lnTo>
                  <a:lnTo>
                    <a:pt x="1167" y="16"/>
                  </a:lnTo>
                  <a:lnTo>
                    <a:pt x="1172" y="12"/>
                  </a:lnTo>
                  <a:lnTo>
                    <a:pt x="1176" y="16"/>
                  </a:lnTo>
                  <a:lnTo>
                    <a:pt x="1181" y="10"/>
                  </a:lnTo>
                  <a:lnTo>
                    <a:pt x="1186" y="2"/>
                  </a:lnTo>
                  <a:lnTo>
                    <a:pt x="1190" y="6"/>
                  </a:lnTo>
                  <a:lnTo>
                    <a:pt x="1195" y="18"/>
                  </a:lnTo>
                  <a:lnTo>
                    <a:pt x="1199" y="28"/>
                  </a:lnTo>
                  <a:lnTo>
                    <a:pt x="1204" y="20"/>
                  </a:lnTo>
                  <a:lnTo>
                    <a:pt x="1209" y="6"/>
                  </a:lnTo>
                  <a:lnTo>
                    <a:pt x="1213" y="0"/>
                  </a:lnTo>
                  <a:lnTo>
                    <a:pt x="1218" y="0"/>
                  </a:lnTo>
                  <a:lnTo>
                    <a:pt x="1222" y="2"/>
                  </a:lnTo>
                  <a:lnTo>
                    <a:pt x="1227" y="12"/>
                  </a:lnTo>
                  <a:lnTo>
                    <a:pt x="1232" y="18"/>
                  </a:lnTo>
                  <a:lnTo>
                    <a:pt x="1236" y="16"/>
                  </a:lnTo>
                  <a:lnTo>
                    <a:pt x="1241" y="12"/>
                  </a:lnTo>
                  <a:lnTo>
                    <a:pt x="1245" y="8"/>
                  </a:lnTo>
                  <a:lnTo>
                    <a:pt x="1250" y="6"/>
                  </a:lnTo>
                  <a:lnTo>
                    <a:pt x="1255" y="6"/>
                  </a:lnTo>
                  <a:lnTo>
                    <a:pt x="1259" y="8"/>
                  </a:lnTo>
                  <a:lnTo>
                    <a:pt x="1264" y="20"/>
                  </a:lnTo>
                  <a:lnTo>
                    <a:pt x="1268" y="30"/>
                  </a:lnTo>
                  <a:lnTo>
                    <a:pt x="1273" y="30"/>
                  </a:lnTo>
                  <a:lnTo>
                    <a:pt x="1278" y="10"/>
                  </a:lnTo>
                  <a:lnTo>
                    <a:pt x="1282" y="0"/>
                  </a:lnTo>
                  <a:lnTo>
                    <a:pt x="1287" y="24"/>
                  </a:lnTo>
                  <a:lnTo>
                    <a:pt x="1291" y="24"/>
                  </a:lnTo>
                  <a:lnTo>
                    <a:pt x="1296" y="28"/>
                  </a:lnTo>
                  <a:lnTo>
                    <a:pt x="1301" y="34"/>
                  </a:lnTo>
                  <a:lnTo>
                    <a:pt x="1305" y="54"/>
                  </a:lnTo>
                  <a:lnTo>
                    <a:pt x="1310" y="36"/>
                  </a:lnTo>
                  <a:lnTo>
                    <a:pt x="1314" y="22"/>
                  </a:lnTo>
                  <a:lnTo>
                    <a:pt x="1319" y="10"/>
                  </a:lnTo>
                  <a:lnTo>
                    <a:pt x="1324" y="0"/>
                  </a:lnTo>
                  <a:lnTo>
                    <a:pt x="1328" y="0"/>
                  </a:lnTo>
                  <a:lnTo>
                    <a:pt x="1333" y="0"/>
                  </a:lnTo>
                  <a:lnTo>
                    <a:pt x="1337" y="0"/>
                  </a:lnTo>
                  <a:lnTo>
                    <a:pt x="1342" y="0"/>
                  </a:lnTo>
                  <a:lnTo>
                    <a:pt x="1347" y="0"/>
                  </a:lnTo>
                  <a:lnTo>
                    <a:pt x="1351" y="0"/>
                  </a:lnTo>
                  <a:lnTo>
                    <a:pt x="1356" y="0"/>
                  </a:lnTo>
                  <a:lnTo>
                    <a:pt x="1360" y="0"/>
                  </a:lnTo>
                  <a:lnTo>
                    <a:pt x="1365" y="0"/>
                  </a:lnTo>
                  <a:lnTo>
                    <a:pt x="1370" y="0"/>
                  </a:lnTo>
                  <a:lnTo>
                    <a:pt x="1374" y="4"/>
                  </a:lnTo>
                  <a:lnTo>
                    <a:pt x="1379" y="12"/>
                  </a:lnTo>
                  <a:lnTo>
                    <a:pt x="1383" y="20"/>
                  </a:lnTo>
                  <a:lnTo>
                    <a:pt x="1388" y="0"/>
                  </a:lnTo>
                  <a:lnTo>
                    <a:pt x="1393" y="0"/>
                  </a:lnTo>
                  <a:lnTo>
                    <a:pt x="1397" y="0"/>
                  </a:lnTo>
                  <a:lnTo>
                    <a:pt x="1402" y="12"/>
                  </a:lnTo>
                  <a:lnTo>
                    <a:pt x="1406" y="18"/>
                  </a:lnTo>
                  <a:lnTo>
                    <a:pt x="1411" y="12"/>
                  </a:lnTo>
                  <a:lnTo>
                    <a:pt x="1416" y="12"/>
                  </a:lnTo>
                  <a:lnTo>
                    <a:pt x="1420" y="18"/>
                  </a:lnTo>
                  <a:lnTo>
                    <a:pt x="1425" y="12"/>
                  </a:lnTo>
                  <a:lnTo>
                    <a:pt x="1429" y="6"/>
                  </a:lnTo>
                  <a:lnTo>
                    <a:pt x="1434" y="2"/>
                  </a:lnTo>
                  <a:lnTo>
                    <a:pt x="1439" y="0"/>
                  </a:lnTo>
                  <a:lnTo>
                    <a:pt x="1443" y="8"/>
                  </a:lnTo>
                  <a:lnTo>
                    <a:pt x="1448" y="6"/>
                  </a:lnTo>
                  <a:lnTo>
                    <a:pt x="1452" y="4"/>
                  </a:lnTo>
                  <a:lnTo>
                    <a:pt x="1457" y="0"/>
                  </a:lnTo>
                  <a:lnTo>
                    <a:pt x="1461" y="0"/>
                  </a:lnTo>
                  <a:lnTo>
                    <a:pt x="1466" y="0"/>
                  </a:lnTo>
                  <a:lnTo>
                    <a:pt x="1471" y="0"/>
                  </a:lnTo>
                  <a:lnTo>
                    <a:pt x="1475" y="20"/>
                  </a:lnTo>
                  <a:lnTo>
                    <a:pt x="1480" y="24"/>
                  </a:lnTo>
                  <a:lnTo>
                    <a:pt x="1484" y="18"/>
                  </a:lnTo>
                  <a:lnTo>
                    <a:pt x="1489" y="18"/>
                  </a:lnTo>
                  <a:lnTo>
                    <a:pt x="1494" y="24"/>
                  </a:lnTo>
                  <a:lnTo>
                    <a:pt x="1498" y="26"/>
                  </a:lnTo>
                  <a:lnTo>
                    <a:pt x="1503" y="60"/>
                  </a:lnTo>
                  <a:lnTo>
                    <a:pt x="1507" y="52"/>
                  </a:lnTo>
                  <a:lnTo>
                    <a:pt x="1512" y="0"/>
                  </a:lnTo>
                  <a:lnTo>
                    <a:pt x="1517" y="0"/>
                  </a:lnTo>
                  <a:lnTo>
                    <a:pt x="1521" y="2"/>
                  </a:lnTo>
                  <a:lnTo>
                    <a:pt x="1526" y="0"/>
                  </a:lnTo>
                  <a:lnTo>
                    <a:pt x="1530" y="0"/>
                  </a:lnTo>
                  <a:lnTo>
                    <a:pt x="1535" y="0"/>
                  </a:lnTo>
                  <a:lnTo>
                    <a:pt x="1540" y="0"/>
                  </a:lnTo>
                  <a:lnTo>
                    <a:pt x="1544" y="0"/>
                  </a:lnTo>
                  <a:lnTo>
                    <a:pt x="1549" y="0"/>
                  </a:lnTo>
                  <a:lnTo>
                    <a:pt x="1553" y="0"/>
                  </a:lnTo>
                  <a:lnTo>
                    <a:pt x="1558" y="0"/>
                  </a:lnTo>
                  <a:lnTo>
                    <a:pt x="1563" y="4"/>
                  </a:lnTo>
                  <a:lnTo>
                    <a:pt x="1567" y="4"/>
                  </a:lnTo>
                  <a:lnTo>
                    <a:pt x="1572" y="4"/>
                  </a:lnTo>
                  <a:lnTo>
                    <a:pt x="1576" y="4"/>
                  </a:lnTo>
                  <a:lnTo>
                    <a:pt x="1581" y="10"/>
                  </a:lnTo>
                  <a:lnTo>
                    <a:pt x="1586" y="14"/>
                  </a:lnTo>
                  <a:lnTo>
                    <a:pt x="1590" y="14"/>
                  </a:lnTo>
                  <a:lnTo>
                    <a:pt x="1595" y="18"/>
                  </a:lnTo>
                  <a:lnTo>
                    <a:pt x="1599" y="36"/>
                  </a:lnTo>
                  <a:lnTo>
                    <a:pt x="1604" y="46"/>
                  </a:lnTo>
                  <a:lnTo>
                    <a:pt x="1609" y="52"/>
                  </a:lnTo>
                  <a:lnTo>
                    <a:pt x="1613" y="40"/>
                  </a:lnTo>
                  <a:lnTo>
                    <a:pt x="1618" y="32"/>
                  </a:lnTo>
                  <a:lnTo>
                    <a:pt x="1622" y="16"/>
                  </a:lnTo>
                  <a:lnTo>
                    <a:pt x="1627" y="4"/>
                  </a:lnTo>
                  <a:lnTo>
                    <a:pt x="1632" y="2"/>
                  </a:lnTo>
                  <a:lnTo>
                    <a:pt x="1636" y="0"/>
                  </a:lnTo>
                  <a:lnTo>
                    <a:pt x="1641" y="0"/>
                  </a:lnTo>
                  <a:lnTo>
                    <a:pt x="1645" y="4"/>
                  </a:lnTo>
                  <a:lnTo>
                    <a:pt x="1650" y="16"/>
                  </a:lnTo>
                  <a:lnTo>
                    <a:pt x="1655" y="28"/>
                  </a:lnTo>
                  <a:lnTo>
                    <a:pt x="1659" y="26"/>
                  </a:lnTo>
                  <a:lnTo>
                    <a:pt x="1664" y="14"/>
                  </a:lnTo>
                  <a:lnTo>
                    <a:pt x="1668" y="8"/>
                  </a:lnTo>
                  <a:lnTo>
                    <a:pt x="1673" y="4"/>
                  </a:lnTo>
                  <a:lnTo>
                    <a:pt x="1678" y="0"/>
                  </a:lnTo>
                  <a:lnTo>
                    <a:pt x="1682" y="0"/>
                  </a:lnTo>
                  <a:lnTo>
                    <a:pt x="1687" y="20"/>
                  </a:lnTo>
                  <a:lnTo>
                    <a:pt x="1691" y="18"/>
                  </a:lnTo>
                  <a:lnTo>
                    <a:pt x="1696" y="8"/>
                  </a:lnTo>
                  <a:lnTo>
                    <a:pt x="1701" y="4"/>
                  </a:lnTo>
                  <a:lnTo>
                    <a:pt x="1705" y="6"/>
                  </a:lnTo>
                  <a:lnTo>
                    <a:pt x="1710" y="16"/>
                  </a:lnTo>
                  <a:lnTo>
                    <a:pt x="1714" y="20"/>
                  </a:lnTo>
                  <a:lnTo>
                    <a:pt x="1719" y="18"/>
                  </a:lnTo>
                  <a:lnTo>
                    <a:pt x="1724" y="16"/>
                  </a:lnTo>
                  <a:lnTo>
                    <a:pt x="1728" y="0"/>
                  </a:lnTo>
                  <a:lnTo>
                    <a:pt x="1733" y="0"/>
                  </a:lnTo>
                  <a:lnTo>
                    <a:pt x="1737" y="0"/>
                  </a:lnTo>
                  <a:lnTo>
                    <a:pt x="1742" y="14"/>
                  </a:lnTo>
                  <a:lnTo>
                    <a:pt x="1747" y="10"/>
                  </a:lnTo>
                  <a:lnTo>
                    <a:pt x="1751" y="34"/>
                  </a:lnTo>
                  <a:lnTo>
                    <a:pt x="1756" y="24"/>
                  </a:lnTo>
                  <a:lnTo>
                    <a:pt x="1760" y="16"/>
                  </a:lnTo>
                  <a:lnTo>
                    <a:pt x="1765" y="0"/>
                  </a:lnTo>
                  <a:lnTo>
                    <a:pt x="1770" y="0"/>
                  </a:lnTo>
                  <a:lnTo>
                    <a:pt x="1774" y="0"/>
                  </a:lnTo>
                  <a:lnTo>
                    <a:pt x="1779" y="0"/>
                  </a:lnTo>
                  <a:lnTo>
                    <a:pt x="1783" y="8"/>
                  </a:lnTo>
                  <a:lnTo>
                    <a:pt x="1788" y="4"/>
                  </a:lnTo>
                  <a:lnTo>
                    <a:pt x="1793" y="2"/>
                  </a:lnTo>
                  <a:lnTo>
                    <a:pt x="1797" y="0"/>
                  </a:lnTo>
                  <a:lnTo>
                    <a:pt x="1802" y="0"/>
                  </a:lnTo>
                  <a:lnTo>
                    <a:pt x="1806" y="0"/>
                  </a:lnTo>
                  <a:lnTo>
                    <a:pt x="1811" y="0"/>
                  </a:lnTo>
                  <a:lnTo>
                    <a:pt x="1815" y="10"/>
                  </a:lnTo>
                  <a:lnTo>
                    <a:pt x="1820" y="10"/>
                  </a:lnTo>
                  <a:lnTo>
                    <a:pt x="1825" y="6"/>
                  </a:lnTo>
                  <a:lnTo>
                    <a:pt x="1829" y="0"/>
                  </a:lnTo>
                  <a:lnTo>
                    <a:pt x="1834" y="0"/>
                  </a:lnTo>
                  <a:lnTo>
                    <a:pt x="1838" y="2"/>
                  </a:lnTo>
                  <a:lnTo>
                    <a:pt x="1843" y="6"/>
                  </a:lnTo>
                  <a:lnTo>
                    <a:pt x="1848" y="14"/>
                  </a:lnTo>
                  <a:lnTo>
                    <a:pt x="1852" y="18"/>
                  </a:lnTo>
                  <a:lnTo>
                    <a:pt x="1857" y="0"/>
                  </a:lnTo>
                  <a:lnTo>
                    <a:pt x="1861" y="0"/>
                  </a:lnTo>
                  <a:lnTo>
                    <a:pt x="1866" y="0"/>
                  </a:lnTo>
                  <a:lnTo>
                    <a:pt x="1871" y="0"/>
                  </a:lnTo>
                  <a:lnTo>
                    <a:pt x="1875" y="16"/>
                  </a:lnTo>
                  <a:lnTo>
                    <a:pt x="1880" y="18"/>
                  </a:lnTo>
                  <a:lnTo>
                    <a:pt x="1884" y="24"/>
                  </a:lnTo>
                  <a:lnTo>
                    <a:pt x="1889" y="26"/>
                  </a:lnTo>
                  <a:lnTo>
                    <a:pt x="1894" y="22"/>
                  </a:lnTo>
                  <a:lnTo>
                    <a:pt x="1898" y="0"/>
                  </a:lnTo>
                  <a:lnTo>
                    <a:pt x="1903" y="30"/>
                  </a:lnTo>
                  <a:lnTo>
                    <a:pt x="1907" y="26"/>
                  </a:lnTo>
                  <a:lnTo>
                    <a:pt x="1912" y="12"/>
                  </a:lnTo>
                  <a:lnTo>
                    <a:pt x="1917" y="20"/>
                  </a:lnTo>
                  <a:lnTo>
                    <a:pt x="1921" y="20"/>
                  </a:lnTo>
                  <a:lnTo>
                    <a:pt x="1926" y="16"/>
                  </a:lnTo>
                  <a:lnTo>
                    <a:pt x="1930" y="8"/>
                  </a:lnTo>
                  <a:lnTo>
                    <a:pt x="1935" y="8"/>
                  </a:lnTo>
                  <a:lnTo>
                    <a:pt x="1940" y="12"/>
                  </a:lnTo>
                  <a:lnTo>
                    <a:pt x="1944" y="8"/>
                  </a:lnTo>
                  <a:lnTo>
                    <a:pt x="1949" y="4"/>
                  </a:lnTo>
                  <a:lnTo>
                    <a:pt x="1953" y="8"/>
                  </a:lnTo>
                  <a:lnTo>
                    <a:pt x="1958" y="16"/>
                  </a:lnTo>
                  <a:lnTo>
                    <a:pt x="1963" y="28"/>
                  </a:lnTo>
                  <a:lnTo>
                    <a:pt x="1967" y="12"/>
                  </a:lnTo>
                  <a:lnTo>
                    <a:pt x="1972" y="10"/>
                  </a:lnTo>
                  <a:lnTo>
                    <a:pt x="1976" y="6"/>
                  </a:lnTo>
                  <a:lnTo>
                    <a:pt x="1981" y="0"/>
                  </a:lnTo>
                  <a:lnTo>
                    <a:pt x="1986" y="2"/>
                  </a:lnTo>
                  <a:lnTo>
                    <a:pt x="1990" y="2"/>
                  </a:lnTo>
                  <a:lnTo>
                    <a:pt x="1995" y="0"/>
                  </a:lnTo>
                  <a:lnTo>
                    <a:pt x="1999" y="0"/>
                  </a:lnTo>
                  <a:lnTo>
                    <a:pt x="2004" y="0"/>
                  </a:lnTo>
                  <a:lnTo>
                    <a:pt x="2009" y="10"/>
                  </a:lnTo>
                  <a:lnTo>
                    <a:pt x="2013" y="20"/>
                  </a:lnTo>
                  <a:lnTo>
                    <a:pt x="2018" y="14"/>
                  </a:lnTo>
                  <a:lnTo>
                    <a:pt x="2022" y="8"/>
                  </a:lnTo>
                  <a:lnTo>
                    <a:pt x="2027" y="2"/>
                  </a:lnTo>
                  <a:lnTo>
                    <a:pt x="2032" y="0"/>
                  </a:lnTo>
                  <a:lnTo>
                    <a:pt x="2036" y="2"/>
                  </a:lnTo>
                  <a:lnTo>
                    <a:pt x="2041" y="0"/>
                  </a:lnTo>
                  <a:lnTo>
                    <a:pt x="2045" y="0"/>
                  </a:lnTo>
                  <a:lnTo>
                    <a:pt x="2050" y="14"/>
                  </a:lnTo>
                  <a:lnTo>
                    <a:pt x="2055" y="22"/>
                  </a:lnTo>
                  <a:lnTo>
                    <a:pt x="2059" y="18"/>
                  </a:lnTo>
                  <a:lnTo>
                    <a:pt x="2064" y="8"/>
                  </a:lnTo>
                  <a:lnTo>
                    <a:pt x="2068" y="2"/>
                  </a:lnTo>
                  <a:lnTo>
                    <a:pt x="2073" y="0"/>
                  </a:lnTo>
                  <a:lnTo>
                    <a:pt x="2078" y="16"/>
                  </a:lnTo>
                  <a:lnTo>
                    <a:pt x="2082" y="20"/>
                  </a:lnTo>
                  <a:lnTo>
                    <a:pt x="2087" y="14"/>
                  </a:lnTo>
                  <a:lnTo>
                    <a:pt x="2091" y="0"/>
                  </a:lnTo>
                  <a:lnTo>
                    <a:pt x="2096" y="0"/>
                  </a:lnTo>
                  <a:lnTo>
                    <a:pt x="2101" y="6"/>
                  </a:lnTo>
                  <a:lnTo>
                    <a:pt x="2105" y="0"/>
                  </a:lnTo>
                  <a:lnTo>
                    <a:pt x="2110" y="0"/>
                  </a:lnTo>
                  <a:lnTo>
                    <a:pt x="2114" y="0"/>
                  </a:lnTo>
                  <a:lnTo>
                    <a:pt x="2119" y="0"/>
                  </a:lnTo>
                  <a:lnTo>
                    <a:pt x="2124" y="2"/>
                  </a:lnTo>
                  <a:lnTo>
                    <a:pt x="2128" y="4"/>
                  </a:lnTo>
                  <a:lnTo>
                    <a:pt x="2133" y="2"/>
                  </a:lnTo>
                  <a:lnTo>
                    <a:pt x="2137" y="2"/>
                  </a:lnTo>
                  <a:lnTo>
                    <a:pt x="2142" y="12"/>
                  </a:lnTo>
                  <a:lnTo>
                    <a:pt x="2147" y="16"/>
                  </a:lnTo>
                  <a:lnTo>
                    <a:pt x="2151" y="12"/>
                  </a:lnTo>
                  <a:lnTo>
                    <a:pt x="2156" y="10"/>
                  </a:lnTo>
                  <a:lnTo>
                    <a:pt x="2160" y="14"/>
                  </a:lnTo>
                  <a:lnTo>
                    <a:pt x="2165" y="10"/>
                  </a:lnTo>
                  <a:lnTo>
                    <a:pt x="2170" y="4"/>
                  </a:lnTo>
                  <a:lnTo>
                    <a:pt x="2174" y="2"/>
                  </a:lnTo>
                  <a:lnTo>
                    <a:pt x="2179" y="2"/>
                  </a:lnTo>
                  <a:lnTo>
                    <a:pt x="2183" y="2"/>
                  </a:lnTo>
                  <a:lnTo>
                    <a:pt x="2188" y="4"/>
                  </a:lnTo>
                  <a:lnTo>
                    <a:pt x="2193" y="4"/>
                  </a:lnTo>
                  <a:lnTo>
                    <a:pt x="2197" y="0"/>
                  </a:lnTo>
                  <a:lnTo>
                    <a:pt x="2202" y="0"/>
                  </a:lnTo>
                  <a:lnTo>
                    <a:pt x="2206" y="2"/>
                  </a:lnTo>
                  <a:lnTo>
                    <a:pt x="2211" y="0"/>
                  </a:lnTo>
                  <a:lnTo>
                    <a:pt x="2216" y="0"/>
                  </a:lnTo>
                  <a:lnTo>
                    <a:pt x="2220" y="0"/>
                  </a:lnTo>
                  <a:lnTo>
                    <a:pt x="2225" y="0"/>
                  </a:lnTo>
                  <a:lnTo>
                    <a:pt x="2229" y="18"/>
                  </a:lnTo>
                  <a:lnTo>
                    <a:pt x="2234" y="18"/>
                  </a:lnTo>
                  <a:lnTo>
                    <a:pt x="2239" y="14"/>
                  </a:lnTo>
                  <a:lnTo>
                    <a:pt x="2243" y="22"/>
                  </a:lnTo>
                  <a:lnTo>
                    <a:pt x="2248" y="16"/>
                  </a:lnTo>
                  <a:lnTo>
                    <a:pt x="2252" y="0"/>
                  </a:lnTo>
                  <a:lnTo>
                    <a:pt x="2257" y="76"/>
                  </a:lnTo>
                  <a:lnTo>
                    <a:pt x="2262" y="120"/>
                  </a:lnTo>
                  <a:lnTo>
                    <a:pt x="2266" y="136"/>
                  </a:lnTo>
                  <a:lnTo>
                    <a:pt x="2271" y="96"/>
                  </a:lnTo>
                  <a:lnTo>
                    <a:pt x="2275" y="44"/>
                  </a:lnTo>
                  <a:lnTo>
                    <a:pt x="2280" y="20"/>
                  </a:lnTo>
                  <a:lnTo>
                    <a:pt x="2285" y="12"/>
                  </a:lnTo>
                  <a:lnTo>
                    <a:pt x="2289" y="10"/>
                  </a:lnTo>
                  <a:lnTo>
                    <a:pt x="2294" y="0"/>
                  </a:lnTo>
                  <a:lnTo>
                    <a:pt x="2298" y="22"/>
                  </a:lnTo>
                  <a:lnTo>
                    <a:pt x="2303" y="22"/>
                  </a:lnTo>
                  <a:lnTo>
                    <a:pt x="2308" y="24"/>
                  </a:lnTo>
                  <a:lnTo>
                    <a:pt x="2312" y="18"/>
                  </a:lnTo>
                  <a:lnTo>
                    <a:pt x="2317" y="0"/>
                  </a:lnTo>
                  <a:lnTo>
                    <a:pt x="2321" y="0"/>
                  </a:lnTo>
                  <a:lnTo>
                    <a:pt x="2326" y="12"/>
                  </a:lnTo>
                  <a:lnTo>
                    <a:pt x="2331" y="18"/>
                  </a:lnTo>
                  <a:lnTo>
                    <a:pt x="2335" y="16"/>
                  </a:lnTo>
                  <a:lnTo>
                    <a:pt x="2340" y="8"/>
                  </a:lnTo>
                  <a:lnTo>
                    <a:pt x="2344" y="16"/>
                  </a:lnTo>
                  <a:lnTo>
                    <a:pt x="2349" y="30"/>
                  </a:lnTo>
                  <a:lnTo>
                    <a:pt x="2353" y="32"/>
                  </a:lnTo>
                  <a:lnTo>
                    <a:pt x="2358" y="24"/>
                  </a:lnTo>
                  <a:lnTo>
                    <a:pt x="2363" y="14"/>
                  </a:lnTo>
                  <a:lnTo>
                    <a:pt x="2367" y="8"/>
                  </a:lnTo>
                  <a:lnTo>
                    <a:pt x="2372" y="0"/>
                  </a:lnTo>
                  <a:lnTo>
                    <a:pt x="2376" y="20"/>
                  </a:lnTo>
                  <a:lnTo>
                    <a:pt x="2381" y="22"/>
                  </a:lnTo>
                  <a:lnTo>
                    <a:pt x="2386" y="0"/>
                  </a:lnTo>
                  <a:lnTo>
                    <a:pt x="2390" y="0"/>
                  </a:lnTo>
                  <a:lnTo>
                    <a:pt x="2395" y="0"/>
                  </a:lnTo>
                  <a:lnTo>
                    <a:pt x="2399" y="0"/>
                  </a:lnTo>
                  <a:lnTo>
                    <a:pt x="2404" y="0"/>
                  </a:lnTo>
                  <a:lnTo>
                    <a:pt x="2409" y="0"/>
                  </a:lnTo>
                  <a:lnTo>
                    <a:pt x="2413" y="0"/>
                  </a:lnTo>
                  <a:lnTo>
                    <a:pt x="2418" y="14"/>
                  </a:lnTo>
                  <a:lnTo>
                    <a:pt x="2422" y="22"/>
                  </a:lnTo>
                  <a:lnTo>
                    <a:pt x="2427" y="14"/>
                  </a:lnTo>
                  <a:lnTo>
                    <a:pt x="2432" y="16"/>
                  </a:lnTo>
                  <a:lnTo>
                    <a:pt x="2436" y="16"/>
                  </a:lnTo>
                  <a:lnTo>
                    <a:pt x="2441" y="16"/>
                  </a:lnTo>
                  <a:lnTo>
                    <a:pt x="2445" y="18"/>
                  </a:lnTo>
                  <a:lnTo>
                    <a:pt x="2450" y="26"/>
                  </a:lnTo>
                  <a:lnTo>
                    <a:pt x="2455" y="16"/>
                  </a:lnTo>
                  <a:lnTo>
                    <a:pt x="2459" y="4"/>
                  </a:lnTo>
                  <a:lnTo>
                    <a:pt x="2464" y="2"/>
                  </a:lnTo>
                  <a:lnTo>
                    <a:pt x="2468" y="4"/>
                  </a:lnTo>
                  <a:lnTo>
                    <a:pt x="2473" y="12"/>
                  </a:lnTo>
                  <a:lnTo>
                    <a:pt x="2478" y="18"/>
                  </a:lnTo>
                  <a:lnTo>
                    <a:pt x="2482" y="16"/>
                  </a:lnTo>
                  <a:lnTo>
                    <a:pt x="2487" y="16"/>
                  </a:lnTo>
                  <a:lnTo>
                    <a:pt x="2491" y="20"/>
                  </a:lnTo>
                  <a:lnTo>
                    <a:pt x="2496" y="28"/>
                  </a:lnTo>
                  <a:lnTo>
                    <a:pt x="2501" y="24"/>
                  </a:lnTo>
                  <a:lnTo>
                    <a:pt x="2505" y="12"/>
                  </a:lnTo>
                  <a:lnTo>
                    <a:pt x="2510" y="6"/>
                  </a:lnTo>
                  <a:lnTo>
                    <a:pt x="2514" y="2"/>
                  </a:lnTo>
                  <a:lnTo>
                    <a:pt x="2519" y="2"/>
                  </a:lnTo>
                  <a:lnTo>
                    <a:pt x="2524" y="4"/>
                  </a:lnTo>
                  <a:lnTo>
                    <a:pt x="2528" y="12"/>
                  </a:lnTo>
                  <a:lnTo>
                    <a:pt x="2533" y="14"/>
                  </a:lnTo>
                  <a:lnTo>
                    <a:pt x="2537" y="10"/>
                  </a:lnTo>
                  <a:lnTo>
                    <a:pt x="2542" y="6"/>
                  </a:lnTo>
                  <a:lnTo>
                    <a:pt x="2547" y="8"/>
                  </a:lnTo>
                  <a:lnTo>
                    <a:pt x="2551" y="16"/>
                  </a:lnTo>
                  <a:lnTo>
                    <a:pt x="2556" y="24"/>
                  </a:lnTo>
                  <a:lnTo>
                    <a:pt x="2560" y="22"/>
                  </a:lnTo>
                  <a:lnTo>
                    <a:pt x="2565" y="20"/>
                  </a:lnTo>
                  <a:lnTo>
                    <a:pt x="2570" y="22"/>
                  </a:lnTo>
                  <a:lnTo>
                    <a:pt x="2574" y="22"/>
                  </a:lnTo>
                  <a:lnTo>
                    <a:pt x="2579" y="16"/>
                  </a:lnTo>
                  <a:lnTo>
                    <a:pt x="2583" y="18"/>
                  </a:lnTo>
                  <a:lnTo>
                    <a:pt x="2588" y="26"/>
                  </a:lnTo>
                  <a:lnTo>
                    <a:pt x="2593" y="24"/>
                  </a:lnTo>
                  <a:lnTo>
                    <a:pt x="2597" y="12"/>
                  </a:lnTo>
                  <a:lnTo>
                    <a:pt x="2602" y="4"/>
                  </a:lnTo>
                  <a:lnTo>
                    <a:pt x="2606" y="4"/>
                  </a:lnTo>
                  <a:lnTo>
                    <a:pt x="2611" y="6"/>
                  </a:lnTo>
                  <a:lnTo>
                    <a:pt x="2616" y="16"/>
                  </a:lnTo>
                  <a:lnTo>
                    <a:pt x="2620" y="20"/>
                  </a:lnTo>
                  <a:lnTo>
                    <a:pt x="2625" y="16"/>
                  </a:lnTo>
                  <a:lnTo>
                    <a:pt x="2629" y="0"/>
                  </a:lnTo>
                  <a:lnTo>
                    <a:pt x="2634" y="0"/>
                  </a:lnTo>
                  <a:lnTo>
                    <a:pt x="2639" y="2"/>
                  </a:lnTo>
                  <a:lnTo>
                    <a:pt x="2643" y="14"/>
                  </a:lnTo>
                  <a:lnTo>
                    <a:pt x="2648" y="24"/>
                  </a:lnTo>
                  <a:lnTo>
                    <a:pt x="2652" y="42"/>
                  </a:lnTo>
                  <a:lnTo>
                    <a:pt x="2657" y="28"/>
                  </a:lnTo>
                  <a:lnTo>
                    <a:pt x="2662" y="4"/>
                  </a:lnTo>
                  <a:lnTo>
                    <a:pt x="2666" y="4"/>
                  </a:lnTo>
                  <a:lnTo>
                    <a:pt x="2671" y="6"/>
                  </a:lnTo>
                  <a:lnTo>
                    <a:pt x="2675" y="6"/>
                  </a:lnTo>
                  <a:lnTo>
                    <a:pt x="2680" y="22"/>
                  </a:lnTo>
                  <a:lnTo>
                    <a:pt x="2685" y="44"/>
                  </a:lnTo>
                  <a:lnTo>
                    <a:pt x="2689" y="48"/>
                  </a:lnTo>
                  <a:lnTo>
                    <a:pt x="2694" y="32"/>
                  </a:lnTo>
                  <a:lnTo>
                    <a:pt x="2698" y="20"/>
                  </a:lnTo>
                  <a:lnTo>
                    <a:pt x="2703" y="24"/>
                  </a:lnTo>
                  <a:lnTo>
                    <a:pt x="2708" y="22"/>
                  </a:lnTo>
                  <a:lnTo>
                    <a:pt x="2712" y="14"/>
                  </a:lnTo>
                  <a:lnTo>
                    <a:pt x="2717" y="2"/>
                  </a:lnTo>
                  <a:lnTo>
                    <a:pt x="2721" y="4"/>
                  </a:lnTo>
                  <a:lnTo>
                    <a:pt x="2726" y="8"/>
                  </a:lnTo>
                  <a:lnTo>
                    <a:pt x="2731" y="0"/>
                  </a:lnTo>
                  <a:lnTo>
                    <a:pt x="2735" y="0"/>
                  </a:lnTo>
                  <a:lnTo>
                    <a:pt x="2740" y="0"/>
                  </a:lnTo>
                  <a:lnTo>
                    <a:pt x="2744" y="8"/>
                  </a:lnTo>
                  <a:lnTo>
                    <a:pt x="2749" y="44"/>
                  </a:lnTo>
                  <a:lnTo>
                    <a:pt x="2754" y="102"/>
                  </a:lnTo>
                  <a:lnTo>
                    <a:pt x="2758" y="120"/>
                  </a:lnTo>
                  <a:lnTo>
                    <a:pt x="2763" y="82"/>
                  </a:lnTo>
                  <a:lnTo>
                    <a:pt x="2767" y="52"/>
                  </a:lnTo>
                  <a:lnTo>
                    <a:pt x="2772" y="44"/>
                  </a:lnTo>
                  <a:lnTo>
                    <a:pt x="2777" y="32"/>
                  </a:lnTo>
                  <a:lnTo>
                    <a:pt x="2781" y="14"/>
                  </a:lnTo>
                  <a:lnTo>
                    <a:pt x="2786" y="6"/>
                  </a:lnTo>
                  <a:lnTo>
                    <a:pt x="2790" y="2"/>
                  </a:lnTo>
                  <a:lnTo>
                    <a:pt x="2795" y="0"/>
                  </a:lnTo>
                  <a:lnTo>
                    <a:pt x="2799" y="0"/>
                  </a:lnTo>
                  <a:lnTo>
                    <a:pt x="2804" y="0"/>
                  </a:lnTo>
                  <a:lnTo>
                    <a:pt x="2809" y="0"/>
                  </a:lnTo>
                  <a:lnTo>
                    <a:pt x="2813" y="0"/>
                  </a:lnTo>
                  <a:lnTo>
                    <a:pt x="2818" y="0"/>
                  </a:lnTo>
                  <a:lnTo>
                    <a:pt x="2822" y="4"/>
                  </a:lnTo>
                  <a:lnTo>
                    <a:pt x="2827" y="16"/>
                  </a:lnTo>
                  <a:lnTo>
                    <a:pt x="2832" y="28"/>
                  </a:lnTo>
                  <a:lnTo>
                    <a:pt x="2836" y="30"/>
                  </a:lnTo>
                  <a:lnTo>
                    <a:pt x="2841" y="22"/>
                  </a:lnTo>
                  <a:lnTo>
                    <a:pt x="2845" y="14"/>
                  </a:lnTo>
                  <a:lnTo>
                    <a:pt x="2850" y="10"/>
                  </a:lnTo>
                  <a:lnTo>
                    <a:pt x="2855" y="14"/>
                  </a:lnTo>
                  <a:lnTo>
                    <a:pt x="2859" y="18"/>
                  </a:lnTo>
                  <a:lnTo>
                    <a:pt x="2864" y="12"/>
                  </a:lnTo>
                  <a:lnTo>
                    <a:pt x="2868" y="4"/>
                  </a:lnTo>
                  <a:lnTo>
                    <a:pt x="2873" y="0"/>
                  </a:lnTo>
                  <a:lnTo>
                    <a:pt x="2878" y="0"/>
                  </a:lnTo>
                  <a:lnTo>
                    <a:pt x="2882" y="0"/>
                  </a:lnTo>
                  <a:lnTo>
                    <a:pt x="2887" y="0"/>
                  </a:lnTo>
                  <a:lnTo>
                    <a:pt x="2891" y="12"/>
                  </a:lnTo>
                  <a:lnTo>
                    <a:pt x="2896" y="36"/>
                  </a:lnTo>
                  <a:lnTo>
                    <a:pt x="2901" y="44"/>
                  </a:lnTo>
                  <a:lnTo>
                    <a:pt x="2905" y="28"/>
                  </a:lnTo>
                  <a:lnTo>
                    <a:pt x="2910" y="30"/>
                  </a:lnTo>
                  <a:lnTo>
                    <a:pt x="2914" y="30"/>
                  </a:lnTo>
                  <a:lnTo>
                    <a:pt x="2919" y="38"/>
                  </a:lnTo>
                  <a:lnTo>
                    <a:pt x="2924" y="58"/>
                  </a:lnTo>
                  <a:lnTo>
                    <a:pt x="2928" y="68"/>
                  </a:lnTo>
                  <a:lnTo>
                    <a:pt x="2933" y="68"/>
                  </a:lnTo>
                  <a:lnTo>
                    <a:pt x="2937" y="74"/>
                  </a:lnTo>
                  <a:lnTo>
                    <a:pt x="2942" y="70"/>
                  </a:lnTo>
                  <a:lnTo>
                    <a:pt x="2947" y="52"/>
                  </a:lnTo>
                  <a:lnTo>
                    <a:pt x="2951" y="62"/>
                  </a:lnTo>
                  <a:lnTo>
                    <a:pt x="2956" y="62"/>
                  </a:lnTo>
                  <a:lnTo>
                    <a:pt x="2960" y="40"/>
                  </a:lnTo>
                  <a:lnTo>
                    <a:pt x="2965" y="10"/>
                  </a:lnTo>
                  <a:lnTo>
                    <a:pt x="2970" y="6"/>
                  </a:lnTo>
                  <a:lnTo>
                    <a:pt x="2974" y="0"/>
                  </a:lnTo>
                  <a:lnTo>
                    <a:pt x="2979" y="0"/>
                  </a:lnTo>
                  <a:lnTo>
                    <a:pt x="2983" y="0"/>
                  </a:lnTo>
                  <a:lnTo>
                    <a:pt x="2988" y="0"/>
                  </a:lnTo>
                  <a:lnTo>
                    <a:pt x="2993" y="0"/>
                  </a:lnTo>
                  <a:lnTo>
                    <a:pt x="2997" y="0"/>
                  </a:lnTo>
                  <a:lnTo>
                    <a:pt x="3002" y="0"/>
                  </a:lnTo>
                  <a:lnTo>
                    <a:pt x="3006" y="0"/>
                  </a:lnTo>
                  <a:lnTo>
                    <a:pt x="3011" y="0"/>
                  </a:lnTo>
                  <a:lnTo>
                    <a:pt x="3016" y="0"/>
                  </a:lnTo>
                  <a:lnTo>
                    <a:pt x="3020" y="0"/>
                  </a:lnTo>
                  <a:lnTo>
                    <a:pt x="3025" y="0"/>
                  </a:lnTo>
                  <a:lnTo>
                    <a:pt x="3029" y="20"/>
                  </a:lnTo>
                  <a:lnTo>
                    <a:pt x="3034" y="10"/>
                  </a:lnTo>
                  <a:lnTo>
                    <a:pt x="3039" y="2"/>
                  </a:lnTo>
                  <a:lnTo>
                    <a:pt x="3043" y="8"/>
                  </a:lnTo>
                  <a:lnTo>
                    <a:pt x="3048" y="14"/>
                  </a:lnTo>
                  <a:lnTo>
                    <a:pt x="3052" y="10"/>
                  </a:lnTo>
                  <a:lnTo>
                    <a:pt x="3057" y="2"/>
                  </a:lnTo>
                  <a:lnTo>
                    <a:pt x="3062" y="0"/>
                  </a:lnTo>
                  <a:lnTo>
                    <a:pt x="3066" y="0"/>
                  </a:lnTo>
                  <a:lnTo>
                    <a:pt x="3071" y="0"/>
                  </a:lnTo>
                  <a:lnTo>
                    <a:pt x="3075" y="0"/>
                  </a:lnTo>
                  <a:lnTo>
                    <a:pt x="3080" y="4"/>
                  </a:lnTo>
                  <a:lnTo>
                    <a:pt x="3085" y="14"/>
                  </a:lnTo>
                  <a:lnTo>
                    <a:pt x="3089" y="20"/>
                  </a:lnTo>
                  <a:lnTo>
                    <a:pt x="3094" y="14"/>
                  </a:lnTo>
                  <a:lnTo>
                    <a:pt x="3098" y="4"/>
                  </a:lnTo>
                  <a:lnTo>
                    <a:pt x="3103" y="0"/>
                  </a:lnTo>
                  <a:lnTo>
                    <a:pt x="3108" y="0"/>
                  </a:lnTo>
                  <a:lnTo>
                    <a:pt x="3112" y="0"/>
                  </a:lnTo>
                  <a:lnTo>
                    <a:pt x="3117" y="0"/>
                  </a:lnTo>
                  <a:lnTo>
                    <a:pt x="3121" y="4"/>
                  </a:lnTo>
                  <a:lnTo>
                    <a:pt x="3126" y="0"/>
                  </a:lnTo>
                  <a:lnTo>
                    <a:pt x="3131" y="0"/>
                  </a:lnTo>
                  <a:lnTo>
                    <a:pt x="3135" y="0"/>
                  </a:lnTo>
                  <a:lnTo>
                    <a:pt x="3140" y="0"/>
                  </a:lnTo>
                  <a:lnTo>
                    <a:pt x="3144" y="0"/>
                  </a:lnTo>
                  <a:lnTo>
                    <a:pt x="3149" y="4"/>
                  </a:lnTo>
                  <a:lnTo>
                    <a:pt x="3153" y="18"/>
                  </a:lnTo>
                  <a:lnTo>
                    <a:pt x="3158" y="42"/>
                  </a:lnTo>
                  <a:lnTo>
                    <a:pt x="3163" y="56"/>
                  </a:lnTo>
                  <a:lnTo>
                    <a:pt x="3167" y="56"/>
                  </a:lnTo>
                  <a:lnTo>
                    <a:pt x="3172" y="44"/>
                  </a:lnTo>
                  <a:lnTo>
                    <a:pt x="3176" y="22"/>
                  </a:lnTo>
                  <a:lnTo>
                    <a:pt x="3181" y="4"/>
                  </a:lnTo>
                  <a:lnTo>
                    <a:pt x="3186" y="2"/>
                  </a:lnTo>
                  <a:lnTo>
                    <a:pt x="3190" y="12"/>
                  </a:lnTo>
                  <a:lnTo>
                    <a:pt x="3195" y="16"/>
                  </a:lnTo>
                  <a:lnTo>
                    <a:pt x="3199" y="12"/>
                  </a:lnTo>
                  <a:lnTo>
                    <a:pt x="3204" y="6"/>
                  </a:lnTo>
                  <a:lnTo>
                    <a:pt x="3209" y="2"/>
                  </a:lnTo>
                  <a:lnTo>
                    <a:pt x="3213" y="2"/>
                  </a:lnTo>
                  <a:lnTo>
                    <a:pt x="3218" y="0"/>
                  </a:lnTo>
                  <a:lnTo>
                    <a:pt x="3222" y="0"/>
                  </a:lnTo>
                  <a:lnTo>
                    <a:pt x="3227" y="0"/>
                  </a:lnTo>
                  <a:lnTo>
                    <a:pt x="3232" y="0"/>
                  </a:lnTo>
                  <a:lnTo>
                    <a:pt x="3236" y="0"/>
                  </a:lnTo>
                  <a:lnTo>
                    <a:pt x="3241" y="8"/>
                  </a:lnTo>
                  <a:lnTo>
                    <a:pt x="3245" y="14"/>
                  </a:lnTo>
                  <a:lnTo>
                    <a:pt x="3250" y="24"/>
                  </a:lnTo>
                  <a:lnTo>
                    <a:pt x="3255" y="28"/>
                  </a:lnTo>
                  <a:lnTo>
                    <a:pt x="3259" y="28"/>
                  </a:lnTo>
                  <a:lnTo>
                    <a:pt x="3264" y="26"/>
                  </a:lnTo>
                  <a:lnTo>
                    <a:pt x="3268" y="18"/>
                  </a:lnTo>
                  <a:lnTo>
                    <a:pt x="3273" y="24"/>
                  </a:lnTo>
                  <a:lnTo>
                    <a:pt x="3278" y="30"/>
                  </a:lnTo>
                  <a:lnTo>
                    <a:pt x="3282" y="20"/>
                  </a:lnTo>
                  <a:lnTo>
                    <a:pt x="3287" y="10"/>
                  </a:lnTo>
                  <a:lnTo>
                    <a:pt x="3291" y="4"/>
                  </a:lnTo>
                  <a:lnTo>
                    <a:pt x="3296" y="4"/>
                  </a:lnTo>
                  <a:lnTo>
                    <a:pt x="3301" y="10"/>
                  </a:lnTo>
                  <a:lnTo>
                    <a:pt x="3305" y="18"/>
                  </a:lnTo>
                  <a:lnTo>
                    <a:pt x="3310" y="48"/>
                  </a:lnTo>
                  <a:lnTo>
                    <a:pt x="3314" y="66"/>
                  </a:lnTo>
                  <a:lnTo>
                    <a:pt x="3319" y="42"/>
                  </a:lnTo>
                  <a:lnTo>
                    <a:pt x="3324" y="20"/>
                  </a:lnTo>
                  <a:lnTo>
                    <a:pt x="3328" y="8"/>
                  </a:lnTo>
                  <a:lnTo>
                    <a:pt x="3333" y="18"/>
                  </a:lnTo>
                  <a:lnTo>
                    <a:pt x="3337" y="20"/>
                  </a:lnTo>
                  <a:lnTo>
                    <a:pt x="3342" y="16"/>
                  </a:lnTo>
                  <a:lnTo>
                    <a:pt x="3347" y="4"/>
                  </a:lnTo>
                  <a:lnTo>
                    <a:pt x="3351" y="4"/>
                  </a:lnTo>
                  <a:lnTo>
                    <a:pt x="3356" y="4"/>
                  </a:lnTo>
                  <a:lnTo>
                    <a:pt x="3360" y="4"/>
                  </a:lnTo>
                  <a:lnTo>
                    <a:pt x="3365" y="0"/>
                  </a:lnTo>
                  <a:lnTo>
                    <a:pt x="3370" y="0"/>
                  </a:lnTo>
                  <a:lnTo>
                    <a:pt x="3374" y="4"/>
                  </a:lnTo>
                  <a:lnTo>
                    <a:pt x="3379" y="10"/>
                  </a:lnTo>
                  <a:lnTo>
                    <a:pt x="3383" y="24"/>
                  </a:lnTo>
                  <a:lnTo>
                    <a:pt x="3388" y="22"/>
                  </a:lnTo>
                  <a:lnTo>
                    <a:pt x="3393" y="14"/>
                  </a:lnTo>
                  <a:lnTo>
                    <a:pt x="3397" y="12"/>
                  </a:lnTo>
                  <a:lnTo>
                    <a:pt x="3402" y="16"/>
                  </a:lnTo>
                  <a:lnTo>
                    <a:pt x="3406" y="10"/>
                  </a:lnTo>
                  <a:lnTo>
                    <a:pt x="3411" y="2"/>
                  </a:lnTo>
                  <a:lnTo>
                    <a:pt x="3416" y="0"/>
                  </a:lnTo>
                  <a:lnTo>
                    <a:pt x="3420" y="8"/>
                  </a:lnTo>
                  <a:lnTo>
                    <a:pt x="3425" y="18"/>
                  </a:lnTo>
                  <a:lnTo>
                    <a:pt x="3429" y="20"/>
                  </a:lnTo>
                  <a:lnTo>
                    <a:pt x="3434" y="0"/>
                  </a:lnTo>
                  <a:lnTo>
                    <a:pt x="3439" y="0"/>
                  </a:lnTo>
                  <a:lnTo>
                    <a:pt x="3443" y="0"/>
                  </a:lnTo>
                  <a:lnTo>
                    <a:pt x="3448" y="14"/>
                  </a:lnTo>
                  <a:lnTo>
                    <a:pt x="3452" y="18"/>
                  </a:lnTo>
                  <a:lnTo>
                    <a:pt x="3457" y="12"/>
                  </a:lnTo>
                  <a:lnTo>
                    <a:pt x="3462" y="0"/>
                  </a:lnTo>
                  <a:lnTo>
                    <a:pt x="3466" y="4"/>
                  </a:lnTo>
                  <a:lnTo>
                    <a:pt x="3471" y="4"/>
                  </a:lnTo>
                  <a:lnTo>
                    <a:pt x="3475" y="22"/>
                  </a:lnTo>
                  <a:lnTo>
                    <a:pt x="3480" y="102"/>
                  </a:lnTo>
                  <a:lnTo>
                    <a:pt x="3485" y="328"/>
                  </a:lnTo>
                  <a:lnTo>
                    <a:pt x="3489" y="976"/>
                  </a:lnTo>
                  <a:lnTo>
                    <a:pt x="3494" y="2334"/>
                  </a:lnTo>
                  <a:lnTo>
                    <a:pt x="3498" y="4336"/>
                  </a:lnTo>
                  <a:lnTo>
                    <a:pt x="3503" y="6284"/>
                  </a:lnTo>
                  <a:lnTo>
                    <a:pt x="3508" y="7602"/>
                  </a:lnTo>
                  <a:lnTo>
                    <a:pt x="3512" y="8012"/>
                  </a:lnTo>
                  <a:lnTo>
                    <a:pt x="3517" y="7146"/>
                  </a:lnTo>
                  <a:lnTo>
                    <a:pt x="3521" y="5040"/>
                  </a:lnTo>
                  <a:lnTo>
                    <a:pt x="3526" y="2748"/>
                  </a:lnTo>
                  <a:lnTo>
                    <a:pt x="3531" y="1278"/>
                  </a:lnTo>
                  <a:lnTo>
                    <a:pt x="3535" y="620"/>
                  </a:lnTo>
                  <a:lnTo>
                    <a:pt x="3540" y="552"/>
                  </a:lnTo>
                  <a:lnTo>
                    <a:pt x="3544" y="1308"/>
                  </a:lnTo>
                  <a:lnTo>
                    <a:pt x="3549" y="3202"/>
                  </a:lnTo>
                  <a:lnTo>
                    <a:pt x="3554" y="5920"/>
                  </a:lnTo>
                  <a:lnTo>
                    <a:pt x="3558" y="8248"/>
                  </a:lnTo>
                  <a:lnTo>
                    <a:pt x="3563" y="9076"/>
                  </a:lnTo>
                  <a:lnTo>
                    <a:pt x="3567" y="7860"/>
                  </a:lnTo>
                  <a:lnTo>
                    <a:pt x="3572" y="5168"/>
                  </a:lnTo>
                  <a:lnTo>
                    <a:pt x="3577" y="2564"/>
                  </a:lnTo>
                  <a:lnTo>
                    <a:pt x="3581" y="1162"/>
                  </a:lnTo>
                  <a:lnTo>
                    <a:pt x="3586" y="590"/>
                  </a:lnTo>
                  <a:lnTo>
                    <a:pt x="3590" y="380"/>
                  </a:lnTo>
                  <a:lnTo>
                    <a:pt x="3595" y="314"/>
                  </a:lnTo>
                  <a:lnTo>
                    <a:pt x="3600" y="256"/>
                  </a:lnTo>
                  <a:lnTo>
                    <a:pt x="3604" y="160"/>
                  </a:lnTo>
                  <a:lnTo>
                    <a:pt x="3609" y="92"/>
                  </a:lnTo>
                  <a:lnTo>
                    <a:pt x="3613" y="84"/>
                  </a:lnTo>
                  <a:lnTo>
                    <a:pt x="3618" y="86"/>
                  </a:lnTo>
                  <a:lnTo>
                    <a:pt x="3623" y="62"/>
                  </a:lnTo>
                  <a:lnTo>
                    <a:pt x="3627" y="28"/>
                  </a:lnTo>
                  <a:lnTo>
                    <a:pt x="3632" y="0"/>
                  </a:lnTo>
                  <a:lnTo>
                    <a:pt x="3636" y="0"/>
                  </a:lnTo>
                  <a:lnTo>
                    <a:pt x="3641" y="0"/>
                  </a:lnTo>
                  <a:lnTo>
                    <a:pt x="3646" y="0"/>
                  </a:lnTo>
                  <a:lnTo>
                    <a:pt x="3650" y="0"/>
                  </a:lnTo>
                  <a:lnTo>
                    <a:pt x="3655" y="0"/>
                  </a:lnTo>
                  <a:lnTo>
                    <a:pt x="3659" y="0"/>
                  </a:lnTo>
                  <a:lnTo>
                    <a:pt x="3664" y="20"/>
                  </a:lnTo>
                  <a:lnTo>
                    <a:pt x="3669" y="44"/>
                  </a:lnTo>
                  <a:lnTo>
                    <a:pt x="3673" y="34"/>
                  </a:lnTo>
                  <a:lnTo>
                    <a:pt x="3678" y="18"/>
                  </a:lnTo>
                  <a:lnTo>
                    <a:pt x="3682" y="6"/>
                  </a:lnTo>
                  <a:lnTo>
                    <a:pt x="3687" y="14"/>
                  </a:lnTo>
                  <a:lnTo>
                    <a:pt x="3691" y="48"/>
                  </a:lnTo>
                  <a:lnTo>
                    <a:pt x="3696" y="44"/>
                  </a:lnTo>
                  <a:lnTo>
                    <a:pt x="3701" y="40"/>
                  </a:lnTo>
                  <a:lnTo>
                    <a:pt x="3705" y="22"/>
                  </a:lnTo>
                  <a:lnTo>
                    <a:pt x="3710" y="18"/>
                  </a:lnTo>
                  <a:lnTo>
                    <a:pt x="3714" y="16"/>
                  </a:lnTo>
                  <a:lnTo>
                    <a:pt x="3719" y="14"/>
                  </a:lnTo>
                  <a:lnTo>
                    <a:pt x="3724" y="6"/>
                  </a:lnTo>
                  <a:lnTo>
                    <a:pt x="3728" y="14"/>
                  </a:lnTo>
                  <a:lnTo>
                    <a:pt x="3733" y="20"/>
                  </a:lnTo>
                  <a:lnTo>
                    <a:pt x="3737" y="16"/>
                  </a:lnTo>
                  <a:lnTo>
                    <a:pt x="3742" y="8"/>
                  </a:lnTo>
                  <a:lnTo>
                    <a:pt x="3747" y="8"/>
                  </a:lnTo>
                  <a:lnTo>
                    <a:pt x="3751" y="12"/>
                  </a:lnTo>
                  <a:lnTo>
                    <a:pt x="3756" y="22"/>
                  </a:lnTo>
                  <a:lnTo>
                    <a:pt x="3760" y="44"/>
                  </a:lnTo>
                  <a:lnTo>
                    <a:pt x="3765" y="68"/>
                  </a:lnTo>
                  <a:lnTo>
                    <a:pt x="3770" y="64"/>
                  </a:lnTo>
                  <a:lnTo>
                    <a:pt x="3774" y="36"/>
                  </a:lnTo>
                  <a:lnTo>
                    <a:pt x="3779" y="16"/>
                  </a:lnTo>
                  <a:lnTo>
                    <a:pt x="3783" y="12"/>
                  </a:lnTo>
                  <a:lnTo>
                    <a:pt x="3788" y="18"/>
                  </a:lnTo>
                  <a:lnTo>
                    <a:pt x="3793" y="0"/>
                  </a:lnTo>
                  <a:lnTo>
                    <a:pt x="3797" y="0"/>
                  </a:lnTo>
                  <a:lnTo>
                    <a:pt x="3802" y="0"/>
                  </a:lnTo>
                  <a:lnTo>
                    <a:pt x="3806" y="12"/>
                  </a:lnTo>
                  <a:lnTo>
                    <a:pt x="3811" y="12"/>
                  </a:lnTo>
                  <a:lnTo>
                    <a:pt x="3816" y="10"/>
                  </a:lnTo>
                  <a:lnTo>
                    <a:pt x="3820" y="10"/>
                  </a:lnTo>
                  <a:lnTo>
                    <a:pt x="3825" y="14"/>
                  </a:lnTo>
                  <a:lnTo>
                    <a:pt x="3829" y="10"/>
                  </a:lnTo>
                  <a:lnTo>
                    <a:pt x="3834" y="10"/>
                  </a:lnTo>
                  <a:lnTo>
                    <a:pt x="3839" y="16"/>
                  </a:lnTo>
                  <a:lnTo>
                    <a:pt x="3843" y="10"/>
                  </a:lnTo>
                  <a:lnTo>
                    <a:pt x="3848" y="2"/>
                  </a:lnTo>
                  <a:lnTo>
                    <a:pt x="3852" y="2"/>
                  </a:lnTo>
                  <a:lnTo>
                    <a:pt x="3857" y="10"/>
                  </a:lnTo>
                  <a:lnTo>
                    <a:pt x="3862" y="14"/>
                  </a:lnTo>
                  <a:lnTo>
                    <a:pt x="3866" y="10"/>
                  </a:lnTo>
                  <a:lnTo>
                    <a:pt x="3871" y="4"/>
                  </a:lnTo>
                  <a:lnTo>
                    <a:pt x="3875" y="4"/>
                  </a:lnTo>
                  <a:lnTo>
                    <a:pt x="3880" y="8"/>
                  </a:lnTo>
                  <a:lnTo>
                    <a:pt x="3885" y="10"/>
                  </a:lnTo>
                  <a:lnTo>
                    <a:pt x="3889" y="8"/>
                  </a:lnTo>
                  <a:lnTo>
                    <a:pt x="3894" y="4"/>
                  </a:lnTo>
                  <a:lnTo>
                    <a:pt x="3898" y="0"/>
                  </a:lnTo>
                  <a:lnTo>
                    <a:pt x="3903" y="0"/>
                  </a:lnTo>
                  <a:lnTo>
                    <a:pt x="3908" y="26"/>
                  </a:lnTo>
                  <a:lnTo>
                    <a:pt x="3912" y="28"/>
                  </a:lnTo>
                  <a:lnTo>
                    <a:pt x="3917" y="30"/>
                  </a:lnTo>
                  <a:lnTo>
                    <a:pt x="3921" y="22"/>
                  </a:lnTo>
                  <a:lnTo>
                    <a:pt x="3926" y="40"/>
                  </a:lnTo>
                  <a:lnTo>
                    <a:pt x="3931" y="40"/>
                  </a:lnTo>
                  <a:lnTo>
                    <a:pt x="3935" y="42"/>
                  </a:lnTo>
                  <a:lnTo>
                    <a:pt x="3940" y="24"/>
                  </a:lnTo>
                  <a:lnTo>
                    <a:pt x="3944" y="14"/>
                  </a:lnTo>
                  <a:lnTo>
                    <a:pt x="3949" y="16"/>
                  </a:lnTo>
                  <a:lnTo>
                    <a:pt x="3954" y="18"/>
                  </a:lnTo>
                  <a:lnTo>
                    <a:pt x="3958" y="16"/>
                  </a:lnTo>
                  <a:lnTo>
                    <a:pt x="3963" y="10"/>
                  </a:lnTo>
                  <a:lnTo>
                    <a:pt x="3967" y="4"/>
                  </a:lnTo>
                  <a:lnTo>
                    <a:pt x="3972" y="0"/>
                  </a:lnTo>
                  <a:lnTo>
                    <a:pt x="3977" y="0"/>
                  </a:lnTo>
                  <a:lnTo>
                    <a:pt x="3981" y="2"/>
                  </a:lnTo>
                  <a:lnTo>
                    <a:pt x="3986" y="6"/>
                  </a:lnTo>
                  <a:lnTo>
                    <a:pt x="3990" y="10"/>
                  </a:lnTo>
                  <a:lnTo>
                    <a:pt x="3995" y="10"/>
                  </a:lnTo>
                  <a:lnTo>
                    <a:pt x="4000" y="6"/>
                  </a:lnTo>
                  <a:lnTo>
                    <a:pt x="4004" y="8"/>
                  </a:lnTo>
                  <a:lnTo>
                    <a:pt x="4009" y="24"/>
                  </a:lnTo>
                  <a:lnTo>
                    <a:pt x="4013" y="22"/>
                  </a:lnTo>
                  <a:lnTo>
                    <a:pt x="4018" y="14"/>
                  </a:lnTo>
                  <a:lnTo>
                    <a:pt x="4023" y="0"/>
                  </a:lnTo>
                  <a:lnTo>
                    <a:pt x="4027" y="14"/>
                  </a:lnTo>
                  <a:lnTo>
                    <a:pt x="4032" y="50"/>
                  </a:lnTo>
                  <a:lnTo>
                    <a:pt x="4036" y="62"/>
                  </a:lnTo>
                  <a:lnTo>
                    <a:pt x="4041" y="44"/>
                  </a:lnTo>
                  <a:lnTo>
                    <a:pt x="4045" y="32"/>
                  </a:lnTo>
                  <a:lnTo>
                    <a:pt x="4050" y="14"/>
                  </a:lnTo>
                  <a:lnTo>
                    <a:pt x="4055" y="0"/>
                  </a:lnTo>
                  <a:lnTo>
                    <a:pt x="4059" y="0"/>
                  </a:lnTo>
                  <a:lnTo>
                    <a:pt x="4064" y="8"/>
                  </a:lnTo>
                  <a:lnTo>
                    <a:pt x="4068" y="16"/>
                  </a:lnTo>
                  <a:lnTo>
                    <a:pt x="4073" y="38"/>
                  </a:lnTo>
                  <a:lnTo>
                    <a:pt x="4078" y="18"/>
                  </a:lnTo>
                  <a:lnTo>
                    <a:pt x="4082" y="22"/>
                  </a:lnTo>
                  <a:lnTo>
                    <a:pt x="4087" y="28"/>
                  </a:lnTo>
                  <a:lnTo>
                    <a:pt x="4091" y="24"/>
                  </a:lnTo>
                  <a:lnTo>
                    <a:pt x="4096" y="20"/>
                  </a:lnTo>
                  <a:lnTo>
                    <a:pt x="4101" y="14"/>
                  </a:lnTo>
                  <a:lnTo>
                    <a:pt x="4105" y="12"/>
                  </a:lnTo>
                  <a:lnTo>
                    <a:pt x="4110" y="12"/>
                  </a:lnTo>
                  <a:lnTo>
                    <a:pt x="4114" y="8"/>
                  </a:lnTo>
                  <a:lnTo>
                    <a:pt x="4119" y="12"/>
                  </a:lnTo>
                  <a:lnTo>
                    <a:pt x="4124" y="24"/>
                  </a:lnTo>
                  <a:lnTo>
                    <a:pt x="4128" y="26"/>
                  </a:lnTo>
                  <a:lnTo>
                    <a:pt x="4133" y="16"/>
                  </a:lnTo>
                  <a:lnTo>
                    <a:pt x="4137" y="2"/>
                  </a:lnTo>
                  <a:lnTo>
                    <a:pt x="4142" y="0"/>
                  </a:lnTo>
                  <a:lnTo>
                    <a:pt x="4147" y="4"/>
                  </a:lnTo>
                  <a:lnTo>
                    <a:pt x="4151" y="18"/>
                  </a:lnTo>
                  <a:lnTo>
                    <a:pt x="4156" y="48"/>
                  </a:lnTo>
                  <a:lnTo>
                    <a:pt x="4160" y="40"/>
                  </a:lnTo>
                  <a:lnTo>
                    <a:pt x="4165" y="10"/>
                  </a:lnTo>
                  <a:lnTo>
                    <a:pt x="4170" y="6"/>
                  </a:lnTo>
                  <a:lnTo>
                    <a:pt x="4174" y="18"/>
                  </a:lnTo>
                  <a:lnTo>
                    <a:pt x="4179" y="28"/>
                  </a:lnTo>
                  <a:lnTo>
                    <a:pt x="4183" y="42"/>
                  </a:lnTo>
                  <a:lnTo>
                    <a:pt x="4188" y="36"/>
                  </a:lnTo>
                  <a:lnTo>
                    <a:pt x="4193" y="20"/>
                  </a:lnTo>
                  <a:lnTo>
                    <a:pt x="4197" y="14"/>
                  </a:lnTo>
                  <a:lnTo>
                    <a:pt x="4202" y="20"/>
                  </a:lnTo>
                  <a:lnTo>
                    <a:pt x="4206" y="32"/>
                  </a:lnTo>
                  <a:lnTo>
                    <a:pt x="4211" y="32"/>
                  </a:lnTo>
                  <a:lnTo>
                    <a:pt x="4216" y="42"/>
                  </a:lnTo>
                  <a:lnTo>
                    <a:pt x="4220" y="40"/>
                  </a:lnTo>
                  <a:lnTo>
                    <a:pt x="4225" y="34"/>
                  </a:lnTo>
                  <a:lnTo>
                    <a:pt x="4229" y="2"/>
                  </a:lnTo>
                  <a:lnTo>
                    <a:pt x="4234" y="0"/>
                  </a:lnTo>
                  <a:lnTo>
                    <a:pt x="4239" y="6"/>
                  </a:lnTo>
                  <a:lnTo>
                    <a:pt x="4243" y="10"/>
                  </a:lnTo>
                  <a:lnTo>
                    <a:pt x="4248" y="18"/>
                  </a:lnTo>
                  <a:lnTo>
                    <a:pt x="4252" y="18"/>
                  </a:lnTo>
                  <a:lnTo>
                    <a:pt x="4257" y="12"/>
                  </a:lnTo>
                  <a:lnTo>
                    <a:pt x="4262" y="16"/>
                  </a:lnTo>
                  <a:lnTo>
                    <a:pt x="4266" y="26"/>
                  </a:lnTo>
                  <a:lnTo>
                    <a:pt x="4271" y="24"/>
                  </a:lnTo>
                  <a:lnTo>
                    <a:pt x="4275" y="12"/>
                  </a:lnTo>
                  <a:lnTo>
                    <a:pt x="4280" y="6"/>
                  </a:lnTo>
                  <a:lnTo>
                    <a:pt x="4285" y="10"/>
                  </a:lnTo>
                  <a:lnTo>
                    <a:pt x="4289" y="18"/>
                  </a:lnTo>
                  <a:lnTo>
                    <a:pt x="4294" y="0"/>
                  </a:lnTo>
                  <a:lnTo>
                    <a:pt x="4298" y="0"/>
                  </a:lnTo>
                  <a:lnTo>
                    <a:pt x="4303" y="0"/>
                  </a:lnTo>
                  <a:lnTo>
                    <a:pt x="4308" y="0"/>
                  </a:lnTo>
                  <a:lnTo>
                    <a:pt x="4312" y="0"/>
                  </a:lnTo>
                  <a:lnTo>
                    <a:pt x="4317" y="10"/>
                  </a:lnTo>
                  <a:lnTo>
                    <a:pt x="4321" y="12"/>
                  </a:lnTo>
                  <a:lnTo>
                    <a:pt x="4326" y="14"/>
                  </a:lnTo>
                  <a:lnTo>
                    <a:pt x="4331" y="10"/>
                  </a:lnTo>
                  <a:lnTo>
                    <a:pt x="4335" y="14"/>
                  </a:lnTo>
                  <a:lnTo>
                    <a:pt x="4340" y="10"/>
                  </a:lnTo>
                  <a:lnTo>
                    <a:pt x="4344" y="8"/>
                  </a:lnTo>
                  <a:lnTo>
                    <a:pt x="4349" y="14"/>
                  </a:lnTo>
                  <a:lnTo>
                    <a:pt x="4354" y="26"/>
                  </a:lnTo>
                  <a:lnTo>
                    <a:pt x="4358" y="28"/>
                  </a:lnTo>
                  <a:lnTo>
                    <a:pt x="4363" y="20"/>
                  </a:lnTo>
                  <a:lnTo>
                    <a:pt x="4367" y="14"/>
                  </a:lnTo>
                  <a:lnTo>
                    <a:pt x="4372" y="8"/>
                  </a:lnTo>
                  <a:lnTo>
                    <a:pt x="4376" y="4"/>
                  </a:lnTo>
                  <a:lnTo>
                    <a:pt x="4381" y="4"/>
                  </a:lnTo>
                  <a:lnTo>
                    <a:pt x="4386" y="4"/>
                  </a:lnTo>
                  <a:lnTo>
                    <a:pt x="4390" y="2"/>
                  </a:lnTo>
                  <a:lnTo>
                    <a:pt x="4395" y="2"/>
                  </a:lnTo>
                  <a:lnTo>
                    <a:pt x="4399" y="8"/>
                  </a:lnTo>
                  <a:lnTo>
                    <a:pt x="4404" y="12"/>
                  </a:lnTo>
                  <a:lnTo>
                    <a:pt x="4409" y="10"/>
                  </a:lnTo>
                  <a:lnTo>
                    <a:pt x="4413" y="6"/>
                  </a:lnTo>
                  <a:lnTo>
                    <a:pt x="4418" y="6"/>
                  </a:lnTo>
                  <a:lnTo>
                    <a:pt x="4422" y="6"/>
                  </a:lnTo>
                  <a:lnTo>
                    <a:pt x="4427" y="10"/>
                  </a:lnTo>
                  <a:lnTo>
                    <a:pt x="4432" y="16"/>
                  </a:lnTo>
                  <a:lnTo>
                    <a:pt x="4436" y="20"/>
                  </a:lnTo>
                  <a:lnTo>
                    <a:pt x="4441" y="14"/>
                  </a:lnTo>
                  <a:lnTo>
                    <a:pt x="4445" y="10"/>
                  </a:lnTo>
                  <a:lnTo>
                    <a:pt x="4450" y="10"/>
                  </a:lnTo>
                  <a:lnTo>
                    <a:pt x="4455" y="20"/>
                  </a:lnTo>
                  <a:lnTo>
                    <a:pt x="4459" y="36"/>
                  </a:lnTo>
                  <a:lnTo>
                    <a:pt x="4464" y="36"/>
                  </a:lnTo>
                  <a:lnTo>
                    <a:pt x="4468" y="30"/>
                  </a:lnTo>
                  <a:lnTo>
                    <a:pt x="4473" y="36"/>
                  </a:lnTo>
                  <a:lnTo>
                    <a:pt x="4478" y="36"/>
                  </a:lnTo>
                  <a:lnTo>
                    <a:pt x="4482" y="20"/>
                  </a:lnTo>
                  <a:lnTo>
                    <a:pt x="4487" y="6"/>
                  </a:lnTo>
                  <a:lnTo>
                    <a:pt x="4491" y="2"/>
                  </a:lnTo>
                  <a:lnTo>
                    <a:pt x="4496" y="12"/>
                  </a:lnTo>
                  <a:lnTo>
                    <a:pt x="4501" y="14"/>
                  </a:lnTo>
                  <a:lnTo>
                    <a:pt x="4505" y="12"/>
                  </a:lnTo>
                  <a:lnTo>
                    <a:pt x="4510" y="16"/>
                  </a:lnTo>
                  <a:lnTo>
                    <a:pt x="4514" y="12"/>
                  </a:lnTo>
                  <a:lnTo>
                    <a:pt x="4519" y="18"/>
                  </a:lnTo>
                  <a:lnTo>
                    <a:pt x="4524" y="32"/>
                  </a:lnTo>
                  <a:lnTo>
                    <a:pt x="4528" y="32"/>
                  </a:lnTo>
                  <a:lnTo>
                    <a:pt x="4533" y="34"/>
                  </a:lnTo>
                  <a:lnTo>
                    <a:pt x="4537" y="14"/>
                  </a:lnTo>
                  <a:lnTo>
                    <a:pt x="4542" y="18"/>
                  </a:lnTo>
                  <a:lnTo>
                    <a:pt x="4547" y="24"/>
                  </a:lnTo>
                  <a:lnTo>
                    <a:pt x="4551" y="24"/>
                  </a:lnTo>
                  <a:lnTo>
                    <a:pt x="4556" y="16"/>
                  </a:lnTo>
                  <a:lnTo>
                    <a:pt x="4560" y="6"/>
                  </a:lnTo>
                  <a:lnTo>
                    <a:pt x="4565" y="22"/>
                  </a:lnTo>
                  <a:lnTo>
                    <a:pt x="4570" y="16"/>
                  </a:lnTo>
                  <a:lnTo>
                    <a:pt x="4574" y="12"/>
                  </a:lnTo>
                  <a:lnTo>
                    <a:pt x="4579" y="10"/>
                  </a:lnTo>
                  <a:lnTo>
                    <a:pt x="4583" y="0"/>
                  </a:lnTo>
                  <a:lnTo>
                    <a:pt x="4588" y="4"/>
                  </a:lnTo>
                  <a:lnTo>
                    <a:pt x="4593" y="0"/>
                  </a:lnTo>
                  <a:lnTo>
                    <a:pt x="4597" y="6"/>
                  </a:lnTo>
                  <a:lnTo>
                    <a:pt x="4602" y="20"/>
                  </a:lnTo>
                  <a:lnTo>
                    <a:pt x="4606" y="24"/>
                  </a:lnTo>
                  <a:lnTo>
                    <a:pt x="4611" y="16"/>
                  </a:lnTo>
                  <a:lnTo>
                    <a:pt x="4616" y="6"/>
                  </a:lnTo>
                  <a:lnTo>
                    <a:pt x="4620" y="10"/>
                  </a:lnTo>
                  <a:lnTo>
                    <a:pt x="4625" y="14"/>
                  </a:lnTo>
                  <a:lnTo>
                    <a:pt x="4629" y="14"/>
                  </a:lnTo>
                  <a:lnTo>
                    <a:pt x="4634" y="26"/>
                  </a:lnTo>
                  <a:lnTo>
                    <a:pt x="4639" y="24"/>
                  </a:lnTo>
                  <a:lnTo>
                    <a:pt x="4643" y="10"/>
                  </a:lnTo>
                  <a:lnTo>
                    <a:pt x="4648" y="2"/>
                  </a:lnTo>
                  <a:lnTo>
                    <a:pt x="4652" y="0"/>
                  </a:lnTo>
                  <a:lnTo>
                    <a:pt x="4657" y="0"/>
                  </a:lnTo>
                  <a:lnTo>
                    <a:pt x="4662" y="12"/>
                  </a:lnTo>
                  <a:lnTo>
                    <a:pt x="4666" y="8"/>
                  </a:lnTo>
                  <a:lnTo>
                    <a:pt x="4671" y="14"/>
                  </a:lnTo>
                  <a:lnTo>
                    <a:pt x="4675" y="16"/>
                  </a:lnTo>
                  <a:lnTo>
                    <a:pt x="4680" y="22"/>
                  </a:lnTo>
                  <a:lnTo>
                    <a:pt x="4685" y="22"/>
                  </a:lnTo>
                  <a:lnTo>
                    <a:pt x="4689" y="16"/>
                  </a:lnTo>
                  <a:lnTo>
                    <a:pt x="4694" y="36"/>
                  </a:lnTo>
                  <a:lnTo>
                    <a:pt x="4698" y="46"/>
                  </a:lnTo>
                  <a:lnTo>
                    <a:pt x="4703" y="58"/>
                  </a:lnTo>
                  <a:lnTo>
                    <a:pt x="4708" y="48"/>
                  </a:lnTo>
                  <a:lnTo>
                    <a:pt x="4712" y="18"/>
                  </a:lnTo>
                  <a:lnTo>
                    <a:pt x="4717" y="10"/>
                  </a:lnTo>
                  <a:lnTo>
                    <a:pt x="4721" y="4"/>
                  </a:lnTo>
                  <a:lnTo>
                    <a:pt x="4726" y="8"/>
                  </a:lnTo>
                  <a:lnTo>
                    <a:pt x="4731" y="6"/>
                  </a:lnTo>
                  <a:lnTo>
                    <a:pt x="4735" y="16"/>
                  </a:lnTo>
                  <a:lnTo>
                    <a:pt x="4740" y="6"/>
                  </a:lnTo>
                  <a:lnTo>
                    <a:pt x="4744" y="4"/>
                  </a:lnTo>
                  <a:lnTo>
                    <a:pt x="4749" y="0"/>
                  </a:lnTo>
                  <a:lnTo>
                    <a:pt x="4753" y="0"/>
                  </a:lnTo>
                  <a:lnTo>
                    <a:pt x="4758" y="2"/>
                  </a:lnTo>
                  <a:lnTo>
                    <a:pt x="4763" y="4"/>
                  </a:lnTo>
                  <a:lnTo>
                    <a:pt x="4767" y="4"/>
                  </a:lnTo>
                  <a:lnTo>
                    <a:pt x="4772" y="0"/>
                  </a:lnTo>
                  <a:lnTo>
                    <a:pt x="4776" y="2"/>
                  </a:lnTo>
                  <a:lnTo>
                    <a:pt x="4781" y="4"/>
                  </a:lnTo>
                  <a:lnTo>
                    <a:pt x="4786" y="8"/>
                  </a:lnTo>
                  <a:lnTo>
                    <a:pt x="4790" y="12"/>
                  </a:lnTo>
                  <a:lnTo>
                    <a:pt x="4795" y="12"/>
                  </a:lnTo>
                  <a:lnTo>
                    <a:pt x="4799" y="14"/>
                  </a:lnTo>
                  <a:lnTo>
                    <a:pt x="4804" y="20"/>
                  </a:lnTo>
                  <a:lnTo>
                    <a:pt x="4809" y="20"/>
                  </a:lnTo>
                  <a:lnTo>
                    <a:pt x="4813" y="14"/>
                  </a:lnTo>
                  <a:lnTo>
                    <a:pt x="4818" y="0"/>
                  </a:lnTo>
                  <a:lnTo>
                    <a:pt x="4822" y="26"/>
                  </a:lnTo>
                  <a:lnTo>
                    <a:pt x="4827" y="20"/>
                  </a:lnTo>
                  <a:lnTo>
                    <a:pt x="4832" y="12"/>
                  </a:lnTo>
                  <a:lnTo>
                    <a:pt x="4836" y="6"/>
                  </a:lnTo>
                  <a:lnTo>
                    <a:pt x="4841" y="6"/>
                  </a:lnTo>
                  <a:lnTo>
                    <a:pt x="4845" y="6"/>
                  </a:lnTo>
                  <a:lnTo>
                    <a:pt x="4850" y="16"/>
                  </a:lnTo>
                  <a:lnTo>
                    <a:pt x="4855" y="20"/>
                  </a:lnTo>
                  <a:lnTo>
                    <a:pt x="4859" y="0"/>
                  </a:lnTo>
                  <a:lnTo>
                    <a:pt x="4864" y="0"/>
                  </a:lnTo>
                  <a:lnTo>
                    <a:pt x="4868" y="0"/>
                  </a:lnTo>
                  <a:lnTo>
                    <a:pt x="4873" y="0"/>
                  </a:lnTo>
                  <a:lnTo>
                    <a:pt x="4878" y="0"/>
                  </a:lnTo>
                  <a:lnTo>
                    <a:pt x="4882" y="14"/>
                  </a:lnTo>
                  <a:lnTo>
                    <a:pt x="4887" y="24"/>
                  </a:lnTo>
                  <a:lnTo>
                    <a:pt x="4891" y="32"/>
                  </a:lnTo>
                  <a:lnTo>
                    <a:pt x="4896" y="30"/>
                  </a:lnTo>
                  <a:lnTo>
                    <a:pt x="4901" y="34"/>
                  </a:lnTo>
                  <a:lnTo>
                    <a:pt x="4905" y="24"/>
                  </a:lnTo>
                  <a:lnTo>
                    <a:pt x="4910" y="0"/>
                  </a:lnTo>
                  <a:lnTo>
                    <a:pt x="4914" y="0"/>
                  </a:lnTo>
                  <a:lnTo>
                    <a:pt x="4919" y="4"/>
                  </a:lnTo>
                  <a:lnTo>
                    <a:pt x="4924" y="12"/>
                  </a:lnTo>
                  <a:lnTo>
                    <a:pt x="4928" y="18"/>
                  </a:lnTo>
                  <a:lnTo>
                    <a:pt x="4933" y="24"/>
                  </a:lnTo>
                  <a:lnTo>
                    <a:pt x="4937" y="10"/>
                  </a:lnTo>
                  <a:lnTo>
                    <a:pt x="4942" y="4"/>
                  </a:lnTo>
                  <a:lnTo>
                    <a:pt x="4947" y="0"/>
                  </a:lnTo>
                  <a:lnTo>
                    <a:pt x="4951" y="4"/>
                  </a:lnTo>
                  <a:lnTo>
                    <a:pt x="4956" y="0"/>
                  </a:lnTo>
                  <a:lnTo>
                    <a:pt x="4960" y="2"/>
                  </a:lnTo>
                  <a:lnTo>
                    <a:pt x="4965" y="4"/>
                  </a:lnTo>
                  <a:lnTo>
                    <a:pt x="4970" y="0"/>
                  </a:lnTo>
                  <a:lnTo>
                    <a:pt x="4974" y="0"/>
                  </a:lnTo>
                  <a:lnTo>
                    <a:pt x="4979" y="4"/>
                  </a:lnTo>
                  <a:lnTo>
                    <a:pt x="4983" y="10"/>
                  </a:lnTo>
                  <a:lnTo>
                    <a:pt x="4988" y="12"/>
                  </a:lnTo>
                  <a:lnTo>
                    <a:pt x="4993" y="8"/>
                  </a:lnTo>
                  <a:lnTo>
                    <a:pt x="4997" y="4"/>
                  </a:lnTo>
                  <a:lnTo>
                    <a:pt x="5002" y="4"/>
                  </a:lnTo>
                  <a:lnTo>
                    <a:pt x="5006" y="4"/>
                  </a:lnTo>
                  <a:lnTo>
                    <a:pt x="5011" y="4"/>
                  </a:lnTo>
                  <a:lnTo>
                    <a:pt x="5016" y="4"/>
                  </a:lnTo>
                  <a:lnTo>
                    <a:pt x="5020" y="0"/>
                  </a:lnTo>
                  <a:lnTo>
                    <a:pt x="5025" y="40"/>
                  </a:lnTo>
                  <a:lnTo>
                    <a:pt x="5029" y="70"/>
                  </a:lnTo>
                  <a:lnTo>
                    <a:pt x="5034" y="70"/>
                  </a:lnTo>
                  <a:lnTo>
                    <a:pt x="5039" y="38"/>
                  </a:lnTo>
                  <a:lnTo>
                    <a:pt x="5043" y="24"/>
                  </a:lnTo>
                  <a:lnTo>
                    <a:pt x="5048" y="18"/>
                  </a:lnTo>
                  <a:lnTo>
                    <a:pt x="5052" y="12"/>
                  </a:lnTo>
                  <a:lnTo>
                    <a:pt x="5057" y="0"/>
                  </a:lnTo>
                  <a:lnTo>
                    <a:pt x="5062" y="0"/>
                  </a:lnTo>
                  <a:lnTo>
                    <a:pt x="5066" y="0"/>
                  </a:lnTo>
                  <a:lnTo>
                    <a:pt x="5071" y="0"/>
                  </a:lnTo>
                  <a:lnTo>
                    <a:pt x="5075" y="14"/>
                  </a:lnTo>
                  <a:lnTo>
                    <a:pt x="5080" y="20"/>
                  </a:lnTo>
                  <a:lnTo>
                    <a:pt x="5085" y="14"/>
                  </a:lnTo>
                  <a:lnTo>
                    <a:pt x="5089" y="6"/>
                  </a:lnTo>
                  <a:lnTo>
                    <a:pt x="5094" y="0"/>
                  </a:lnTo>
                  <a:lnTo>
                    <a:pt x="5098" y="14"/>
                  </a:lnTo>
                  <a:lnTo>
                    <a:pt x="5103" y="20"/>
                  </a:lnTo>
                  <a:lnTo>
                    <a:pt x="5108" y="16"/>
                  </a:lnTo>
                  <a:lnTo>
                    <a:pt x="5112" y="6"/>
                  </a:lnTo>
                  <a:lnTo>
                    <a:pt x="5117" y="4"/>
                  </a:lnTo>
                  <a:lnTo>
                    <a:pt x="5121" y="2"/>
                  </a:lnTo>
                  <a:lnTo>
                    <a:pt x="5126" y="0"/>
                  </a:lnTo>
                  <a:lnTo>
                    <a:pt x="5131" y="0"/>
                  </a:lnTo>
                  <a:lnTo>
                    <a:pt x="5135" y="0"/>
                  </a:lnTo>
                  <a:lnTo>
                    <a:pt x="5140" y="2"/>
                  </a:lnTo>
                  <a:lnTo>
                    <a:pt x="5144" y="6"/>
                  </a:lnTo>
                  <a:lnTo>
                    <a:pt x="5149" y="12"/>
                  </a:lnTo>
                  <a:lnTo>
                    <a:pt x="5153" y="18"/>
                  </a:lnTo>
                  <a:lnTo>
                    <a:pt x="5158" y="20"/>
                  </a:lnTo>
                  <a:lnTo>
                    <a:pt x="5163" y="18"/>
                  </a:lnTo>
                  <a:lnTo>
                    <a:pt x="5167" y="28"/>
                  </a:lnTo>
                  <a:lnTo>
                    <a:pt x="5172" y="0"/>
                  </a:lnTo>
                  <a:lnTo>
                    <a:pt x="5176" y="0"/>
                  </a:lnTo>
                  <a:lnTo>
                    <a:pt x="5181" y="4"/>
                  </a:lnTo>
                  <a:lnTo>
                    <a:pt x="5186" y="6"/>
                  </a:lnTo>
                  <a:lnTo>
                    <a:pt x="5190" y="14"/>
                  </a:lnTo>
                  <a:lnTo>
                    <a:pt x="5195" y="0"/>
                  </a:lnTo>
                  <a:lnTo>
                    <a:pt x="5199" y="0"/>
                  </a:lnTo>
                  <a:lnTo>
                    <a:pt x="5204" y="0"/>
                  </a:lnTo>
                  <a:lnTo>
                    <a:pt x="5209" y="0"/>
                  </a:lnTo>
                  <a:lnTo>
                    <a:pt x="5213" y="2"/>
                  </a:lnTo>
                  <a:lnTo>
                    <a:pt x="5218" y="4"/>
                  </a:lnTo>
                  <a:lnTo>
                    <a:pt x="5222" y="10"/>
                  </a:lnTo>
                  <a:lnTo>
                    <a:pt x="5227" y="14"/>
                  </a:lnTo>
                  <a:lnTo>
                    <a:pt x="5232" y="10"/>
                  </a:lnTo>
                  <a:lnTo>
                    <a:pt x="5236" y="6"/>
                  </a:lnTo>
                  <a:lnTo>
                    <a:pt x="5241" y="8"/>
                  </a:lnTo>
                  <a:lnTo>
                    <a:pt x="5245" y="12"/>
                  </a:lnTo>
                  <a:lnTo>
                    <a:pt x="5250" y="12"/>
                  </a:lnTo>
                  <a:lnTo>
                    <a:pt x="5255" y="26"/>
                  </a:lnTo>
                  <a:lnTo>
                    <a:pt x="5259" y="48"/>
                  </a:lnTo>
                  <a:lnTo>
                    <a:pt x="5264" y="48"/>
                  </a:lnTo>
                  <a:lnTo>
                    <a:pt x="5268" y="24"/>
                  </a:lnTo>
                  <a:lnTo>
                    <a:pt x="5273" y="6"/>
                  </a:lnTo>
                  <a:lnTo>
                    <a:pt x="5278" y="6"/>
                  </a:lnTo>
                  <a:lnTo>
                    <a:pt x="5282" y="18"/>
                  </a:lnTo>
                  <a:lnTo>
                    <a:pt x="5287" y="24"/>
                  </a:lnTo>
                  <a:lnTo>
                    <a:pt x="5291" y="18"/>
                  </a:lnTo>
                  <a:lnTo>
                    <a:pt x="5296" y="6"/>
                  </a:lnTo>
                  <a:lnTo>
                    <a:pt x="5301" y="10"/>
                  </a:lnTo>
                  <a:lnTo>
                    <a:pt x="5305" y="22"/>
                  </a:lnTo>
                  <a:lnTo>
                    <a:pt x="5310" y="30"/>
                  </a:lnTo>
                  <a:lnTo>
                    <a:pt x="5314" y="28"/>
                  </a:lnTo>
                  <a:lnTo>
                    <a:pt x="5319" y="26"/>
                  </a:lnTo>
                  <a:lnTo>
                    <a:pt x="5324" y="16"/>
                  </a:lnTo>
                  <a:lnTo>
                    <a:pt x="5328" y="6"/>
                  </a:lnTo>
                  <a:lnTo>
                    <a:pt x="5333" y="0"/>
                  </a:lnTo>
                  <a:lnTo>
                    <a:pt x="5337" y="18"/>
                  </a:lnTo>
                  <a:lnTo>
                    <a:pt x="5342" y="0"/>
                  </a:lnTo>
                  <a:lnTo>
                    <a:pt x="5347" y="18"/>
                  </a:lnTo>
                  <a:lnTo>
                    <a:pt x="5351" y="20"/>
                  </a:lnTo>
                  <a:lnTo>
                    <a:pt x="5356" y="14"/>
                  </a:lnTo>
                  <a:lnTo>
                    <a:pt x="5360" y="6"/>
                  </a:lnTo>
                  <a:lnTo>
                    <a:pt x="5365" y="10"/>
                  </a:lnTo>
                  <a:lnTo>
                    <a:pt x="5370" y="18"/>
                  </a:lnTo>
                  <a:lnTo>
                    <a:pt x="5374" y="22"/>
                  </a:lnTo>
                  <a:lnTo>
                    <a:pt x="5379" y="24"/>
                  </a:lnTo>
                  <a:lnTo>
                    <a:pt x="5383" y="18"/>
                  </a:lnTo>
                  <a:lnTo>
                    <a:pt x="5388" y="18"/>
                  </a:lnTo>
                  <a:lnTo>
                    <a:pt x="5393" y="20"/>
                  </a:lnTo>
                  <a:lnTo>
                    <a:pt x="5397" y="24"/>
                  </a:lnTo>
                  <a:lnTo>
                    <a:pt x="5402" y="16"/>
                  </a:lnTo>
                  <a:lnTo>
                    <a:pt x="5406" y="14"/>
                  </a:lnTo>
                  <a:lnTo>
                    <a:pt x="5411" y="14"/>
                  </a:lnTo>
                  <a:lnTo>
                    <a:pt x="5416" y="14"/>
                  </a:lnTo>
                  <a:lnTo>
                    <a:pt x="5420" y="4"/>
                  </a:lnTo>
                  <a:lnTo>
                    <a:pt x="5425" y="6"/>
                  </a:lnTo>
                  <a:lnTo>
                    <a:pt x="5429" y="12"/>
                  </a:lnTo>
                  <a:lnTo>
                    <a:pt x="5434" y="0"/>
                  </a:lnTo>
                  <a:lnTo>
                    <a:pt x="5439" y="30"/>
                  </a:lnTo>
                  <a:lnTo>
                    <a:pt x="5443" y="24"/>
                  </a:lnTo>
                  <a:lnTo>
                    <a:pt x="5448" y="12"/>
                  </a:lnTo>
                  <a:lnTo>
                    <a:pt x="5452" y="0"/>
                  </a:lnTo>
                  <a:lnTo>
                    <a:pt x="5457" y="10"/>
                  </a:lnTo>
                  <a:lnTo>
                    <a:pt x="5462" y="14"/>
                  </a:lnTo>
                  <a:lnTo>
                    <a:pt x="5466" y="4"/>
                  </a:lnTo>
                  <a:lnTo>
                    <a:pt x="5471" y="4"/>
                  </a:lnTo>
                  <a:lnTo>
                    <a:pt x="5475" y="0"/>
                  </a:lnTo>
                  <a:lnTo>
                    <a:pt x="5480" y="10"/>
                  </a:lnTo>
                  <a:lnTo>
                    <a:pt x="5485" y="16"/>
                  </a:lnTo>
                  <a:lnTo>
                    <a:pt x="5489" y="16"/>
                  </a:lnTo>
                  <a:lnTo>
                    <a:pt x="5494" y="14"/>
                  </a:lnTo>
                  <a:lnTo>
                    <a:pt x="5498" y="20"/>
                  </a:lnTo>
                  <a:lnTo>
                    <a:pt x="5503" y="20"/>
                  </a:lnTo>
                  <a:lnTo>
                    <a:pt x="5508" y="20"/>
                  </a:lnTo>
                  <a:lnTo>
                    <a:pt x="5512" y="22"/>
                  </a:lnTo>
                  <a:lnTo>
                    <a:pt x="5517" y="12"/>
                  </a:lnTo>
                  <a:lnTo>
                    <a:pt x="5521" y="4"/>
                  </a:lnTo>
                  <a:lnTo>
                    <a:pt x="5526" y="4"/>
                  </a:lnTo>
                  <a:lnTo>
                    <a:pt x="5531" y="14"/>
                  </a:lnTo>
                  <a:lnTo>
                    <a:pt x="5535" y="18"/>
                  </a:lnTo>
                  <a:lnTo>
                    <a:pt x="5540" y="12"/>
                  </a:lnTo>
                  <a:lnTo>
                    <a:pt x="5544" y="6"/>
                  </a:lnTo>
                  <a:lnTo>
                    <a:pt x="5549" y="2"/>
                  </a:lnTo>
                  <a:lnTo>
                    <a:pt x="5553" y="4"/>
                  </a:lnTo>
                  <a:lnTo>
                    <a:pt x="5558" y="6"/>
                  </a:lnTo>
                  <a:lnTo>
                    <a:pt x="5563" y="4"/>
                  </a:lnTo>
                  <a:lnTo>
                    <a:pt x="5567" y="0"/>
                  </a:lnTo>
                  <a:lnTo>
                    <a:pt x="5572" y="0"/>
                  </a:lnTo>
                  <a:lnTo>
                    <a:pt x="5576" y="0"/>
                  </a:lnTo>
                  <a:lnTo>
                    <a:pt x="5581" y="0"/>
                  </a:lnTo>
                  <a:lnTo>
                    <a:pt x="5586" y="0"/>
                  </a:lnTo>
                  <a:lnTo>
                    <a:pt x="5590" y="2"/>
                  </a:lnTo>
                  <a:lnTo>
                    <a:pt x="5595" y="12"/>
                  </a:lnTo>
                  <a:lnTo>
                    <a:pt x="5599" y="18"/>
                  </a:lnTo>
                  <a:lnTo>
                    <a:pt x="5604" y="12"/>
                  </a:lnTo>
                  <a:lnTo>
                    <a:pt x="5609" y="0"/>
                  </a:lnTo>
                  <a:lnTo>
                    <a:pt x="5613" y="2"/>
                  </a:lnTo>
                  <a:lnTo>
                    <a:pt x="5618" y="8"/>
                  </a:lnTo>
                  <a:lnTo>
                    <a:pt x="5622" y="30"/>
                  </a:lnTo>
                  <a:lnTo>
                    <a:pt x="5627" y="32"/>
                  </a:lnTo>
                  <a:lnTo>
                    <a:pt x="5632" y="30"/>
                  </a:lnTo>
                  <a:lnTo>
                    <a:pt x="5636" y="16"/>
                  </a:lnTo>
                  <a:lnTo>
                    <a:pt x="5641" y="8"/>
                  </a:lnTo>
                  <a:lnTo>
                    <a:pt x="5645" y="6"/>
                  </a:lnTo>
                  <a:lnTo>
                    <a:pt x="5650" y="12"/>
                  </a:lnTo>
                  <a:lnTo>
                    <a:pt x="5655" y="10"/>
                  </a:lnTo>
                  <a:lnTo>
                    <a:pt x="5659" y="0"/>
                  </a:lnTo>
                  <a:lnTo>
                    <a:pt x="5664" y="2"/>
                  </a:lnTo>
                  <a:lnTo>
                    <a:pt x="5668" y="2"/>
                  </a:lnTo>
                  <a:lnTo>
                    <a:pt x="5673" y="0"/>
                  </a:lnTo>
                  <a:lnTo>
                    <a:pt x="5678" y="0"/>
                  </a:lnTo>
                  <a:lnTo>
                    <a:pt x="5682" y="0"/>
                  </a:lnTo>
                  <a:lnTo>
                    <a:pt x="5687" y="4"/>
                  </a:lnTo>
                  <a:lnTo>
                    <a:pt x="5691" y="0"/>
                  </a:lnTo>
                  <a:lnTo>
                    <a:pt x="5696" y="28"/>
                  </a:lnTo>
                  <a:lnTo>
                    <a:pt x="5701" y="28"/>
                  </a:lnTo>
                  <a:lnTo>
                    <a:pt x="5705" y="16"/>
                  </a:lnTo>
                  <a:lnTo>
                    <a:pt x="5710" y="4"/>
                  </a:lnTo>
                  <a:lnTo>
                    <a:pt x="5714" y="4"/>
                  </a:lnTo>
                  <a:lnTo>
                    <a:pt x="5719" y="8"/>
                  </a:lnTo>
                  <a:lnTo>
                    <a:pt x="5724" y="0"/>
                  </a:lnTo>
                  <a:lnTo>
                    <a:pt x="5728" y="14"/>
                  </a:lnTo>
                  <a:lnTo>
                    <a:pt x="5733" y="24"/>
                  </a:lnTo>
                  <a:lnTo>
                    <a:pt x="5737" y="38"/>
                  </a:lnTo>
                  <a:lnTo>
                    <a:pt x="5742" y="40"/>
                  </a:lnTo>
                  <a:lnTo>
                    <a:pt x="5747" y="22"/>
                  </a:lnTo>
                  <a:lnTo>
                    <a:pt x="5751" y="16"/>
                  </a:lnTo>
                  <a:lnTo>
                    <a:pt x="5756" y="20"/>
                  </a:lnTo>
                  <a:lnTo>
                    <a:pt x="5760" y="32"/>
                  </a:lnTo>
                  <a:lnTo>
                    <a:pt x="5765" y="16"/>
                  </a:lnTo>
                  <a:lnTo>
                    <a:pt x="5770" y="20"/>
                  </a:lnTo>
                  <a:lnTo>
                    <a:pt x="5774" y="14"/>
                  </a:lnTo>
                  <a:lnTo>
                    <a:pt x="5779" y="0"/>
                  </a:lnTo>
                  <a:lnTo>
                    <a:pt x="5783" y="18"/>
                  </a:lnTo>
                  <a:lnTo>
                    <a:pt x="5788" y="24"/>
                  </a:lnTo>
                  <a:lnTo>
                    <a:pt x="5793" y="8"/>
                  </a:lnTo>
                  <a:lnTo>
                    <a:pt x="5797" y="6"/>
                  </a:lnTo>
                  <a:lnTo>
                    <a:pt x="5802" y="16"/>
                  </a:lnTo>
                  <a:lnTo>
                    <a:pt x="5806" y="24"/>
                  </a:lnTo>
                  <a:lnTo>
                    <a:pt x="5811" y="24"/>
                  </a:lnTo>
                  <a:lnTo>
                    <a:pt x="5816" y="22"/>
                  </a:lnTo>
                  <a:lnTo>
                    <a:pt x="5820" y="18"/>
                  </a:lnTo>
                  <a:lnTo>
                    <a:pt x="5825" y="0"/>
                  </a:lnTo>
                  <a:lnTo>
                    <a:pt x="5829" y="0"/>
                  </a:lnTo>
                  <a:lnTo>
                    <a:pt x="5834" y="0"/>
                  </a:lnTo>
                  <a:lnTo>
                    <a:pt x="5839" y="0"/>
                  </a:lnTo>
                  <a:lnTo>
                    <a:pt x="5843" y="0"/>
                  </a:lnTo>
                  <a:lnTo>
                    <a:pt x="5848" y="0"/>
                  </a:lnTo>
                  <a:lnTo>
                    <a:pt x="5852" y="12"/>
                  </a:lnTo>
                  <a:lnTo>
                    <a:pt x="5857" y="8"/>
                  </a:lnTo>
                  <a:lnTo>
                    <a:pt x="5862" y="4"/>
                  </a:lnTo>
                  <a:lnTo>
                    <a:pt x="5866" y="0"/>
                  </a:lnTo>
                  <a:lnTo>
                    <a:pt x="5871" y="0"/>
                  </a:lnTo>
                  <a:lnTo>
                    <a:pt x="5875" y="0"/>
                  </a:lnTo>
                  <a:lnTo>
                    <a:pt x="5880" y="0"/>
                  </a:lnTo>
                  <a:lnTo>
                    <a:pt x="5885" y="0"/>
                  </a:lnTo>
                  <a:lnTo>
                    <a:pt x="5889" y="8"/>
                  </a:lnTo>
                  <a:lnTo>
                    <a:pt x="5894" y="10"/>
                  </a:lnTo>
                  <a:lnTo>
                    <a:pt x="5898" y="8"/>
                  </a:lnTo>
                  <a:lnTo>
                    <a:pt x="5903" y="10"/>
                  </a:lnTo>
                  <a:lnTo>
                    <a:pt x="5908" y="14"/>
                  </a:lnTo>
                  <a:lnTo>
                    <a:pt x="5912" y="12"/>
                  </a:lnTo>
                  <a:lnTo>
                    <a:pt x="5917" y="18"/>
                  </a:lnTo>
                  <a:lnTo>
                    <a:pt x="5921" y="20"/>
                  </a:lnTo>
                  <a:lnTo>
                    <a:pt x="5926" y="16"/>
                  </a:lnTo>
                  <a:lnTo>
                    <a:pt x="5930" y="24"/>
                  </a:lnTo>
                  <a:lnTo>
                    <a:pt x="5935" y="20"/>
                  </a:lnTo>
                  <a:lnTo>
                    <a:pt x="5940" y="24"/>
                  </a:lnTo>
                  <a:lnTo>
                    <a:pt x="5944" y="28"/>
                  </a:lnTo>
                  <a:lnTo>
                    <a:pt x="5949" y="24"/>
                  </a:lnTo>
                  <a:lnTo>
                    <a:pt x="5953" y="22"/>
                  </a:lnTo>
                  <a:lnTo>
                    <a:pt x="5958" y="26"/>
                  </a:lnTo>
                  <a:lnTo>
                    <a:pt x="5963" y="16"/>
                  </a:lnTo>
                  <a:lnTo>
                    <a:pt x="5967" y="4"/>
                  </a:lnTo>
                  <a:lnTo>
                    <a:pt x="5972" y="2"/>
                  </a:lnTo>
                  <a:lnTo>
                    <a:pt x="5976" y="2"/>
                  </a:lnTo>
                  <a:lnTo>
                    <a:pt x="5981" y="6"/>
                  </a:lnTo>
                  <a:lnTo>
                    <a:pt x="5986" y="12"/>
                  </a:lnTo>
                  <a:lnTo>
                    <a:pt x="5990" y="16"/>
                  </a:lnTo>
                  <a:lnTo>
                    <a:pt x="5995" y="10"/>
                  </a:lnTo>
                  <a:lnTo>
                    <a:pt x="5999" y="10"/>
                  </a:lnTo>
                  <a:lnTo>
                    <a:pt x="6004" y="26"/>
                  </a:lnTo>
                  <a:lnTo>
                    <a:pt x="6009" y="48"/>
                  </a:lnTo>
                  <a:lnTo>
                    <a:pt x="6013" y="32"/>
                  </a:lnTo>
                  <a:lnTo>
                    <a:pt x="6018" y="30"/>
                  </a:lnTo>
                  <a:lnTo>
                    <a:pt x="6022" y="22"/>
                  </a:lnTo>
                  <a:lnTo>
                    <a:pt x="6027" y="12"/>
                  </a:lnTo>
                  <a:lnTo>
                    <a:pt x="6032" y="6"/>
                  </a:lnTo>
                  <a:lnTo>
                    <a:pt x="6036" y="12"/>
                  </a:lnTo>
                  <a:lnTo>
                    <a:pt x="6041" y="20"/>
                  </a:lnTo>
                  <a:lnTo>
                    <a:pt x="6045" y="24"/>
                  </a:lnTo>
                  <a:lnTo>
                    <a:pt x="6050" y="24"/>
                  </a:lnTo>
                  <a:lnTo>
                    <a:pt x="6055" y="26"/>
                  </a:lnTo>
                  <a:lnTo>
                    <a:pt x="6059" y="0"/>
                  </a:lnTo>
                  <a:lnTo>
                    <a:pt x="6064" y="0"/>
                  </a:lnTo>
                  <a:lnTo>
                    <a:pt x="6068" y="0"/>
                  </a:lnTo>
                  <a:lnTo>
                    <a:pt x="6073" y="12"/>
                  </a:lnTo>
                  <a:lnTo>
                    <a:pt x="6078" y="14"/>
                  </a:lnTo>
                  <a:lnTo>
                    <a:pt x="6082" y="14"/>
                  </a:lnTo>
                  <a:lnTo>
                    <a:pt x="6087" y="14"/>
                  </a:lnTo>
                  <a:lnTo>
                    <a:pt x="6091" y="18"/>
                  </a:lnTo>
                  <a:lnTo>
                    <a:pt x="6096" y="28"/>
                  </a:lnTo>
                  <a:lnTo>
                    <a:pt x="6101" y="30"/>
                  </a:lnTo>
                  <a:lnTo>
                    <a:pt x="6105" y="28"/>
                  </a:lnTo>
                  <a:lnTo>
                    <a:pt x="6110" y="24"/>
                  </a:lnTo>
                  <a:lnTo>
                    <a:pt x="6114" y="22"/>
                  </a:lnTo>
                  <a:lnTo>
                    <a:pt x="6119" y="16"/>
                  </a:lnTo>
                  <a:lnTo>
                    <a:pt x="6124" y="0"/>
                  </a:lnTo>
                  <a:lnTo>
                    <a:pt x="6128" y="0"/>
                  </a:lnTo>
                  <a:lnTo>
                    <a:pt x="6133" y="0"/>
                  </a:lnTo>
                  <a:lnTo>
                    <a:pt x="6137" y="12"/>
                  </a:lnTo>
                  <a:lnTo>
                    <a:pt x="6142" y="32"/>
                  </a:lnTo>
                  <a:lnTo>
                    <a:pt x="6147" y="22"/>
                  </a:lnTo>
                  <a:lnTo>
                    <a:pt x="6151" y="4"/>
                  </a:lnTo>
                  <a:lnTo>
                    <a:pt x="6156" y="6"/>
                  </a:lnTo>
                  <a:lnTo>
                    <a:pt x="6160" y="8"/>
                  </a:lnTo>
                  <a:lnTo>
                    <a:pt x="6165" y="10"/>
                  </a:lnTo>
                  <a:lnTo>
                    <a:pt x="6170" y="26"/>
                  </a:lnTo>
                  <a:lnTo>
                    <a:pt x="6174" y="70"/>
                  </a:lnTo>
                  <a:lnTo>
                    <a:pt x="6179" y="132"/>
                  </a:lnTo>
                  <a:lnTo>
                    <a:pt x="6183" y="168"/>
                  </a:lnTo>
                  <a:lnTo>
                    <a:pt x="6188" y="196"/>
                  </a:lnTo>
                  <a:lnTo>
                    <a:pt x="6193" y="260"/>
                  </a:lnTo>
                  <a:lnTo>
                    <a:pt x="6197" y="332"/>
                  </a:lnTo>
                  <a:lnTo>
                    <a:pt x="6202" y="410"/>
                  </a:lnTo>
                  <a:lnTo>
                    <a:pt x="6206" y="506"/>
                  </a:lnTo>
                  <a:lnTo>
                    <a:pt x="6211" y="588"/>
                  </a:lnTo>
                  <a:lnTo>
                    <a:pt x="6216" y="614"/>
                  </a:lnTo>
                  <a:lnTo>
                    <a:pt x="6220" y="544"/>
                  </a:lnTo>
                  <a:lnTo>
                    <a:pt x="6225" y="378"/>
                  </a:lnTo>
                  <a:lnTo>
                    <a:pt x="6229" y="206"/>
                  </a:lnTo>
                  <a:lnTo>
                    <a:pt x="6234" y="84"/>
                  </a:lnTo>
                  <a:lnTo>
                    <a:pt x="6239" y="34"/>
                  </a:lnTo>
                  <a:lnTo>
                    <a:pt x="6243" y="30"/>
                  </a:lnTo>
                  <a:lnTo>
                    <a:pt x="6248" y="60"/>
                  </a:lnTo>
                  <a:lnTo>
                    <a:pt x="6252" y="54"/>
                  </a:lnTo>
                  <a:lnTo>
                    <a:pt x="6257" y="16"/>
                  </a:lnTo>
                  <a:lnTo>
                    <a:pt x="6262" y="10"/>
                  </a:lnTo>
                  <a:lnTo>
                    <a:pt x="6266" y="12"/>
                  </a:lnTo>
                  <a:lnTo>
                    <a:pt x="6271" y="20"/>
                  </a:lnTo>
                  <a:lnTo>
                    <a:pt x="6275" y="26"/>
                  </a:lnTo>
                  <a:lnTo>
                    <a:pt x="6280" y="28"/>
                  </a:lnTo>
                  <a:lnTo>
                    <a:pt x="6285" y="22"/>
                  </a:lnTo>
                  <a:lnTo>
                    <a:pt x="6289" y="22"/>
                  </a:lnTo>
                  <a:lnTo>
                    <a:pt x="6294" y="32"/>
                  </a:lnTo>
                  <a:lnTo>
                    <a:pt x="6298" y="30"/>
                  </a:lnTo>
                  <a:lnTo>
                    <a:pt x="6303" y="20"/>
                  </a:lnTo>
                  <a:lnTo>
                    <a:pt x="6308" y="6"/>
                  </a:lnTo>
                  <a:lnTo>
                    <a:pt x="6312" y="8"/>
                  </a:lnTo>
                  <a:lnTo>
                    <a:pt x="6317" y="14"/>
                  </a:lnTo>
                  <a:lnTo>
                    <a:pt x="6321" y="18"/>
                  </a:lnTo>
                  <a:lnTo>
                    <a:pt x="6326" y="14"/>
                  </a:lnTo>
                  <a:lnTo>
                    <a:pt x="6331" y="14"/>
                  </a:lnTo>
                  <a:lnTo>
                    <a:pt x="6335" y="20"/>
                  </a:lnTo>
                  <a:lnTo>
                    <a:pt x="6340" y="24"/>
                  </a:lnTo>
                  <a:lnTo>
                    <a:pt x="6344" y="22"/>
                  </a:lnTo>
                  <a:lnTo>
                    <a:pt x="6349" y="0"/>
                  </a:lnTo>
                  <a:lnTo>
                    <a:pt x="6354" y="0"/>
                  </a:lnTo>
                  <a:lnTo>
                    <a:pt x="6358" y="0"/>
                  </a:lnTo>
                  <a:lnTo>
                    <a:pt x="6363" y="0"/>
                  </a:lnTo>
                  <a:lnTo>
                    <a:pt x="6367" y="0"/>
                  </a:lnTo>
                  <a:lnTo>
                    <a:pt x="6372" y="2"/>
                  </a:lnTo>
                  <a:lnTo>
                    <a:pt x="6377" y="6"/>
                  </a:lnTo>
                  <a:lnTo>
                    <a:pt x="6381" y="4"/>
                  </a:lnTo>
                  <a:lnTo>
                    <a:pt x="6386" y="8"/>
                  </a:lnTo>
                  <a:lnTo>
                    <a:pt x="6390" y="4"/>
                  </a:lnTo>
                  <a:lnTo>
                    <a:pt x="6395" y="2"/>
                  </a:lnTo>
                  <a:lnTo>
                    <a:pt x="6400" y="4"/>
                  </a:lnTo>
                  <a:lnTo>
                    <a:pt x="6404" y="4"/>
                  </a:lnTo>
                  <a:lnTo>
                    <a:pt x="6409" y="4"/>
                  </a:lnTo>
                  <a:lnTo>
                    <a:pt x="6413" y="0"/>
                  </a:lnTo>
                  <a:lnTo>
                    <a:pt x="6418" y="0"/>
                  </a:lnTo>
                  <a:lnTo>
                    <a:pt x="6423" y="10"/>
                  </a:lnTo>
                  <a:lnTo>
                    <a:pt x="6427" y="0"/>
                  </a:lnTo>
                  <a:lnTo>
                    <a:pt x="6432" y="16"/>
                  </a:lnTo>
                  <a:lnTo>
                    <a:pt x="6436" y="34"/>
                  </a:lnTo>
                  <a:lnTo>
                    <a:pt x="6441" y="60"/>
                  </a:lnTo>
                  <a:lnTo>
                    <a:pt x="6445" y="60"/>
                  </a:lnTo>
                  <a:lnTo>
                    <a:pt x="6450" y="32"/>
                  </a:lnTo>
                  <a:lnTo>
                    <a:pt x="6455" y="8"/>
                  </a:lnTo>
                  <a:lnTo>
                    <a:pt x="6459" y="0"/>
                  </a:lnTo>
                  <a:lnTo>
                    <a:pt x="6464" y="0"/>
                  </a:lnTo>
                  <a:lnTo>
                    <a:pt x="6468" y="0"/>
                  </a:lnTo>
                  <a:lnTo>
                    <a:pt x="6473" y="4"/>
                  </a:lnTo>
                  <a:lnTo>
                    <a:pt x="6478" y="14"/>
                  </a:lnTo>
                  <a:lnTo>
                    <a:pt x="6482" y="22"/>
                  </a:lnTo>
                  <a:lnTo>
                    <a:pt x="6487" y="16"/>
                  </a:lnTo>
                  <a:lnTo>
                    <a:pt x="6491" y="10"/>
                  </a:lnTo>
                  <a:lnTo>
                    <a:pt x="6496" y="12"/>
                  </a:lnTo>
                  <a:lnTo>
                    <a:pt x="6501" y="14"/>
                  </a:lnTo>
                  <a:lnTo>
                    <a:pt x="6505" y="12"/>
                  </a:lnTo>
                  <a:lnTo>
                    <a:pt x="6510" y="12"/>
                  </a:lnTo>
                  <a:lnTo>
                    <a:pt x="6514" y="24"/>
                  </a:lnTo>
                  <a:lnTo>
                    <a:pt x="6519" y="14"/>
                  </a:lnTo>
                  <a:lnTo>
                    <a:pt x="6524" y="22"/>
                  </a:lnTo>
                  <a:lnTo>
                    <a:pt x="6528" y="20"/>
                  </a:lnTo>
                  <a:lnTo>
                    <a:pt x="6533" y="12"/>
                  </a:lnTo>
                  <a:lnTo>
                    <a:pt x="6537" y="16"/>
                  </a:lnTo>
                  <a:lnTo>
                    <a:pt x="6542" y="12"/>
                  </a:lnTo>
                  <a:lnTo>
                    <a:pt x="6547" y="6"/>
                  </a:lnTo>
                  <a:lnTo>
                    <a:pt x="6551" y="14"/>
                  </a:lnTo>
                  <a:lnTo>
                    <a:pt x="6556" y="20"/>
                  </a:lnTo>
                  <a:lnTo>
                    <a:pt x="6560" y="18"/>
                  </a:lnTo>
                  <a:lnTo>
                    <a:pt x="6565" y="14"/>
                  </a:lnTo>
                  <a:lnTo>
                    <a:pt x="6570" y="20"/>
                  </a:lnTo>
                  <a:lnTo>
                    <a:pt x="6574" y="32"/>
                  </a:lnTo>
                  <a:lnTo>
                    <a:pt x="6579" y="32"/>
                  </a:lnTo>
                  <a:lnTo>
                    <a:pt x="6583" y="16"/>
                  </a:lnTo>
                  <a:lnTo>
                    <a:pt x="6588" y="6"/>
                  </a:lnTo>
                  <a:lnTo>
                    <a:pt x="6593" y="2"/>
                  </a:lnTo>
                  <a:lnTo>
                    <a:pt x="6597" y="0"/>
                  </a:lnTo>
                  <a:lnTo>
                    <a:pt x="6602" y="0"/>
                  </a:lnTo>
                  <a:lnTo>
                    <a:pt x="6606" y="0"/>
                  </a:lnTo>
                  <a:lnTo>
                    <a:pt x="6611" y="0"/>
                  </a:lnTo>
                  <a:lnTo>
                    <a:pt x="6616" y="0"/>
                  </a:lnTo>
                  <a:lnTo>
                    <a:pt x="6620" y="0"/>
                  </a:lnTo>
                  <a:lnTo>
                    <a:pt x="6625" y="14"/>
                  </a:lnTo>
                  <a:lnTo>
                    <a:pt x="6629" y="26"/>
                  </a:lnTo>
                  <a:lnTo>
                    <a:pt x="6634" y="12"/>
                  </a:lnTo>
                  <a:lnTo>
                    <a:pt x="6639" y="48"/>
                  </a:lnTo>
                  <a:lnTo>
                    <a:pt x="6643" y="36"/>
                  </a:lnTo>
                  <a:lnTo>
                    <a:pt x="6648" y="42"/>
                  </a:lnTo>
                  <a:lnTo>
                    <a:pt x="6652" y="36"/>
                  </a:lnTo>
                  <a:lnTo>
                    <a:pt x="6657" y="24"/>
                  </a:lnTo>
                  <a:lnTo>
                    <a:pt x="6662" y="18"/>
                  </a:lnTo>
                  <a:lnTo>
                    <a:pt x="6666" y="24"/>
                  </a:lnTo>
                  <a:lnTo>
                    <a:pt x="6671" y="22"/>
                  </a:lnTo>
                  <a:lnTo>
                    <a:pt x="6675" y="0"/>
                  </a:lnTo>
                  <a:lnTo>
                    <a:pt x="6680" y="6"/>
                  </a:lnTo>
                  <a:lnTo>
                    <a:pt x="6685" y="24"/>
                  </a:lnTo>
                  <a:lnTo>
                    <a:pt x="6689" y="24"/>
                  </a:lnTo>
                  <a:lnTo>
                    <a:pt x="6694" y="28"/>
                  </a:lnTo>
                  <a:lnTo>
                    <a:pt x="6698" y="24"/>
                  </a:lnTo>
                  <a:lnTo>
                    <a:pt x="6703" y="24"/>
                  </a:lnTo>
                  <a:lnTo>
                    <a:pt x="6708" y="18"/>
                  </a:lnTo>
                  <a:lnTo>
                    <a:pt x="6712" y="22"/>
                  </a:lnTo>
                  <a:lnTo>
                    <a:pt x="6717" y="14"/>
                  </a:lnTo>
                  <a:lnTo>
                    <a:pt x="6721" y="8"/>
                  </a:lnTo>
                  <a:lnTo>
                    <a:pt x="6726" y="16"/>
                  </a:lnTo>
                  <a:lnTo>
                    <a:pt x="6731" y="20"/>
                  </a:lnTo>
                  <a:lnTo>
                    <a:pt x="6735" y="30"/>
                  </a:lnTo>
                  <a:lnTo>
                    <a:pt x="6740" y="44"/>
                  </a:lnTo>
                  <a:lnTo>
                    <a:pt x="6744" y="16"/>
                  </a:lnTo>
                  <a:lnTo>
                    <a:pt x="6749" y="40"/>
                  </a:lnTo>
                  <a:lnTo>
                    <a:pt x="6754" y="24"/>
                  </a:lnTo>
                  <a:lnTo>
                    <a:pt x="6758" y="16"/>
                  </a:lnTo>
                  <a:lnTo>
                    <a:pt x="6763" y="8"/>
                  </a:lnTo>
                  <a:lnTo>
                    <a:pt x="6767" y="6"/>
                  </a:lnTo>
                  <a:lnTo>
                    <a:pt x="6772" y="6"/>
                  </a:lnTo>
                  <a:lnTo>
                    <a:pt x="6777" y="2"/>
                  </a:lnTo>
                  <a:lnTo>
                    <a:pt x="6781" y="0"/>
                  </a:lnTo>
                  <a:lnTo>
                    <a:pt x="6786" y="4"/>
                  </a:lnTo>
                  <a:lnTo>
                    <a:pt x="6790" y="38"/>
                  </a:lnTo>
                  <a:lnTo>
                    <a:pt x="6795" y="60"/>
                  </a:lnTo>
                  <a:lnTo>
                    <a:pt x="6800" y="54"/>
                  </a:lnTo>
                  <a:lnTo>
                    <a:pt x="6804" y="38"/>
                  </a:lnTo>
                  <a:lnTo>
                    <a:pt x="6809" y="24"/>
                  </a:lnTo>
                  <a:lnTo>
                    <a:pt x="6813" y="18"/>
                  </a:lnTo>
                  <a:lnTo>
                    <a:pt x="6818" y="14"/>
                  </a:lnTo>
                  <a:lnTo>
                    <a:pt x="6823" y="22"/>
                  </a:lnTo>
                  <a:lnTo>
                    <a:pt x="6827" y="34"/>
                  </a:lnTo>
                  <a:lnTo>
                    <a:pt x="6832" y="36"/>
                  </a:lnTo>
                  <a:lnTo>
                    <a:pt x="6836" y="26"/>
                  </a:lnTo>
                  <a:lnTo>
                    <a:pt x="6841" y="14"/>
                  </a:lnTo>
                  <a:lnTo>
                    <a:pt x="6846" y="12"/>
                  </a:lnTo>
                  <a:lnTo>
                    <a:pt x="6850" y="14"/>
                  </a:lnTo>
                  <a:lnTo>
                    <a:pt x="6855" y="10"/>
                  </a:lnTo>
                  <a:lnTo>
                    <a:pt x="6859" y="2"/>
                  </a:lnTo>
                  <a:lnTo>
                    <a:pt x="6864" y="10"/>
                  </a:lnTo>
                  <a:lnTo>
                    <a:pt x="6868" y="16"/>
                  </a:lnTo>
                  <a:lnTo>
                    <a:pt x="6873" y="22"/>
                  </a:lnTo>
                  <a:lnTo>
                    <a:pt x="6878" y="12"/>
                  </a:lnTo>
                  <a:lnTo>
                    <a:pt x="6882" y="8"/>
                  </a:lnTo>
                  <a:lnTo>
                    <a:pt x="6887" y="4"/>
                  </a:lnTo>
                  <a:lnTo>
                    <a:pt x="6891" y="4"/>
                  </a:lnTo>
                  <a:lnTo>
                    <a:pt x="6896" y="0"/>
                  </a:lnTo>
                  <a:lnTo>
                    <a:pt x="6901" y="4"/>
                  </a:lnTo>
                  <a:lnTo>
                    <a:pt x="6905" y="32"/>
                  </a:lnTo>
                  <a:lnTo>
                    <a:pt x="6910" y="44"/>
                  </a:lnTo>
                  <a:lnTo>
                    <a:pt x="6914" y="42"/>
                  </a:lnTo>
                  <a:lnTo>
                    <a:pt x="6919" y="22"/>
                  </a:lnTo>
                  <a:lnTo>
                    <a:pt x="6924" y="18"/>
                  </a:lnTo>
                  <a:lnTo>
                    <a:pt x="6928" y="10"/>
                  </a:lnTo>
                  <a:lnTo>
                    <a:pt x="6933" y="10"/>
                  </a:lnTo>
                  <a:lnTo>
                    <a:pt x="6937" y="16"/>
                  </a:lnTo>
                  <a:lnTo>
                    <a:pt x="6942" y="18"/>
                  </a:lnTo>
                  <a:lnTo>
                    <a:pt x="6947" y="24"/>
                  </a:lnTo>
                  <a:lnTo>
                    <a:pt x="6951" y="32"/>
                  </a:lnTo>
                  <a:lnTo>
                    <a:pt x="6956" y="34"/>
                  </a:lnTo>
                  <a:lnTo>
                    <a:pt x="6960" y="34"/>
                  </a:lnTo>
                  <a:lnTo>
                    <a:pt x="6965" y="28"/>
                  </a:lnTo>
                  <a:lnTo>
                    <a:pt x="6970" y="14"/>
                  </a:lnTo>
                  <a:lnTo>
                    <a:pt x="6974" y="20"/>
                  </a:lnTo>
                  <a:lnTo>
                    <a:pt x="6979" y="36"/>
                  </a:lnTo>
                  <a:lnTo>
                    <a:pt x="6983" y="32"/>
                  </a:lnTo>
                  <a:lnTo>
                    <a:pt x="6988" y="18"/>
                  </a:lnTo>
                  <a:lnTo>
                    <a:pt x="6993" y="14"/>
                  </a:lnTo>
                  <a:lnTo>
                    <a:pt x="6997" y="16"/>
                  </a:lnTo>
                  <a:lnTo>
                    <a:pt x="7002" y="10"/>
                  </a:lnTo>
                  <a:lnTo>
                    <a:pt x="7006" y="12"/>
                  </a:lnTo>
                  <a:lnTo>
                    <a:pt x="7011" y="18"/>
                  </a:lnTo>
                  <a:lnTo>
                    <a:pt x="7016" y="22"/>
                  </a:lnTo>
                  <a:lnTo>
                    <a:pt x="7020" y="16"/>
                  </a:lnTo>
                  <a:lnTo>
                    <a:pt x="7025" y="10"/>
                  </a:lnTo>
                  <a:lnTo>
                    <a:pt x="7029" y="4"/>
                  </a:lnTo>
                  <a:lnTo>
                    <a:pt x="7034" y="8"/>
                  </a:lnTo>
                  <a:lnTo>
                    <a:pt x="7039" y="16"/>
                  </a:lnTo>
                  <a:lnTo>
                    <a:pt x="7043" y="16"/>
                  </a:lnTo>
                  <a:lnTo>
                    <a:pt x="7048" y="16"/>
                  </a:lnTo>
                  <a:lnTo>
                    <a:pt x="7052" y="0"/>
                  </a:lnTo>
                  <a:lnTo>
                    <a:pt x="7057" y="0"/>
                  </a:lnTo>
                  <a:lnTo>
                    <a:pt x="7062" y="14"/>
                  </a:lnTo>
                  <a:lnTo>
                    <a:pt x="7066" y="34"/>
                  </a:lnTo>
                  <a:lnTo>
                    <a:pt x="7071" y="18"/>
                  </a:lnTo>
                  <a:lnTo>
                    <a:pt x="7075" y="2"/>
                  </a:lnTo>
                  <a:lnTo>
                    <a:pt x="7080" y="2"/>
                  </a:lnTo>
                  <a:lnTo>
                    <a:pt x="7085" y="26"/>
                  </a:lnTo>
                  <a:lnTo>
                    <a:pt x="7089" y="46"/>
                  </a:lnTo>
                  <a:lnTo>
                    <a:pt x="7094" y="48"/>
                  </a:lnTo>
                  <a:lnTo>
                    <a:pt x="7098" y="34"/>
                  </a:lnTo>
                  <a:lnTo>
                    <a:pt x="7103" y="18"/>
                  </a:lnTo>
                  <a:lnTo>
                    <a:pt x="7108" y="8"/>
                  </a:lnTo>
                  <a:lnTo>
                    <a:pt x="7112" y="4"/>
                  </a:lnTo>
                  <a:lnTo>
                    <a:pt x="7117" y="4"/>
                  </a:lnTo>
                  <a:lnTo>
                    <a:pt x="7121" y="10"/>
                  </a:lnTo>
                  <a:lnTo>
                    <a:pt x="7126" y="14"/>
                  </a:lnTo>
                  <a:lnTo>
                    <a:pt x="7131" y="10"/>
                  </a:lnTo>
                  <a:lnTo>
                    <a:pt x="7135" y="4"/>
                  </a:lnTo>
                  <a:lnTo>
                    <a:pt x="7140" y="4"/>
                  </a:lnTo>
                  <a:lnTo>
                    <a:pt x="7144" y="12"/>
                  </a:lnTo>
                  <a:lnTo>
                    <a:pt x="7149" y="16"/>
                  </a:lnTo>
                  <a:lnTo>
                    <a:pt x="7154" y="10"/>
                  </a:lnTo>
                  <a:lnTo>
                    <a:pt x="7158" y="4"/>
                  </a:lnTo>
                  <a:lnTo>
                    <a:pt x="7163" y="0"/>
                  </a:lnTo>
                  <a:lnTo>
                    <a:pt x="7167" y="0"/>
                  </a:lnTo>
                  <a:lnTo>
                    <a:pt x="7172" y="10"/>
                  </a:lnTo>
                  <a:lnTo>
                    <a:pt x="7177" y="16"/>
                  </a:lnTo>
                  <a:lnTo>
                    <a:pt x="7181" y="0"/>
                  </a:lnTo>
                  <a:lnTo>
                    <a:pt x="7186" y="0"/>
                  </a:lnTo>
                  <a:lnTo>
                    <a:pt x="7190" y="0"/>
                  </a:lnTo>
                  <a:lnTo>
                    <a:pt x="7195" y="0"/>
                  </a:lnTo>
                  <a:lnTo>
                    <a:pt x="7200" y="0"/>
                  </a:lnTo>
                  <a:lnTo>
                    <a:pt x="7204" y="10"/>
                  </a:lnTo>
                  <a:lnTo>
                    <a:pt x="7209" y="10"/>
                  </a:lnTo>
                  <a:lnTo>
                    <a:pt x="7213" y="16"/>
                  </a:lnTo>
                  <a:lnTo>
                    <a:pt x="7218" y="12"/>
                  </a:lnTo>
                  <a:lnTo>
                    <a:pt x="7222" y="8"/>
                  </a:lnTo>
                  <a:lnTo>
                    <a:pt x="7227" y="0"/>
                  </a:lnTo>
                  <a:lnTo>
                    <a:pt x="7232" y="0"/>
                  </a:lnTo>
                  <a:lnTo>
                    <a:pt x="7236" y="16"/>
                  </a:lnTo>
                  <a:lnTo>
                    <a:pt x="7241" y="24"/>
                  </a:lnTo>
                  <a:lnTo>
                    <a:pt x="7245" y="20"/>
                  </a:lnTo>
                  <a:lnTo>
                    <a:pt x="7250" y="0"/>
                  </a:lnTo>
                  <a:lnTo>
                    <a:pt x="7255" y="10"/>
                  </a:lnTo>
                  <a:lnTo>
                    <a:pt x="7259" y="6"/>
                  </a:lnTo>
                  <a:lnTo>
                    <a:pt x="7264" y="0"/>
                  </a:lnTo>
                  <a:lnTo>
                    <a:pt x="7268" y="0"/>
                  </a:lnTo>
                  <a:lnTo>
                    <a:pt x="7273" y="2"/>
                  </a:lnTo>
                  <a:lnTo>
                    <a:pt x="7278" y="4"/>
                  </a:lnTo>
                  <a:lnTo>
                    <a:pt x="7282" y="4"/>
                  </a:lnTo>
                  <a:lnTo>
                    <a:pt x="7287" y="4"/>
                  </a:lnTo>
                  <a:lnTo>
                    <a:pt x="7291" y="6"/>
                  </a:lnTo>
                  <a:lnTo>
                    <a:pt x="7296" y="4"/>
                  </a:lnTo>
                  <a:lnTo>
                    <a:pt x="7301" y="4"/>
                  </a:lnTo>
                  <a:lnTo>
                    <a:pt x="7305" y="18"/>
                  </a:lnTo>
                  <a:lnTo>
                    <a:pt x="7310" y="44"/>
                  </a:lnTo>
                  <a:lnTo>
                    <a:pt x="7314" y="34"/>
                  </a:lnTo>
                  <a:lnTo>
                    <a:pt x="7319" y="32"/>
                  </a:lnTo>
                  <a:lnTo>
                    <a:pt x="7324" y="20"/>
                  </a:lnTo>
                  <a:lnTo>
                    <a:pt x="7328" y="14"/>
                  </a:lnTo>
                  <a:lnTo>
                    <a:pt x="7333" y="14"/>
                  </a:lnTo>
                  <a:lnTo>
                    <a:pt x="7337" y="10"/>
                  </a:lnTo>
                  <a:lnTo>
                    <a:pt x="7342" y="2"/>
                  </a:lnTo>
                  <a:lnTo>
                    <a:pt x="7347" y="0"/>
                  </a:lnTo>
                  <a:lnTo>
                    <a:pt x="7351" y="0"/>
                  </a:lnTo>
                  <a:lnTo>
                    <a:pt x="7356" y="28"/>
                  </a:lnTo>
                  <a:lnTo>
                    <a:pt x="7360" y="28"/>
                  </a:lnTo>
                  <a:lnTo>
                    <a:pt x="7365" y="18"/>
                  </a:lnTo>
                  <a:lnTo>
                    <a:pt x="7370" y="18"/>
                  </a:lnTo>
                  <a:lnTo>
                    <a:pt x="7374" y="20"/>
                  </a:lnTo>
                  <a:lnTo>
                    <a:pt x="7379" y="14"/>
                  </a:lnTo>
                  <a:lnTo>
                    <a:pt x="7383" y="0"/>
                  </a:lnTo>
                  <a:lnTo>
                    <a:pt x="7388" y="0"/>
                  </a:lnTo>
                  <a:lnTo>
                    <a:pt x="7393" y="0"/>
                  </a:lnTo>
                  <a:lnTo>
                    <a:pt x="7397" y="0"/>
                  </a:lnTo>
                  <a:lnTo>
                    <a:pt x="7402" y="0"/>
                  </a:lnTo>
                  <a:lnTo>
                    <a:pt x="7406" y="0"/>
                  </a:lnTo>
                  <a:lnTo>
                    <a:pt x="7411" y="0"/>
                  </a:lnTo>
                  <a:lnTo>
                    <a:pt x="7416" y="6"/>
                  </a:lnTo>
                  <a:lnTo>
                    <a:pt x="7420" y="4"/>
                  </a:lnTo>
                  <a:lnTo>
                    <a:pt x="7425" y="4"/>
                  </a:lnTo>
                  <a:lnTo>
                    <a:pt x="7429" y="6"/>
                  </a:lnTo>
                  <a:lnTo>
                    <a:pt x="7434" y="4"/>
                  </a:lnTo>
                  <a:lnTo>
                    <a:pt x="7439" y="4"/>
                  </a:lnTo>
                  <a:lnTo>
                    <a:pt x="7443" y="4"/>
                  </a:lnTo>
                  <a:lnTo>
                    <a:pt x="7448" y="0"/>
                  </a:lnTo>
                  <a:lnTo>
                    <a:pt x="7452" y="8"/>
                  </a:lnTo>
                  <a:lnTo>
                    <a:pt x="7457" y="30"/>
                  </a:lnTo>
                  <a:lnTo>
                    <a:pt x="7462" y="40"/>
                  </a:lnTo>
                  <a:lnTo>
                    <a:pt x="7466" y="66"/>
                  </a:lnTo>
                  <a:lnTo>
                    <a:pt x="7471" y="62"/>
                  </a:lnTo>
                  <a:lnTo>
                    <a:pt x="7475" y="36"/>
                  </a:lnTo>
                  <a:lnTo>
                    <a:pt x="7480" y="26"/>
                  </a:lnTo>
                  <a:lnTo>
                    <a:pt x="7485" y="22"/>
                  </a:lnTo>
                  <a:lnTo>
                    <a:pt x="7489" y="16"/>
                  </a:lnTo>
                  <a:lnTo>
                    <a:pt x="7494" y="18"/>
                  </a:lnTo>
                  <a:lnTo>
                    <a:pt x="7498" y="18"/>
                  </a:lnTo>
                  <a:lnTo>
                    <a:pt x="7503" y="12"/>
                  </a:lnTo>
                  <a:lnTo>
                    <a:pt x="7508" y="18"/>
                  </a:lnTo>
                  <a:lnTo>
                    <a:pt x="7512" y="10"/>
                  </a:lnTo>
                  <a:lnTo>
                    <a:pt x="7517" y="14"/>
                  </a:lnTo>
                  <a:lnTo>
                    <a:pt x="7521" y="8"/>
                  </a:lnTo>
                  <a:lnTo>
                    <a:pt x="7526" y="0"/>
                  </a:lnTo>
                  <a:lnTo>
                    <a:pt x="7531" y="2"/>
                  </a:lnTo>
                  <a:lnTo>
                    <a:pt x="7535" y="8"/>
                  </a:lnTo>
                  <a:lnTo>
                    <a:pt x="7540" y="18"/>
                  </a:lnTo>
                  <a:lnTo>
                    <a:pt x="7544" y="0"/>
                  </a:lnTo>
                  <a:lnTo>
                    <a:pt x="7549" y="32"/>
                  </a:lnTo>
                  <a:lnTo>
                    <a:pt x="7554" y="0"/>
                  </a:lnTo>
                  <a:lnTo>
                    <a:pt x="7558" y="0"/>
                  </a:lnTo>
                  <a:lnTo>
                    <a:pt x="7563" y="0"/>
                  </a:lnTo>
                  <a:lnTo>
                    <a:pt x="7567" y="4"/>
                  </a:lnTo>
                  <a:lnTo>
                    <a:pt x="7572" y="0"/>
                  </a:lnTo>
                  <a:lnTo>
                    <a:pt x="7577" y="26"/>
                  </a:lnTo>
                  <a:lnTo>
                    <a:pt x="7581" y="40"/>
                  </a:lnTo>
                  <a:lnTo>
                    <a:pt x="7586" y="46"/>
                  </a:lnTo>
                  <a:lnTo>
                    <a:pt x="7590" y="30"/>
                  </a:lnTo>
                  <a:lnTo>
                    <a:pt x="7595" y="20"/>
                  </a:lnTo>
                  <a:lnTo>
                    <a:pt x="7600" y="0"/>
                  </a:lnTo>
                  <a:lnTo>
                    <a:pt x="7604" y="0"/>
                  </a:lnTo>
                  <a:lnTo>
                    <a:pt x="7609" y="0"/>
                  </a:lnTo>
                  <a:lnTo>
                    <a:pt x="7613" y="14"/>
                  </a:lnTo>
                  <a:lnTo>
                    <a:pt x="7618" y="20"/>
                  </a:lnTo>
                  <a:lnTo>
                    <a:pt x="7622" y="16"/>
                  </a:lnTo>
                  <a:lnTo>
                    <a:pt x="7627" y="16"/>
                  </a:lnTo>
                  <a:lnTo>
                    <a:pt x="7632" y="22"/>
                  </a:lnTo>
                  <a:lnTo>
                    <a:pt x="7636" y="18"/>
                  </a:lnTo>
                  <a:lnTo>
                    <a:pt x="7641" y="0"/>
                  </a:lnTo>
                  <a:lnTo>
                    <a:pt x="7645" y="0"/>
                  </a:lnTo>
                  <a:lnTo>
                    <a:pt x="7650" y="0"/>
                  </a:lnTo>
                  <a:lnTo>
                    <a:pt x="7655" y="2"/>
                  </a:lnTo>
                  <a:lnTo>
                    <a:pt x="7659" y="8"/>
                  </a:lnTo>
                  <a:lnTo>
                    <a:pt x="7664" y="18"/>
                  </a:lnTo>
                  <a:lnTo>
                    <a:pt x="7668" y="20"/>
                  </a:lnTo>
                  <a:lnTo>
                    <a:pt x="7673" y="14"/>
                  </a:lnTo>
                  <a:lnTo>
                    <a:pt x="7678" y="6"/>
                  </a:lnTo>
                  <a:lnTo>
                    <a:pt x="7682" y="4"/>
                  </a:lnTo>
                  <a:lnTo>
                    <a:pt x="7687" y="12"/>
                  </a:lnTo>
                  <a:lnTo>
                    <a:pt x="7691" y="18"/>
                  </a:lnTo>
                  <a:lnTo>
                    <a:pt x="7696" y="14"/>
                  </a:lnTo>
                  <a:lnTo>
                    <a:pt x="7701" y="6"/>
                  </a:lnTo>
                  <a:lnTo>
                    <a:pt x="7705" y="2"/>
                  </a:lnTo>
                  <a:lnTo>
                    <a:pt x="7710" y="0"/>
                  </a:lnTo>
                  <a:lnTo>
                    <a:pt x="7714" y="12"/>
                  </a:lnTo>
                  <a:lnTo>
                    <a:pt x="7719" y="34"/>
                  </a:lnTo>
                  <a:lnTo>
                    <a:pt x="7724" y="24"/>
                  </a:lnTo>
                  <a:lnTo>
                    <a:pt x="7728" y="6"/>
                  </a:lnTo>
                  <a:lnTo>
                    <a:pt x="7733" y="2"/>
                  </a:lnTo>
                  <a:lnTo>
                    <a:pt x="7737" y="4"/>
                  </a:lnTo>
                  <a:lnTo>
                    <a:pt x="7742" y="10"/>
                  </a:lnTo>
                  <a:lnTo>
                    <a:pt x="7747" y="18"/>
                  </a:lnTo>
                  <a:lnTo>
                    <a:pt x="7751" y="26"/>
                  </a:lnTo>
                  <a:lnTo>
                    <a:pt x="7756" y="0"/>
                  </a:lnTo>
                  <a:lnTo>
                    <a:pt x="7760" y="0"/>
                  </a:lnTo>
                  <a:lnTo>
                    <a:pt x="7765" y="30"/>
                  </a:lnTo>
                  <a:lnTo>
                    <a:pt x="7770" y="22"/>
                  </a:lnTo>
                  <a:lnTo>
                    <a:pt x="7774" y="16"/>
                  </a:lnTo>
                  <a:lnTo>
                    <a:pt x="7779" y="0"/>
                  </a:lnTo>
                  <a:lnTo>
                    <a:pt x="7783" y="8"/>
                  </a:lnTo>
                  <a:lnTo>
                    <a:pt x="7788" y="14"/>
                  </a:lnTo>
                  <a:lnTo>
                    <a:pt x="7793" y="24"/>
                  </a:lnTo>
                  <a:lnTo>
                    <a:pt x="7797" y="6"/>
                  </a:lnTo>
                  <a:lnTo>
                    <a:pt x="7802" y="0"/>
                  </a:lnTo>
                  <a:lnTo>
                    <a:pt x="7806" y="4"/>
                  </a:lnTo>
                  <a:lnTo>
                    <a:pt x="7811" y="0"/>
                  </a:lnTo>
                  <a:lnTo>
                    <a:pt x="7816" y="0"/>
                  </a:lnTo>
                  <a:lnTo>
                    <a:pt x="7820" y="0"/>
                  </a:lnTo>
                  <a:lnTo>
                    <a:pt x="7825" y="0"/>
                  </a:lnTo>
                  <a:lnTo>
                    <a:pt x="7829" y="0"/>
                  </a:lnTo>
                  <a:lnTo>
                    <a:pt x="7834" y="0"/>
                  </a:lnTo>
                  <a:lnTo>
                    <a:pt x="7839" y="0"/>
                  </a:lnTo>
                  <a:lnTo>
                    <a:pt x="7843" y="0"/>
                  </a:lnTo>
                  <a:lnTo>
                    <a:pt x="7848" y="0"/>
                  </a:lnTo>
                  <a:lnTo>
                    <a:pt x="7852" y="0"/>
                  </a:lnTo>
                  <a:lnTo>
                    <a:pt x="7857" y="0"/>
                  </a:lnTo>
                  <a:lnTo>
                    <a:pt x="7862" y="0"/>
                  </a:lnTo>
                  <a:lnTo>
                    <a:pt x="7866" y="0"/>
                  </a:lnTo>
                  <a:lnTo>
                    <a:pt x="7871" y="10"/>
                  </a:lnTo>
                  <a:lnTo>
                    <a:pt x="7875" y="8"/>
                  </a:lnTo>
                  <a:lnTo>
                    <a:pt x="7880" y="0"/>
                  </a:lnTo>
                  <a:lnTo>
                    <a:pt x="7885" y="0"/>
                  </a:lnTo>
                  <a:lnTo>
                    <a:pt x="7889" y="0"/>
                  </a:lnTo>
                  <a:lnTo>
                    <a:pt x="7894" y="0"/>
                  </a:lnTo>
                  <a:lnTo>
                    <a:pt x="7898" y="0"/>
                  </a:lnTo>
                  <a:lnTo>
                    <a:pt x="7903" y="4"/>
                  </a:lnTo>
                  <a:lnTo>
                    <a:pt x="7908" y="10"/>
                  </a:lnTo>
                  <a:lnTo>
                    <a:pt x="7912" y="14"/>
                  </a:lnTo>
                  <a:lnTo>
                    <a:pt x="7917" y="38"/>
                  </a:lnTo>
                  <a:lnTo>
                    <a:pt x="7921" y="54"/>
                  </a:lnTo>
                  <a:lnTo>
                    <a:pt x="7926" y="56"/>
                  </a:lnTo>
                  <a:lnTo>
                    <a:pt x="7931" y="22"/>
                  </a:lnTo>
                  <a:lnTo>
                    <a:pt x="7935" y="22"/>
                  </a:lnTo>
                  <a:lnTo>
                    <a:pt x="7940" y="18"/>
                  </a:lnTo>
                  <a:lnTo>
                    <a:pt x="7944" y="12"/>
                  </a:lnTo>
                  <a:lnTo>
                    <a:pt x="7949" y="8"/>
                  </a:lnTo>
                  <a:lnTo>
                    <a:pt x="7954" y="6"/>
                  </a:lnTo>
                  <a:lnTo>
                    <a:pt x="7958" y="8"/>
                  </a:lnTo>
                  <a:lnTo>
                    <a:pt x="7963" y="16"/>
                  </a:lnTo>
                  <a:lnTo>
                    <a:pt x="7967" y="16"/>
                  </a:lnTo>
                  <a:lnTo>
                    <a:pt x="7972" y="10"/>
                  </a:lnTo>
                  <a:lnTo>
                    <a:pt x="7976" y="4"/>
                  </a:lnTo>
                  <a:lnTo>
                    <a:pt x="7981" y="0"/>
                  </a:lnTo>
                  <a:lnTo>
                    <a:pt x="7986" y="0"/>
                  </a:lnTo>
                  <a:lnTo>
                    <a:pt x="7990" y="0"/>
                  </a:lnTo>
                  <a:lnTo>
                    <a:pt x="7995" y="0"/>
                  </a:lnTo>
                  <a:lnTo>
                    <a:pt x="7999" y="0"/>
                  </a:lnTo>
                  <a:lnTo>
                    <a:pt x="8004" y="0"/>
                  </a:lnTo>
                  <a:lnTo>
                    <a:pt x="8009" y="0"/>
                  </a:lnTo>
                  <a:lnTo>
                    <a:pt x="8013" y="0"/>
                  </a:lnTo>
                  <a:lnTo>
                    <a:pt x="8018" y="0"/>
                  </a:lnTo>
                  <a:lnTo>
                    <a:pt x="8022" y="0"/>
                  </a:lnTo>
                  <a:lnTo>
                    <a:pt x="8027" y="2"/>
                  </a:lnTo>
                  <a:lnTo>
                    <a:pt x="8032" y="14"/>
                  </a:lnTo>
                  <a:lnTo>
                    <a:pt x="8036" y="38"/>
                  </a:lnTo>
                  <a:lnTo>
                    <a:pt x="8041" y="72"/>
                  </a:lnTo>
                  <a:lnTo>
                    <a:pt x="8045" y="76"/>
                  </a:lnTo>
                  <a:lnTo>
                    <a:pt x="8050" y="42"/>
                  </a:lnTo>
                  <a:lnTo>
                    <a:pt x="8055" y="10"/>
                  </a:lnTo>
                  <a:lnTo>
                    <a:pt x="8059" y="0"/>
                  </a:lnTo>
                  <a:lnTo>
                    <a:pt x="8064" y="0"/>
                  </a:lnTo>
                  <a:lnTo>
                    <a:pt x="8068" y="0"/>
                  </a:lnTo>
                  <a:lnTo>
                    <a:pt x="8073" y="0"/>
                  </a:lnTo>
                  <a:lnTo>
                    <a:pt x="8078" y="0"/>
                  </a:lnTo>
                  <a:lnTo>
                    <a:pt x="8082" y="2"/>
                  </a:lnTo>
                  <a:lnTo>
                    <a:pt x="8087" y="6"/>
                  </a:lnTo>
                  <a:lnTo>
                    <a:pt x="8091" y="14"/>
                  </a:lnTo>
                  <a:lnTo>
                    <a:pt x="8096" y="22"/>
                  </a:lnTo>
                  <a:lnTo>
                    <a:pt x="8101" y="42"/>
                  </a:lnTo>
                  <a:lnTo>
                    <a:pt x="8105" y="46"/>
                  </a:lnTo>
                  <a:lnTo>
                    <a:pt x="8110" y="34"/>
                  </a:lnTo>
                  <a:lnTo>
                    <a:pt x="8114" y="20"/>
                  </a:lnTo>
                  <a:lnTo>
                    <a:pt x="8119" y="16"/>
                  </a:lnTo>
                  <a:lnTo>
                    <a:pt x="8124" y="12"/>
                  </a:lnTo>
                  <a:lnTo>
                    <a:pt x="8128" y="12"/>
                  </a:lnTo>
                  <a:lnTo>
                    <a:pt x="8133" y="22"/>
                  </a:lnTo>
                  <a:lnTo>
                    <a:pt x="8137" y="44"/>
                  </a:lnTo>
                  <a:lnTo>
                    <a:pt x="8142" y="44"/>
                  </a:lnTo>
                  <a:lnTo>
                    <a:pt x="8147" y="24"/>
                  </a:lnTo>
                  <a:lnTo>
                    <a:pt x="8151" y="16"/>
                  </a:lnTo>
                  <a:lnTo>
                    <a:pt x="8156" y="12"/>
                  </a:lnTo>
                  <a:lnTo>
                    <a:pt x="8160" y="16"/>
                  </a:lnTo>
                  <a:lnTo>
                    <a:pt x="8165" y="14"/>
                  </a:lnTo>
                  <a:lnTo>
                    <a:pt x="8170" y="18"/>
                  </a:lnTo>
                  <a:lnTo>
                    <a:pt x="8174" y="24"/>
                  </a:lnTo>
                  <a:lnTo>
                    <a:pt x="8179" y="16"/>
                  </a:lnTo>
                  <a:lnTo>
                    <a:pt x="8183" y="6"/>
                  </a:lnTo>
                  <a:lnTo>
                    <a:pt x="8188" y="0"/>
                  </a:lnTo>
                  <a:lnTo>
                    <a:pt x="8193" y="0"/>
                  </a:lnTo>
                  <a:lnTo>
                    <a:pt x="8197" y="0"/>
                  </a:lnTo>
                  <a:lnTo>
                    <a:pt x="8202" y="6"/>
                  </a:lnTo>
                  <a:lnTo>
                    <a:pt x="8206" y="30"/>
                  </a:lnTo>
                  <a:lnTo>
                    <a:pt x="8211" y="54"/>
                  </a:lnTo>
                  <a:lnTo>
                    <a:pt x="8216" y="54"/>
                  </a:lnTo>
                  <a:lnTo>
                    <a:pt x="8220" y="34"/>
                  </a:lnTo>
                  <a:lnTo>
                    <a:pt x="8225" y="8"/>
                  </a:lnTo>
                  <a:lnTo>
                    <a:pt x="8229" y="6"/>
                  </a:lnTo>
                  <a:lnTo>
                    <a:pt x="8234" y="16"/>
                  </a:lnTo>
                  <a:lnTo>
                    <a:pt x="8239" y="28"/>
                  </a:lnTo>
                  <a:lnTo>
                    <a:pt x="8243" y="38"/>
                  </a:lnTo>
                  <a:lnTo>
                    <a:pt x="8248" y="14"/>
                  </a:lnTo>
                  <a:lnTo>
                    <a:pt x="8252" y="10"/>
                  </a:lnTo>
                  <a:lnTo>
                    <a:pt x="8257" y="4"/>
                  </a:lnTo>
                  <a:lnTo>
                    <a:pt x="8262" y="6"/>
                  </a:lnTo>
                  <a:lnTo>
                    <a:pt x="8266" y="0"/>
                  </a:lnTo>
                  <a:lnTo>
                    <a:pt x="8271" y="0"/>
                  </a:lnTo>
                  <a:lnTo>
                    <a:pt x="8275" y="22"/>
                  </a:lnTo>
                  <a:lnTo>
                    <a:pt x="8280" y="32"/>
                  </a:lnTo>
                  <a:lnTo>
                    <a:pt x="8285" y="26"/>
                  </a:lnTo>
                  <a:lnTo>
                    <a:pt x="8289" y="30"/>
                  </a:lnTo>
                  <a:lnTo>
                    <a:pt x="8294" y="8"/>
                  </a:lnTo>
                  <a:lnTo>
                    <a:pt x="8298" y="14"/>
                  </a:lnTo>
                  <a:lnTo>
                    <a:pt x="8303" y="14"/>
                  </a:lnTo>
                  <a:lnTo>
                    <a:pt x="8308" y="22"/>
                  </a:lnTo>
                  <a:lnTo>
                    <a:pt x="8312" y="24"/>
                  </a:lnTo>
                  <a:lnTo>
                    <a:pt x="8317" y="16"/>
                  </a:lnTo>
                  <a:lnTo>
                    <a:pt x="8321" y="16"/>
                  </a:lnTo>
                  <a:lnTo>
                    <a:pt x="8326" y="28"/>
                  </a:lnTo>
                  <a:lnTo>
                    <a:pt x="8330" y="34"/>
                  </a:lnTo>
                  <a:lnTo>
                    <a:pt x="8335" y="54"/>
                  </a:lnTo>
                  <a:lnTo>
                    <a:pt x="8340" y="16"/>
                  </a:lnTo>
                  <a:lnTo>
                    <a:pt x="8344" y="20"/>
                  </a:lnTo>
                  <a:lnTo>
                    <a:pt x="8349" y="10"/>
                  </a:lnTo>
                  <a:lnTo>
                    <a:pt x="8353" y="0"/>
                  </a:lnTo>
                  <a:lnTo>
                    <a:pt x="8358" y="2"/>
                  </a:lnTo>
                  <a:lnTo>
                    <a:pt x="8363" y="2"/>
                  </a:lnTo>
                  <a:lnTo>
                    <a:pt x="8367" y="10"/>
                  </a:lnTo>
                  <a:lnTo>
                    <a:pt x="8372" y="20"/>
                  </a:lnTo>
                  <a:lnTo>
                    <a:pt x="8376" y="26"/>
                  </a:lnTo>
                  <a:lnTo>
                    <a:pt x="8381" y="16"/>
                  </a:lnTo>
                  <a:lnTo>
                    <a:pt x="8386" y="12"/>
                  </a:lnTo>
                  <a:lnTo>
                    <a:pt x="8390" y="18"/>
                  </a:lnTo>
                  <a:lnTo>
                    <a:pt x="8395" y="14"/>
                  </a:lnTo>
                  <a:lnTo>
                    <a:pt x="8399" y="28"/>
                  </a:lnTo>
                  <a:lnTo>
                    <a:pt x="8404" y="42"/>
                  </a:lnTo>
                  <a:lnTo>
                    <a:pt x="8409" y="46"/>
                  </a:lnTo>
                  <a:lnTo>
                    <a:pt x="8413" y="34"/>
                  </a:lnTo>
                  <a:lnTo>
                    <a:pt x="8418" y="14"/>
                  </a:lnTo>
                  <a:lnTo>
                    <a:pt x="8422" y="8"/>
                  </a:lnTo>
                  <a:lnTo>
                    <a:pt x="8427" y="2"/>
                  </a:lnTo>
                  <a:lnTo>
                    <a:pt x="8432" y="0"/>
                  </a:lnTo>
                  <a:lnTo>
                    <a:pt x="8436" y="0"/>
                  </a:lnTo>
                  <a:lnTo>
                    <a:pt x="8441" y="2"/>
                  </a:lnTo>
                  <a:lnTo>
                    <a:pt x="8445" y="12"/>
                  </a:lnTo>
                  <a:lnTo>
                    <a:pt x="8450" y="18"/>
                  </a:lnTo>
                  <a:lnTo>
                    <a:pt x="8455" y="12"/>
                  </a:lnTo>
                  <a:lnTo>
                    <a:pt x="8459" y="0"/>
                  </a:lnTo>
                  <a:lnTo>
                    <a:pt x="8464" y="0"/>
                  </a:lnTo>
                  <a:lnTo>
                    <a:pt x="8468" y="4"/>
                  </a:lnTo>
                  <a:lnTo>
                    <a:pt x="8473" y="14"/>
                  </a:lnTo>
                  <a:lnTo>
                    <a:pt x="8478" y="24"/>
                  </a:lnTo>
                  <a:lnTo>
                    <a:pt x="8482" y="20"/>
                  </a:lnTo>
                  <a:lnTo>
                    <a:pt x="8487" y="16"/>
                  </a:lnTo>
                  <a:lnTo>
                    <a:pt x="8491" y="20"/>
                  </a:lnTo>
                  <a:lnTo>
                    <a:pt x="8496" y="26"/>
                  </a:lnTo>
                  <a:lnTo>
                    <a:pt x="8501" y="28"/>
                  </a:lnTo>
                  <a:lnTo>
                    <a:pt x="8505" y="44"/>
                  </a:lnTo>
                  <a:lnTo>
                    <a:pt x="8510" y="42"/>
                  </a:lnTo>
                  <a:lnTo>
                    <a:pt x="8514" y="24"/>
                  </a:lnTo>
                  <a:lnTo>
                    <a:pt x="8519" y="2"/>
                  </a:lnTo>
                  <a:lnTo>
                    <a:pt x="8524" y="0"/>
                  </a:lnTo>
                  <a:lnTo>
                    <a:pt x="8528" y="4"/>
                  </a:lnTo>
                  <a:lnTo>
                    <a:pt x="8533" y="8"/>
                  </a:lnTo>
                  <a:lnTo>
                    <a:pt x="8537" y="12"/>
                  </a:lnTo>
                  <a:lnTo>
                    <a:pt x="8542" y="14"/>
                  </a:lnTo>
                  <a:lnTo>
                    <a:pt x="8547" y="12"/>
                  </a:lnTo>
                  <a:lnTo>
                    <a:pt x="8551" y="10"/>
                  </a:lnTo>
                  <a:lnTo>
                    <a:pt x="8556" y="8"/>
                  </a:lnTo>
                  <a:lnTo>
                    <a:pt x="8560" y="10"/>
                  </a:lnTo>
                  <a:lnTo>
                    <a:pt x="8565" y="10"/>
                  </a:lnTo>
                  <a:lnTo>
                    <a:pt x="8570" y="6"/>
                  </a:lnTo>
                  <a:lnTo>
                    <a:pt x="8574" y="0"/>
                  </a:lnTo>
                  <a:lnTo>
                    <a:pt x="8579" y="0"/>
                  </a:lnTo>
                  <a:lnTo>
                    <a:pt x="8583" y="0"/>
                  </a:lnTo>
                  <a:lnTo>
                    <a:pt x="8588" y="10"/>
                  </a:lnTo>
                  <a:lnTo>
                    <a:pt x="8593" y="20"/>
                  </a:lnTo>
                  <a:lnTo>
                    <a:pt x="8597" y="30"/>
                  </a:lnTo>
                  <a:lnTo>
                    <a:pt x="8602" y="26"/>
                  </a:lnTo>
                  <a:lnTo>
                    <a:pt x="8606" y="34"/>
                  </a:lnTo>
                  <a:lnTo>
                    <a:pt x="8611" y="30"/>
                  </a:lnTo>
                  <a:lnTo>
                    <a:pt x="8616" y="26"/>
                  </a:lnTo>
                  <a:lnTo>
                    <a:pt x="8620" y="32"/>
                  </a:lnTo>
                  <a:lnTo>
                    <a:pt x="8625" y="34"/>
                  </a:lnTo>
                  <a:lnTo>
                    <a:pt x="8629" y="16"/>
                  </a:lnTo>
                  <a:lnTo>
                    <a:pt x="8634" y="14"/>
                  </a:lnTo>
                  <a:lnTo>
                    <a:pt x="8639" y="20"/>
                  </a:lnTo>
                  <a:lnTo>
                    <a:pt x="8643" y="32"/>
                  </a:lnTo>
                  <a:lnTo>
                    <a:pt x="8648" y="36"/>
                  </a:lnTo>
                  <a:lnTo>
                    <a:pt x="8652" y="30"/>
                  </a:lnTo>
                  <a:lnTo>
                    <a:pt x="8657" y="0"/>
                  </a:lnTo>
                  <a:lnTo>
                    <a:pt x="8662" y="0"/>
                  </a:lnTo>
                  <a:lnTo>
                    <a:pt x="8666" y="0"/>
                  </a:lnTo>
                  <a:lnTo>
                    <a:pt x="8671" y="0"/>
                  </a:lnTo>
                  <a:lnTo>
                    <a:pt x="8675" y="18"/>
                  </a:lnTo>
                  <a:lnTo>
                    <a:pt x="8680" y="0"/>
                  </a:lnTo>
                  <a:lnTo>
                    <a:pt x="8685" y="0"/>
                  </a:lnTo>
                  <a:lnTo>
                    <a:pt x="8689" y="8"/>
                  </a:lnTo>
                  <a:lnTo>
                    <a:pt x="8694" y="16"/>
                  </a:lnTo>
                  <a:lnTo>
                    <a:pt x="8698" y="18"/>
                  </a:lnTo>
                  <a:lnTo>
                    <a:pt x="8703" y="10"/>
                  </a:lnTo>
                  <a:lnTo>
                    <a:pt x="8707" y="2"/>
                  </a:lnTo>
                  <a:lnTo>
                    <a:pt x="8712" y="4"/>
                  </a:lnTo>
                  <a:lnTo>
                    <a:pt x="8717" y="18"/>
                  </a:lnTo>
                  <a:lnTo>
                    <a:pt x="8721" y="40"/>
                  </a:lnTo>
                  <a:lnTo>
                    <a:pt x="8726" y="48"/>
                  </a:lnTo>
                  <a:lnTo>
                    <a:pt x="8730" y="42"/>
                  </a:lnTo>
                  <a:lnTo>
                    <a:pt x="8735" y="32"/>
                  </a:lnTo>
                  <a:lnTo>
                    <a:pt x="8740" y="20"/>
                  </a:lnTo>
                  <a:lnTo>
                    <a:pt x="8744" y="10"/>
                  </a:lnTo>
                  <a:lnTo>
                    <a:pt x="8749" y="6"/>
                  </a:lnTo>
                  <a:lnTo>
                    <a:pt x="8753" y="12"/>
                  </a:lnTo>
                  <a:lnTo>
                    <a:pt x="8758" y="24"/>
                  </a:lnTo>
                  <a:lnTo>
                    <a:pt x="8763" y="32"/>
                  </a:lnTo>
                  <a:lnTo>
                    <a:pt x="8767" y="32"/>
                  </a:lnTo>
                  <a:lnTo>
                    <a:pt x="8772" y="22"/>
                  </a:lnTo>
                  <a:lnTo>
                    <a:pt x="8776" y="10"/>
                  </a:lnTo>
                  <a:lnTo>
                    <a:pt x="8781" y="0"/>
                  </a:lnTo>
                  <a:lnTo>
                    <a:pt x="8786" y="0"/>
                  </a:lnTo>
                  <a:lnTo>
                    <a:pt x="8790" y="0"/>
                  </a:lnTo>
                  <a:lnTo>
                    <a:pt x="8795" y="20"/>
                  </a:lnTo>
                  <a:lnTo>
                    <a:pt x="8799" y="24"/>
                  </a:lnTo>
                  <a:lnTo>
                    <a:pt x="8804" y="18"/>
                  </a:lnTo>
                  <a:lnTo>
                    <a:pt x="8809" y="0"/>
                  </a:lnTo>
                  <a:lnTo>
                    <a:pt x="8813" y="0"/>
                  </a:lnTo>
                  <a:lnTo>
                    <a:pt x="8818" y="0"/>
                  </a:lnTo>
                  <a:lnTo>
                    <a:pt x="8822" y="22"/>
                  </a:lnTo>
                  <a:lnTo>
                    <a:pt x="8827" y="10"/>
                  </a:lnTo>
                  <a:lnTo>
                    <a:pt x="8832" y="2"/>
                  </a:lnTo>
                  <a:lnTo>
                    <a:pt x="8836" y="2"/>
                  </a:lnTo>
                  <a:lnTo>
                    <a:pt x="8841" y="4"/>
                  </a:lnTo>
                  <a:lnTo>
                    <a:pt x="8845" y="4"/>
                  </a:lnTo>
                  <a:lnTo>
                    <a:pt x="8850" y="10"/>
                  </a:lnTo>
                  <a:lnTo>
                    <a:pt x="8855" y="22"/>
                  </a:lnTo>
                  <a:lnTo>
                    <a:pt x="8859" y="26"/>
                  </a:lnTo>
                  <a:lnTo>
                    <a:pt x="8864" y="26"/>
                  </a:lnTo>
                  <a:lnTo>
                    <a:pt x="8868" y="32"/>
                  </a:lnTo>
                  <a:lnTo>
                    <a:pt x="8873" y="28"/>
                  </a:lnTo>
                  <a:lnTo>
                    <a:pt x="8878" y="28"/>
                  </a:lnTo>
                  <a:lnTo>
                    <a:pt x="8882" y="40"/>
                  </a:lnTo>
                  <a:lnTo>
                    <a:pt x="8887" y="42"/>
                  </a:lnTo>
                  <a:lnTo>
                    <a:pt x="8891" y="40"/>
                  </a:lnTo>
                  <a:lnTo>
                    <a:pt x="8896" y="34"/>
                  </a:lnTo>
                  <a:lnTo>
                    <a:pt x="8901" y="26"/>
                  </a:lnTo>
                  <a:lnTo>
                    <a:pt x="8905" y="18"/>
                  </a:lnTo>
                  <a:lnTo>
                    <a:pt x="8910" y="6"/>
                  </a:lnTo>
                  <a:lnTo>
                    <a:pt x="8914" y="6"/>
                  </a:lnTo>
                  <a:lnTo>
                    <a:pt x="8919" y="12"/>
                  </a:lnTo>
                  <a:lnTo>
                    <a:pt x="8924" y="22"/>
                  </a:lnTo>
                  <a:lnTo>
                    <a:pt x="8928" y="38"/>
                  </a:lnTo>
                  <a:lnTo>
                    <a:pt x="8933" y="28"/>
                  </a:lnTo>
                  <a:lnTo>
                    <a:pt x="8937" y="34"/>
                  </a:lnTo>
                  <a:lnTo>
                    <a:pt x="8942" y="30"/>
                  </a:lnTo>
                  <a:lnTo>
                    <a:pt x="8947" y="20"/>
                  </a:lnTo>
                  <a:lnTo>
                    <a:pt x="8951" y="18"/>
                  </a:lnTo>
                  <a:lnTo>
                    <a:pt x="8956" y="24"/>
                  </a:lnTo>
                  <a:lnTo>
                    <a:pt x="8960" y="40"/>
                  </a:lnTo>
                  <a:lnTo>
                    <a:pt x="8965" y="24"/>
                  </a:lnTo>
                  <a:lnTo>
                    <a:pt x="8970" y="0"/>
                  </a:lnTo>
                  <a:lnTo>
                    <a:pt x="8974" y="0"/>
                  </a:lnTo>
                  <a:lnTo>
                    <a:pt x="8979" y="2"/>
                  </a:lnTo>
                  <a:lnTo>
                    <a:pt x="8983" y="2"/>
                  </a:lnTo>
                  <a:lnTo>
                    <a:pt x="8988" y="0"/>
                  </a:lnTo>
                  <a:lnTo>
                    <a:pt x="8993" y="0"/>
                  </a:lnTo>
                  <a:lnTo>
                    <a:pt x="8997" y="6"/>
                  </a:lnTo>
                  <a:lnTo>
                    <a:pt x="9002" y="36"/>
                  </a:lnTo>
                  <a:lnTo>
                    <a:pt x="9006" y="84"/>
                  </a:lnTo>
                  <a:lnTo>
                    <a:pt x="9011" y="96"/>
                  </a:lnTo>
                  <a:lnTo>
                    <a:pt x="9016" y="88"/>
                  </a:lnTo>
                  <a:lnTo>
                    <a:pt x="9020" y="54"/>
                  </a:lnTo>
                  <a:lnTo>
                    <a:pt x="9025" y="18"/>
                  </a:lnTo>
                  <a:lnTo>
                    <a:pt x="9029" y="2"/>
                  </a:lnTo>
                  <a:lnTo>
                    <a:pt x="9034" y="0"/>
                  </a:lnTo>
                  <a:lnTo>
                    <a:pt x="9039" y="0"/>
                  </a:lnTo>
                  <a:lnTo>
                    <a:pt x="9043" y="2"/>
                  </a:lnTo>
                  <a:lnTo>
                    <a:pt x="9048" y="4"/>
                  </a:lnTo>
                  <a:lnTo>
                    <a:pt x="9052" y="10"/>
                  </a:lnTo>
                  <a:lnTo>
                    <a:pt x="9057" y="14"/>
                  </a:lnTo>
                  <a:lnTo>
                    <a:pt x="9062" y="10"/>
                  </a:lnTo>
                  <a:lnTo>
                    <a:pt x="9066" y="0"/>
                  </a:lnTo>
                  <a:lnTo>
                    <a:pt x="9071" y="10"/>
                  </a:lnTo>
                  <a:lnTo>
                    <a:pt x="9075" y="16"/>
                  </a:lnTo>
                  <a:lnTo>
                    <a:pt x="9080" y="22"/>
                  </a:lnTo>
                  <a:lnTo>
                    <a:pt x="9085" y="20"/>
                  </a:lnTo>
                  <a:lnTo>
                    <a:pt x="9089" y="14"/>
                  </a:lnTo>
                  <a:lnTo>
                    <a:pt x="9094" y="8"/>
                  </a:lnTo>
                  <a:lnTo>
                    <a:pt x="9098" y="0"/>
                  </a:lnTo>
                  <a:lnTo>
                    <a:pt x="9103" y="4"/>
                  </a:lnTo>
                  <a:lnTo>
                    <a:pt x="9108" y="12"/>
                  </a:lnTo>
                  <a:lnTo>
                    <a:pt x="9112" y="46"/>
                  </a:lnTo>
                  <a:lnTo>
                    <a:pt x="9117" y="40"/>
                  </a:lnTo>
                  <a:lnTo>
                    <a:pt x="9121" y="12"/>
                  </a:lnTo>
                  <a:lnTo>
                    <a:pt x="9126" y="2"/>
                  </a:lnTo>
                  <a:lnTo>
                    <a:pt x="9130" y="2"/>
                  </a:lnTo>
                  <a:lnTo>
                    <a:pt x="9135" y="6"/>
                  </a:lnTo>
                  <a:lnTo>
                    <a:pt x="9140" y="12"/>
                  </a:lnTo>
                  <a:lnTo>
                    <a:pt x="9144" y="14"/>
                  </a:lnTo>
                  <a:lnTo>
                    <a:pt x="9149" y="12"/>
                  </a:lnTo>
                  <a:lnTo>
                    <a:pt x="9153" y="10"/>
                  </a:lnTo>
                  <a:lnTo>
                    <a:pt x="9158" y="0"/>
                  </a:lnTo>
                  <a:lnTo>
                    <a:pt x="9163" y="0"/>
                  </a:lnTo>
                  <a:lnTo>
                    <a:pt x="9167" y="2"/>
                  </a:lnTo>
                  <a:lnTo>
                    <a:pt x="9172" y="10"/>
                  </a:lnTo>
                  <a:lnTo>
                    <a:pt x="9176" y="16"/>
                  </a:lnTo>
                  <a:lnTo>
                    <a:pt x="9181" y="16"/>
                  </a:lnTo>
                  <a:lnTo>
                    <a:pt x="9186" y="8"/>
                  </a:lnTo>
                  <a:lnTo>
                    <a:pt x="9190" y="2"/>
                  </a:lnTo>
                  <a:lnTo>
                    <a:pt x="9195" y="4"/>
                  </a:lnTo>
                  <a:lnTo>
                    <a:pt x="9199" y="8"/>
                  </a:lnTo>
                  <a:lnTo>
                    <a:pt x="9204" y="14"/>
                  </a:lnTo>
                  <a:lnTo>
                    <a:pt x="9209" y="14"/>
                  </a:lnTo>
                  <a:lnTo>
                    <a:pt x="9213" y="18"/>
                  </a:lnTo>
                  <a:lnTo>
                    <a:pt x="9218" y="16"/>
                  </a:lnTo>
                  <a:lnTo>
                    <a:pt x="9222" y="10"/>
                  </a:lnTo>
                  <a:lnTo>
                    <a:pt x="9227" y="0"/>
                  </a:lnTo>
                  <a:lnTo>
                    <a:pt x="9232" y="0"/>
                  </a:lnTo>
                  <a:lnTo>
                    <a:pt x="9236" y="0"/>
                  </a:lnTo>
                  <a:lnTo>
                    <a:pt x="9241" y="0"/>
                  </a:lnTo>
                  <a:lnTo>
                    <a:pt x="9245" y="0"/>
                  </a:lnTo>
                  <a:lnTo>
                    <a:pt x="9250" y="0"/>
                  </a:lnTo>
                  <a:lnTo>
                    <a:pt x="9255" y="0"/>
                  </a:lnTo>
                  <a:lnTo>
                    <a:pt x="9259" y="20"/>
                  </a:lnTo>
                  <a:lnTo>
                    <a:pt x="9264" y="12"/>
                  </a:lnTo>
                  <a:lnTo>
                    <a:pt x="9268" y="10"/>
                  </a:lnTo>
                  <a:lnTo>
                    <a:pt x="9273" y="14"/>
                  </a:lnTo>
                  <a:lnTo>
                    <a:pt x="9278" y="20"/>
                  </a:lnTo>
                  <a:lnTo>
                    <a:pt x="9282" y="14"/>
                  </a:lnTo>
                  <a:lnTo>
                    <a:pt x="9287" y="8"/>
                  </a:lnTo>
                  <a:lnTo>
                    <a:pt x="9291" y="4"/>
                  </a:lnTo>
                  <a:lnTo>
                    <a:pt x="9296" y="2"/>
                  </a:lnTo>
                  <a:lnTo>
                    <a:pt x="9301" y="0"/>
                  </a:lnTo>
                  <a:lnTo>
                    <a:pt x="9305" y="2"/>
                  </a:lnTo>
                  <a:lnTo>
                    <a:pt x="9310" y="14"/>
                  </a:lnTo>
                  <a:lnTo>
                    <a:pt x="9314" y="24"/>
                  </a:lnTo>
                  <a:lnTo>
                    <a:pt x="9319" y="36"/>
                  </a:lnTo>
                  <a:lnTo>
                    <a:pt x="9324" y="22"/>
                  </a:lnTo>
                  <a:lnTo>
                    <a:pt x="9328" y="12"/>
                  </a:lnTo>
                  <a:lnTo>
                    <a:pt x="9333" y="0"/>
                  </a:lnTo>
                  <a:lnTo>
                    <a:pt x="9337" y="26"/>
                  </a:lnTo>
                  <a:lnTo>
                    <a:pt x="9342" y="20"/>
                  </a:lnTo>
                  <a:lnTo>
                    <a:pt x="9347" y="10"/>
                  </a:lnTo>
                  <a:lnTo>
                    <a:pt x="9351" y="8"/>
                  </a:lnTo>
                  <a:lnTo>
                    <a:pt x="9356" y="18"/>
                  </a:lnTo>
                  <a:lnTo>
                    <a:pt x="9360" y="32"/>
                  </a:lnTo>
                  <a:lnTo>
                    <a:pt x="9365" y="34"/>
                  </a:lnTo>
                  <a:lnTo>
                    <a:pt x="9370" y="58"/>
                  </a:lnTo>
                  <a:lnTo>
                    <a:pt x="9374" y="30"/>
                  </a:lnTo>
                  <a:lnTo>
                    <a:pt x="9379" y="24"/>
                  </a:lnTo>
                  <a:lnTo>
                    <a:pt x="9383" y="14"/>
                  </a:lnTo>
                  <a:lnTo>
                    <a:pt x="9388" y="12"/>
                  </a:lnTo>
                  <a:lnTo>
                    <a:pt x="9393" y="34"/>
                  </a:lnTo>
                  <a:lnTo>
                    <a:pt x="9397" y="24"/>
                  </a:lnTo>
                  <a:lnTo>
                    <a:pt x="9402" y="22"/>
                  </a:lnTo>
                  <a:lnTo>
                    <a:pt x="9406" y="14"/>
                  </a:lnTo>
                  <a:lnTo>
                    <a:pt x="9411" y="16"/>
                  </a:lnTo>
                  <a:lnTo>
                    <a:pt x="9416" y="12"/>
                  </a:lnTo>
                  <a:lnTo>
                    <a:pt x="9420" y="0"/>
                  </a:lnTo>
                  <a:lnTo>
                    <a:pt x="9425" y="0"/>
                  </a:lnTo>
                  <a:lnTo>
                    <a:pt x="9429" y="0"/>
                  </a:lnTo>
                  <a:lnTo>
                    <a:pt x="9434" y="0"/>
                  </a:lnTo>
                  <a:lnTo>
                    <a:pt x="9439" y="16"/>
                  </a:lnTo>
                  <a:lnTo>
                    <a:pt x="9443" y="24"/>
                  </a:lnTo>
                  <a:lnTo>
                    <a:pt x="9448" y="50"/>
                  </a:lnTo>
                  <a:lnTo>
                    <a:pt x="9452" y="34"/>
                  </a:lnTo>
                  <a:lnTo>
                    <a:pt x="9457" y="22"/>
                  </a:lnTo>
                  <a:lnTo>
                    <a:pt x="9462" y="18"/>
                  </a:lnTo>
                  <a:lnTo>
                    <a:pt x="9466" y="2"/>
                  </a:lnTo>
                  <a:lnTo>
                    <a:pt x="9471" y="0"/>
                  </a:lnTo>
                  <a:lnTo>
                    <a:pt x="9475" y="0"/>
                  </a:lnTo>
                  <a:lnTo>
                    <a:pt x="9480" y="12"/>
                  </a:lnTo>
                  <a:lnTo>
                    <a:pt x="9485" y="18"/>
                  </a:lnTo>
                  <a:lnTo>
                    <a:pt x="9489" y="14"/>
                  </a:lnTo>
                  <a:lnTo>
                    <a:pt x="9494" y="12"/>
                  </a:lnTo>
                  <a:lnTo>
                    <a:pt x="9498" y="16"/>
                  </a:lnTo>
                  <a:lnTo>
                    <a:pt x="9503" y="26"/>
                  </a:lnTo>
                  <a:lnTo>
                    <a:pt x="9508" y="0"/>
                  </a:lnTo>
                  <a:lnTo>
                    <a:pt x="9512" y="16"/>
                  </a:lnTo>
                  <a:lnTo>
                    <a:pt x="9517" y="6"/>
                  </a:lnTo>
                  <a:lnTo>
                    <a:pt x="9521" y="14"/>
                  </a:lnTo>
                  <a:lnTo>
                    <a:pt x="9526" y="22"/>
                  </a:lnTo>
                  <a:lnTo>
                    <a:pt x="9531" y="26"/>
                  </a:lnTo>
                  <a:lnTo>
                    <a:pt x="9535" y="22"/>
                  </a:lnTo>
                  <a:lnTo>
                    <a:pt x="9540" y="16"/>
                  </a:lnTo>
                  <a:lnTo>
                    <a:pt x="9544" y="14"/>
                  </a:lnTo>
                  <a:lnTo>
                    <a:pt x="9549" y="20"/>
                  </a:lnTo>
                  <a:lnTo>
                    <a:pt x="9553" y="14"/>
                  </a:lnTo>
                  <a:lnTo>
                    <a:pt x="9558" y="0"/>
                  </a:lnTo>
                  <a:lnTo>
                    <a:pt x="9563" y="0"/>
                  </a:lnTo>
                  <a:lnTo>
                    <a:pt x="9567" y="0"/>
                  </a:lnTo>
                  <a:lnTo>
                    <a:pt x="9572" y="8"/>
                  </a:lnTo>
                  <a:lnTo>
                    <a:pt x="9576" y="12"/>
                  </a:lnTo>
                  <a:lnTo>
                    <a:pt x="9581" y="26"/>
                  </a:lnTo>
                  <a:lnTo>
                    <a:pt x="9586" y="24"/>
                  </a:lnTo>
                  <a:lnTo>
                    <a:pt x="9590" y="14"/>
                  </a:lnTo>
                  <a:lnTo>
                    <a:pt x="9595" y="8"/>
                  </a:lnTo>
                  <a:lnTo>
                    <a:pt x="9599" y="16"/>
                  </a:lnTo>
                  <a:lnTo>
                    <a:pt x="9604" y="24"/>
                  </a:lnTo>
                  <a:lnTo>
                    <a:pt x="9609" y="18"/>
                  </a:lnTo>
                  <a:lnTo>
                    <a:pt x="9613" y="8"/>
                  </a:lnTo>
                  <a:lnTo>
                    <a:pt x="9618" y="4"/>
                  </a:lnTo>
                  <a:lnTo>
                    <a:pt x="9622" y="4"/>
                  </a:lnTo>
                  <a:lnTo>
                    <a:pt x="9627" y="0"/>
                  </a:lnTo>
                  <a:lnTo>
                    <a:pt x="9632" y="0"/>
                  </a:lnTo>
                  <a:lnTo>
                    <a:pt x="9636" y="0"/>
                  </a:lnTo>
                  <a:lnTo>
                    <a:pt x="9641" y="4"/>
                  </a:lnTo>
                  <a:lnTo>
                    <a:pt x="9645" y="14"/>
                  </a:lnTo>
                  <a:lnTo>
                    <a:pt x="9650" y="24"/>
                  </a:lnTo>
                  <a:lnTo>
                    <a:pt x="9655" y="26"/>
                  </a:lnTo>
                  <a:lnTo>
                    <a:pt x="9659" y="20"/>
                  </a:lnTo>
                  <a:lnTo>
                    <a:pt x="9664" y="18"/>
                  </a:lnTo>
                  <a:lnTo>
                    <a:pt x="9668" y="26"/>
                  </a:lnTo>
                  <a:lnTo>
                    <a:pt x="9673" y="24"/>
                  </a:lnTo>
                  <a:lnTo>
                    <a:pt x="9678" y="18"/>
                  </a:lnTo>
                  <a:lnTo>
                    <a:pt x="9682" y="16"/>
                  </a:lnTo>
                  <a:lnTo>
                    <a:pt x="9687" y="10"/>
                  </a:lnTo>
                  <a:lnTo>
                    <a:pt x="9691" y="4"/>
                  </a:lnTo>
                  <a:lnTo>
                    <a:pt x="9696" y="0"/>
                  </a:lnTo>
                  <a:lnTo>
                    <a:pt x="9701" y="0"/>
                  </a:lnTo>
                  <a:lnTo>
                    <a:pt x="9705" y="0"/>
                  </a:lnTo>
                  <a:lnTo>
                    <a:pt x="9710" y="2"/>
                  </a:lnTo>
                  <a:lnTo>
                    <a:pt x="9714" y="8"/>
                  </a:lnTo>
                  <a:lnTo>
                    <a:pt x="9719" y="18"/>
                  </a:lnTo>
                  <a:lnTo>
                    <a:pt x="9724" y="22"/>
                  </a:lnTo>
                  <a:lnTo>
                    <a:pt x="9728" y="16"/>
                  </a:lnTo>
                  <a:lnTo>
                    <a:pt x="9733" y="14"/>
                  </a:lnTo>
                  <a:lnTo>
                    <a:pt x="9737" y="16"/>
                  </a:lnTo>
                  <a:lnTo>
                    <a:pt x="9742" y="12"/>
                  </a:lnTo>
                  <a:lnTo>
                    <a:pt x="9747" y="4"/>
                  </a:lnTo>
                  <a:lnTo>
                    <a:pt x="9751" y="2"/>
                  </a:lnTo>
                  <a:lnTo>
                    <a:pt x="9756" y="0"/>
                  </a:lnTo>
                  <a:lnTo>
                    <a:pt x="9760" y="0"/>
                  </a:lnTo>
                  <a:lnTo>
                    <a:pt x="9765" y="2"/>
                  </a:lnTo>
                  <a:lnTo>
                    <a:pt x="9770" y="10"/>
                  </a:lnTo>
                  <a:lnTo>
                    <a:pt x="9774" y="16"/>
                  </a:lnTo>
                  <a:lnTo>
                    <a:pt x="9779" y="20"/>
                  </a:lnTo>
                  <a:lnTo>
                    <a:pt x="9783" y="14"/>
                  </a:lnTo>
                  <a:lnTo>
                    <a:pt x="9788" y="0"/>
                  </a:lnTo>
                  <a:lnTo>
                    <a:pt x="9793" y="22"/>
                  </a:lnTo>
                  <a:lnTo>
                    <a:pt x="9797" y="22"/>
                  </a:lnTo>
                  <a:lnTo>
                    <a:pt x="9802" y="22"/>
                  </a:lnTo>
                  <a:lnTo>
                    <a:pt x="9806" y="12"/>
                  </a:lnTo>
                  <a:lnTo>
                    <a:pt x="9811" y="0"/>
                  </a:lnTo>
                  <a:lnTo>
                    <a:pt x="9816" y="0"/>
                  </a:lnTo>
                  <a:lnTo>
                    <a:pt x="9820" y="8"/>
                  </a:lnTo>
                  <a:lnTo>
                    <a:pt x="9825" y="10"/>
                  </a:lnTo>
                  <a:lnTo>
                    <a:pt x="9829" y="12"/>
                  </a:lnTo>
                  <a:lnTo>
                    <a:pt x="9834" y="16"/>
                  </a:lnTo>
                  <a:lnTo>
                    <a:pt x="9839" y="14"/>
                  </a:lnTo>
                  <a:lnTo>
                    <a:pt x="9843" y="0"/>
                  </a:lnTo>
                  <a:lnTo>
                    <a:pt x="9848" y="16"/>
                  </a:lnTo>
                  <a:lnTo>
                    <a:pt x="9852" y="0"/>
                  </a:lnTo>
                  <a:lnTo>
                    <a:pt x="9857" y="10"/>
                  </a:lnTo>
                  <a:lnTo>
                    <a:pt x="9862" y="16"/>
                  </a:lnTo>
                  <a:lnTo>
                    <a:pt x="9866" y="12"/>
                  </a:lnTo>
                  <a:lnTo>
                    <a:pt x="9871" y="4"/>
                  </a:lnTo>
                  <a:lnTo>
                    <a:pt x="9875" y="0"/>
                  </a:lnTo>
                  <a:lnTo>
                    <a:pt x="9880" y="0"/>
                  </a:lnTo>
                  <a:lnTo>
                    <a:pt x="9885" y="2"/>
                  </a:lnTo>
                  <a:lnTo>
                    <a:pt x="9889" y="8"/>
                  </a:lnTo>
                  <a:lnTo>
                    <a:pt x="9894" y="28"/>
                  </a:lnTo>
                  <a:lnTo>
                    <a:pt x="9898" y="46"/>
                  </a:lnTo>
                  <a:lnTo>
                    <a:pt x="9903" y="40"/>
                  </a:lnTo>
                  <a:lnTo>
                    <a:pt x="9908" y="18"/>
                  </a:lnTo>
                  <a:lnTo>
                    <a:pt x="9912" y="4"/>
                  </a:lnTo>
                  <a:lnTo>
                    <a:pt x="9917" y="6"/>
                  </a:lnTo>
                  <a:lnTo>
                    <a:pt x="9921" y="4"/>
                  </a:lnTo>
                  <a:lnTo>
                    <a:pt x="9926" y="2"/>
                  </a:lnTo>
                  <a:lnTo>
                    <a:pt x="9931" y="0"/>
                  </a:lnTo>
                  <a:lnTo>
                    <a:pt x="9935" y="0"/>
                  </a:lnTo>
                  <a:lnTo>
                    <a:pt x="9940" y="4"/>
                  </a:lnTo>
                  <a:lnTo>
                    <a:pt x="9944" y="10"/>
                  </a:lnTo>
                  <a:lnTo>
                    <a:pt x="9949" y="20"/>
                  </a:lnTo>
                  <a:lnTo>
                    <a:pt x="9953" y="26"/>
                  </a:lnTo>
                  <a:lnTo>
                    <a:pt x="9958" y="20"/>
                  </a:lnTo>
                  <a:lnTo>
                    <a:pt x="9963" y="20"/>
                  </a:lnTo>
                  <a:lnTo>
                    <a:pt x="9967" y="34"/>
                  </a:lnTo>
                  <a:lnTo>
                    <a:pt x="9972" y="52"/>
                  </a:lnTo>
                  <a:lnTo>
                    <a:pt x="9976" y="52"/>
                  </a:lnTo>
                  <a:lnTo>
                    <a:pt x="9981" y="28"/>
                  </a:lnTo>
                  <a:lnTo>
                    <a:pt x="9986" y="20"/>
                  </a:lnTo>
                  <a:lnTo>
                    <a:pt x="9990" y="20"/>
                  </a:lnTo>
                  <a:lnTo>
                    <a:pt x="9995" y="26"/>
                  </a:lnTo>
                  <a:lnTo>
                    <a:pt x="9999" y="6"/>
                  </a:lnTo>
                  <a:lnTo>
                    <a:pt x="10004" y="4"/>
                  </a:lnTo>
                  <a:lnTo>
                    <a:pt x="10009" y="2"/>
                  </a:lnTo>
                  <a:lnTo>
                    <a:pt x="10013" y="0"/>
                  </a:lnTo>
                  <a:lnTo>
                    <a:pt x="10018" y="12"/>
                  </a:lnTo>
                  <a:lnTo>
                    <a:pt x="10022" y="16"/>
                  </a:lnTo>
                  <a:lnTo>
                    <a:pt x="10027" y="12"/>
                  </a:lnTo>
                  <a:lnTo>
                    <a:pt x="10032" y="4"/>
                  </a:lnTo>
                  <a:lnTo>
                    <a:pt x="10036" y="0"/>
                  </a:lnTo>
                </a:path>
              </a:pathLst>
            </a:custGeom>
            <a:noFill/>
            <a:ln w="0">
              <a:solidFill>
                <a:srgbClr val="7F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82880" tIns="91440" rIns="18288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600"/>
            </a:p>
          </p:txBody>
        </p:sp>
        <p:sp>
          <p:nvSpPr>
            <p:cNvPr id="356" name="Rectangle 355">
              <a:extLst>
                <a:ext uri="{FF2B5EF4-FFF2-40B4-BE49-F238E27FC236}">
                  <a16:creationId xmlns:a16="http://schemas.microsoft.com/office/drawing/2014/main" id="{BF837FD9-D486-C3D7-FA3B-0D98D49C0EC4}"/>
                </a:ext>
              </a:extLst>
            </p:cNvPr>
            <p:cNvSpPr>
              <a:spLocks noChangeArrowheads="1"/>
            </p:cNvSpPr>
            <p:nvPr/>
          </p:nvSpPr>
          <p:spPr bwMode="auto">
            <a:xfrm>
              <a:off x="10068173" y="8964859"/>
              <a:ext cx="917443" cy="26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5pPr>
              <a:lvl6pPr marL="22860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7432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2004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657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pPr algn="ctr"/>
              <a:r>
                <a:rPr lang="en-US" altLang="en-US" sz="2200" dirty="0">
                  <a:solidFill>
                    <a:srgbClr val="7F0000"/>
                  </a:solidFill>
                  <a:latin typeface="MS Sans Serif"/>
                </a:rPr>
                <a:t>Ion 265.80</a:t>
              </a:r>
              <a:endParaRPr lang="en-US" altLang="en-US" sz="3600" dirty="0"/>
            </a:p>
          </p:txBody>
        </p:sp>
        <p:sp>
          <p:nvSpPr>
            <p:cNvPr id="357" name="Freeform 164">
              <a:extLst>
                <a:ext uri="{FF2B5EF4-FFF2-40B4-BE49-F238E27FC236}">
                  <a16:creationId xmlns:a16="http://schemas.microsoft.com/office/drawing/2014/main" id="{EC829579-A8F1-D2EA-F422-FAA78CF1F13A}"/>
                </a:ext>
              </a:extLst>
            </p:cNvPr>
            <p:cNvSpPr>
              <a:spLocks/>
            </p:cNvSpPr>
            <p:nvPr/>
          </p:nvSpPr>
          <p:spPr bwMode="auto">
            <a:xfrm flipV="1">
              <a:off x="1242218" y="11500937"/>
              <a:ext cx="11739563" cy="757238"/>
            </a:xfrm>
            <a:custGeom>
              <a:avLst/>
              <a:gdLst>
                <a:gd name="T0" fmla="*/ 156 w 10036"/>
                <a:gd name="T1" fmla="*/ 28 h 1610"/>
                <a:gd name="T2" fmla="*/ 317 w 10036"/>
                <a:gd name="T3" fmla="*/ 4 h 1610"/>
                <a:gd name="T4" fmla="*/ 478 w 10036"/>
                <a:gd name="T5" fmla="*/ 4 h 1610"/>
                <a:gd name="T6" fmla="*/ 639 w 10036"/>
                <a:gd name="T7" fmla="*/ 30 h 1610"/>
                <a:gd name="T8" fmla="*/ 799 w 10036"/>
                <a:gd name="T9" fmla="*/ 30 h 1610"/>
                <a:gd name="T10" fmla="*/ 960 w 10036"/>
                <a:gd name="T11" fmla="*/ 22 h 1610"/>
                <a:gd name="T12" fmla="*/ 1121 w 10036"/>
                <a:gd name="T13" fmla="*/ 22 h 1610"/>
                <a:gd name="T14" fmla="*/ 1282 w 10036"/>
                <a:gd name="T15" fmla="*/ 0 h 1610"/>
                <a:gd name="T16" fmla="*/ 1443 w 10036"/>
                <a:gd name="T17" fmla="*/ 6 h 1610"/>
                <a:gd name="T18" fmla="*/ 1604 w 10036"/>
                <a:gd name="T19" fmla="*/ 0 h 1610"/>
                <a:gd name="T20" fmla="*/ 1765 w 10036"/>
                <a:gd name="T21" fmla="*/ 18 h 1610"/>
                <a:gd name="T22" fmla="*/ 1926 w 10036"/>
                <a:gd name="T23" fmla="*/ 12 h 1610"/>
                <a:gd name="T24" fmla="*/ 2087 w 10036"/>
                <a:gd name="T25" fmla="*/ 6 h 1610"/>
                <a:gd name="T26" fmla="*/ 2248 w 10036"/>
                <a:gd name="T27" fmla="*/ 22 h 1610"/>
                <a:gd name="T28" fmla="*/ 2409 w 10036"/>
                <a:gd name="T29" fmla="*/ 4 h 1610"/>
                <a:gd name="T30" fmla="*/ 2570 w 10036"/>
                <a:gd name="T31" fmla="*/ 28 h 1610"/>
                <a:gd name="T32" fmla="*/ 2731 w 10036"/>
                <a:gd name="T33" fmla="*/ 0 h 1610"/>
                <a:gd name="T34" fmla="*/ 2891 w 10036"/>
                <a:gd name="T35" fmla="*/ 0 h 1610"/>
                <a:gd name="T36" fmla="*/ 3052 w 10036"/>
                <a:gd name="T37" fmla="*/ 104 h 1610"/>
                <a:gd name="T38" fmla="*/ 3213 w 10036"/>
                <a:gd name="T39" fmla="*/ 22 h 1610"/>
                <a:gd name="T40" fmla="*/ 3374 w 10036"/>
                <a:gd name="T41" fmla="*/ 2 h 1610"/>
                <a:gd name="T42" fmla="*/ 3535 w 10036"/>
                <a:gd name="T43" fmla="*/ 0 h 1610"/>
                <a:gd name="T44" fmla="*/ 3696 w 10036"/>
                <a:gd name="T45" fmla="*/ 4 h 1610"/>
                <a:gd name="T46" fmla="*/ 3857 w 10036"/>
                <a:gd name="T47" fmla="*/ 30 h 1610"/>
                <a:gd name="T48" fmla="*/ 4018 w 10036"/>
                <a:gd name="T49" fmla="*/ 20 h 1610"/>
                <a:gd name="T50" fmla="*/ 4179 w 10036"/>
                <a:gd name="T51" fmla="*/ 10 h 1610"/>
                <a:gd name="T52" fmla="*/ 4340 w 10036"/>
                <a:gd name="T53" fmla="*/ 22 h 1610"/>
                <a:gd name="T54" fmla="*/ 4501 w 10036"/>
                <a:gd name="T55" fmla="*/ 8 h 1610"/>
                <a:gd name="T56" fmla="*/ 4662 w 10036"/>
                <a:gd name="T57" fmla="*/ 20 h 1610"/>
                <a:gd name="T58" fmla="*/ 4822 w 10036"/>
                <a:gd name="T59" fmla="*/ 0 h 1610"/>
                <a:gd name="T60" fmla="*/ 4983 w 10036"/>
                <a:gd name="T61" fmla="*/ 20 h 1610"/>
                <a:gd name="T62" fmla="*/ 5144 w 10036"/>
                <a:gd name="T63" fmla="*/ 12 h 1610"/>
                <a:gd name="T64" fmla="*/ 5305 w 10036"/>
                <a:gd name="T65" fmla="*/ 24 h 1610"/>
                <a:gd name="T66" fmla="*/ 5466 w 10036"/>
                <a:gd name="T67" fmla="*/ 10 h 1610"/>
                <a:gd name="T68" fmla="*/ 5627 w 10036"/>
                <a:gd name="T69" fmla="*/ 18 h 1610"/>
                <a:gd name="T70" fmla="*/ 5788 w 10036"/>
                <a:gd name="T71" fmla="*/ 78 h 1610"/>
                <a:gd name="T72" fmla="*/ 5949 w 10036"/>
                <a:gd name="T73" fmla="*/ 22 h 1610"/>
                <a:gd name="T74" fmla="*/ 6110 w 10036"/>
                <a:gd name="T75" fmla="*/ 2 h 1610"/>
                <a:gd name="T76" fmla="*/ 6271 w 10036"/>
                <a:gd name="T77" fmla="*/ 0 h 1610"/>
                <a:gd name="T78" fmla="*/ 6432 w 10036"/>
                <a:gd name="T79" fmla="*/ 0 h 1610"/>
                <a:gd name="T80" fmla="*/ 6593 w 10036"/>
                <a:gd name="T81" fmla="*/ 16 h 1610"/>
                <a:gd name="T82" fmla="*/ 6754 w 10036"/>
                <a:gd name="T83" fmla="*/ 12 h 1610"/>
                <a:gd name="T84" fmla="*/ 6914 w 10036"/>
                <a:gd name="T85" fmla="*/ 12 h 1610"/>
                <a:gd name="T86" fmla="*/ 7075 w 10036"/>
                <a:gd name="T87" fmla="*/ 6 h 1610"/>
                <a:gd name="T88" fmla="*/ 7236 w 10036"/>
                <a:gd name="T89" fmla="*/ 0 h 1610"/>
                <a:gd name="T90" fmla="*/ 7397 w 10036"/>
                <a:gd name="T91" fmla="*/ 18 h 1610"/>
                <a:gd name="T92" fmla="*/ 7558 w 10036"/>
                <a:gd name="T93" fmla="*/ 22 h 1610"/>
                <a:gd name="T94" fmla="*/ 7719 w 10036"/>
                <a:gd name="T95" fmla="*/ 20 h 1610"/>
                <a:gd name="T96" fmla="*/ 7880 w 10036"/>
                <a:gd name="T97" fmla="*/ 24 h 1610"/>
                <a:gd name="T98" fmla="*/ 8041 w 10036"/>
                <a:gd name="T99" fmla="*/ 12 h 1610"/>
                <a:gd name="T100" fmla="*/ 8202 w 10036"/>
                <a:gd name="T101" fmla="*/ 4 h 1610"/>
                <a:gd name="T102" fmla="*/ 8363 w 10036"/>
                <a:gd name="T103" fmla="*/ 0 h 1610"/>
                <a:gd name="T104" fmla="*/ 8524 w 10036"/>
                <a:gd name="T105" fmla="*/ 30 h 1610"/>
                <a:gd name="T106" fmla="*/ 8685 w 10036"/>
                <a:gd name="T107" fmla="*/ 0 h 1610"/>
                <a:gd name="T108" fmla="*/ 8845 w 10036"/>
                <a:gd name="T109" fmla="*/ 0 h 1610"/>
                <a:gd name="T110" fmla="*/ 9006 w 10036"/>
                <a:gd name="T111" fmla="*/ 0 h 1610"/>
                <a:gd name="T112" fmla="*/ 9167 w 10036"/>
                <a:gd name="T113" fmla="*/ 6 h 1610"/>
                <a:gd name="T114" fmla="*/ 9328 w 10036"/>
                <a:gd name="T115" fmla="*/ 0 h 1610"/>
                <a:gd name="T116" fmla="*/ 9489 w 10036"/>
                <a:gd name="T117" fmla="*/ 0 h 1610"/>
                <a:gd name="T118" fmla="*/ 9650 w 10036"/>
                <a:gd name="T119" fmla="*/ 8 h 1610"/>
                <a:gd name="T120" fmla="*/ 9811 w 10036"/>
                <a:gd name="T121" fmla="*/ 22 h 1610"/>
                <a:gd name="T122" fmla="*/ 9972 w 10036"/>
                <a:gd name="T123" fmla="*/ 12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036" h="1610">
                  <a:moveTo>
                    <a:pt x="0" y="0"/>
                  </a:moveTo>
                  <a:lnTo>
                    <a:pt x="4" y="0"/>
                  </a:lnTo>
                  <a:lnTo>
                    <a:pt x="9" y="0"/>
                  </a:lnTo>
                  <a:lnTo>
                    <a:pt x="13" y="0"/>
                  </a:lnTo>
                  <a:lnTo>
                    <a:pt x="18" y="0"/>
                  </a:lnTo>
                  <a:lnTo>
                    <a:pt x="22" y="10"/>
                  </a:lnTo>
                  <a:lnTo>
                    <a:pt x="27" y="10"/>
                  </a:lnTo>
                  <a:lnTo>
                    <a:pt x="32" y="18"/>
                  </a:lnTo>
                  <a:lnTo>
                    <a:pt x="36" y="22"/>
                  </a:lnTo>
                  <a:lnTo>
                    <a:pt x="41" y="22"/>
                  </a:lnTo>
                  <a:lnTo>
                    <a:pt x="45" y="18"/>
                  </a:lnTo>
                  <a:lnTo>
                    <a:pt x="50" y="0"/>
                  </a:lnTo>
                  <a:lnTo>
                    <a:pt x="55" y="4"/>
                  </a:lnTo>
                  <a:lnTo>
                    <a:pt x="59" y="2"/>
                  </a:lnTo>
                  <a:lnTo>
                    <a:pt x="64" y="6"/>
                  </a:lnTo>
                  <a:lnTo>
                    <a:pt x="68" y="16"/>
                  </a:lnTo>
                  <a:lnTo>
                    <a:pt x="73" y="26"/>
                  </a:lnTo>
                  <a:lnTo>
                    <a:pt x="78" y="20"/>
                  </a:lnTo>
                  <a:lnTo>
                    <a:pt x="82" y="24"/>
                  </a:lnTo>
                  <a:lnTo>
                    <a:pt x="87" y="10"/>
                  </a:lnTo>
                  <a:lnTo>
                    <a:pt x="91" y="8"/>
                  </a:lnTo>
                  <a:lnTo>
                    <a:pt x="96" y="4"/>
                  </a:lnTo>
                  <a:lnTo>
                    <a:pt x="101" y="0"/>
                  </a:lnTo>
                  <a:lnTo>
                    <a:pt x="105" y="12"/>
                  </a:lnTo>
                  <a:lnTo>
                    <a:pt x="110" y="18"/>
                  </a:lnTo>
                  <a:lnTo>
                    <a:pt x="114" y="12"/>
                  </a:lnTo>
                  <a:lnTo>
                    <a:pt x="119" y="8"/>
                  </a:lnTo>
                  <a:lnTo>
                    <a:pt x="124" y="4"/>
                  </a:lnTo>
                  <a:lnTo>
                    <a:pt x="128" y="0"/>
                  </a:lnTo>
                  <a:lnTo>
                    <a:pt x="133" y="16"/>
                  </a:lnTo>
                  <a:lnTo>
                    <a:pt x="137" y="16"/>
                  </a:lnTo>
                  <a:lnTo>
                    <a:pt x="142" y="0"/>
                  </a:lnTo>
                  <a:lnTo>
                    <a:pt x="147" y="10"/>
                  </a:lnTo>
                  <a:lnTo>
                    <a:pt x="151" y="22"/>
                  </a:lnTo>
                  <a:lnTo>
                    <a:pt x="156" y="28"/>
                  </a:lnTo>
                  <a:lnTo>
                    <a:pt x="160" y="0"/>
                  </a:lnTo>
                  <a:lnTo>
                    <a:pt x="165" y="0"/>
                  </a:lnTo>
                  <a:lnTo>
                    <a:pt x="170" y="8"/>
                  </a:lnTo>
                  <a:lnTo>
                    <a:pt x="174" y="8"/>
                  </a:lnTo>
                  <a:lnTo>
                    <a:pt x="179" y="8"/>
                  </a:lnTo>
                  <a:lnTo>
                    <a:pt x="183" y="0"/>
                  </a:lnTo>
                  <a:lnTo>
                    <a:pt x="188" y="6"/>
                  </a:lnTo>
                  <a:lnTo>
                    <a:pt x="193" y="10"/>
                  </a:lnTo>
                  <a:lnTo>
                    <a:pt x="197" y="10"/>
                  </a:lnTo>
                  <a:lnTo>
                    <a:pt x="202" y="6"/>
                  </a:lnTo>
                  <a:lnTo>
                    <a:pt x="206" y="16"/>
                  </a:lnTo>
                  <a:lnTo>
                    <a:pt x="211" y="24"/>
                  </a:lnTo>
                  <a:lnTo>
                    <a:pt x="216" y="16"/>
                  </a:lnTo>
                  <a:lnTo>
                    <a:pt x="220" y="4"/>
                  </a:lnTo>
                  <a:lnTo>
                    <a:pt x="225" y="2"/>
                  </a:lnTo>
                  <a:lnTo>
                    <a:pt x="229" y="4"/>
                  </a:lnTo>
                  <a:lnTo>
                    <a:pt x="234" y="14"/>
                  </a:lnTo>
                  <a:lnTo>
                    <a:pt x="239" y="22"/>
                  </a:lnTo>
                  <a:lnTo>
                    <a:pt x="243" y="14"/>
                  </a:lnTo>
                  <a:lnTo>
                    <a:pt x="248" y="0"/>
                  </a:lnTo>
                  <a:lnTo>
                    <a:pt x="252" y="0"/>
                  </a:lnTo>
                  <a:lnTo>
                    <a:pt x="257" y="0"/>
                  </a:lnTo>
                  <a:lnTo>
                    <a:pt x="262" y="0"/>
                  </a:lnTo>
                  <a:lnTo>
                    <a:pt x="266" y="0"/>
                  </a:lnTo>
                  <a:lnTo>
                    <a:pt x="271" y="0"/>
                  </a:lnTo>
                  <a:lnTo>
                    <a:pt x="275" y="0"/>
                  </a:lnTo>
                  <a:lnTo>
                    <a:pt x="280" y="12"/>
                  </a:lnTo>
                  <a:lnTo>
                    <a:pt x="285" y="16"/>
                  </a:lnTo>
                  <a:lnTo>
                    <a:pt x="289" y="8"/>
                  </a:lnTo>
                  <a:lnTo>
                    <a:pt x="294" y="0"/>
                  </a:lnTo>
                  <a:lnTo>
                    <a:pt x="298" y="0"/>
                  </a:lnTo>
                  <a:lnTo>
                    <a:pt x="303" y="0"/>
                  </a:lnTo>
                  <a:lnTo>
                    <a:pt x="308" y="2"/>
                  </a:lnTo>
                  <a:lnTo>
                    <a:pt x="312" y="6"/>
                  </a:lnTo>
                  <a:lnTo>
                    <a:pt x="317" y="4"/>
                  </a:lnTo>
                  <a:lnTo>
                    <a:pt x="321" y="0"/>
                  </a:lnTo>
                  <a:lnTo>
                    <a:pt x="326" y="0"/>
                  </a:lnTo>
                  <a:lnTo>
                    <a:pt x="331" y="0"/>
                  </a:lnTo>
                  <a:lnTo>
                    <a:pt x="335" y="0"/>
                  </a:lnTo>
                  <a:lnTo>
                    <a:pt x="340" y="2"/>
                  </a:lnTo>
                  <a:lnTo>
                    <a:pt x="344" y="4"/>
                  </a:lnTo>
                  <a:lnTo>
                    <a:pt x="349" y="6"/>
                  </a:lnTo>
                  <a:lnTo>
                    <a:pt x="353" y="18"/>
                  </a:lnTo>
                  <a:lnTo>
                    <a:pt x="358" y="14"/>
                  </a:lnTo>
                  <a:lnTo>
                    <a:pt x="363" y="8"/>
                  </a:lnTo>
                  <a:lnTo>
                    <a:pt x="367" y="2"/>
                  </a:lnTo>
                  <a:lnTo>
                    <a:pt x="372" y="0"/>
                  </a:lnTo>
                  <a:lnTo>
                    <a:pt x="376" y="0"/>
                  </a:lnTo>
                  <a:lnTo>
                    <a:pt x="381" y="2"/>
                  </a:lnTo>
                  <a:lnTo>
                    <a:pt x="386" y="2"/>
                  </a:lnTo>
                  <a:lnTo>
                    <a:pt x="390" y="2"/>
                  </a:lnTo>
                  <a:lnTo>
                    <a:pt x="395" y="2"/>
                  </a:lnTo>
                  <a:lnTo>
                    <a:pt x="399" y="2"/>
                  </a:lnTo>
                  <a:lnTo>
                    <a:pt x="404" y="0"/>
                  </a:lnTo>
                  <a:lnTo>
                    <a:pt x="409" y="0"/>
                  </a:lnTo>
                  <a:lnTo>
                    <a:pt x="413" y="0"/>
                  </a:lnTo>
                  <a:lnTo>
                    <a:pt x="418" y="2"/>
                  </a:lnTo>
                  <a:lnTo>
                    <a:pt x="422" y="8"/>
                  </a:lnTo>
                  <a:lnTo>
                    <a:pt x="427" y="14"/>
                  </a:lnTo>
                  <a:lnTo>
                    <a:pt x="432" y="18"/>
                  </a:lnTo>
                  <a:lnTo>
                    <a:pt x="436" y="16"/>
                  </a:lnTo>
                  <a:lnTo>
                    <a:pt x="441" y="8"/>
                  </a:lnTo>
                  <a:lnTo>
                    <a:pt x="445" y="2"/>
                  </a:lnTo>
                  <a:lnTo>
                    <a:pt x="450" y="8"/>
                  </a:lnTo>
                  <a:lnTo>
                    <a:pt x="455" y="14"/>
                  </a:lnTo>
                  <a:lnTo>
                    <a:pt x="459" y="10"/>
                  </a:lnTo>
                  <a:lnTo>
                    <a:pt x="464" y="2"/>
                  </a:lnTo>
                  <a:lnTo>
                    <a:pt x="468" y="4"/>
                  </a:lnTo>
                  <a:lnTo>
                    <a:pt x="473" y="4"/>
                  </a:lnTo>
                  <a:lnTo>
                    <a:pt x="478" y="4"/>
                  </a:lnTo>
                  <a:lnTo>
                    <a:pt x="482" y="0"/>
                  </a:lnTo>
                  <a:lnTo>
                    <a:pt x="487" y="0"/>
                  </a:lnTo>
                  <a:lnTo>
                    <a:pt x="491" y="0"/>
                  </a:lnTo>
                  <a:lnTo>
                    <a:pt x="496" y="8"/>
                  </a:lnTo>
                  <a:lnTo>
                    <a:pt x="501" y="18"/>
                  </a:lnTo>
                  <a:lnTo>
                    <a:pt x="505" y="22"/>
                  </a:lnTo>
                  <a:lnTo>
                    <a:pt x="510" y="10"/>
                  </a:lnTo>
                  <a:lnTo>
                    <a:pt x="514" y="10"/>
                  </a:lnTo>
                  <a:lnTo>
                    <a:pt x="519" y="8"/>
                  </a:lnTo>
                  <a:lnTo>
                    <a:pt x="524" y="0"/>
                  </a:lnTo>
                  <a:lnTo>
                    <a:pt x="528" y="0"/>
                  </a:lnTo>
                  <a:lnTo>
                    <a:pt x="533" y="0"/>
                  </a:lnTo>
                  <a:lnTo>
                    <a:pt x="537" y="0"/>
                  </a:lnTo>
                  <a:lnTo>
                    <a:pt x="542" y="0"/>
                  </a:lnTo>
                  <a:lnTo>
                    <a:pt x="547" y="0"/>
                  </a:lnTo>
                  <a:lnTo>
                    <a:pt x="551" y="10"/>
                  </a:lnTo>
                  <a:lnTo>
                    <a:pt x="556" y="10"/>
                  </a:lnTo>
                  <a:lnTo>
                    <a:pt x="560" y="6"/>
                  </a:lnTo>
                  <a:lnTo>
                    <a:pt x="565" y="0"/>
                  </a:lnTo>
                  <a:lnTo>
                    <a:pt x="570" y="0"/>
                  </a:lnTo>
                  <a:lnTo>
                    <a:pt x="574" y="0"/>
                  </a:lnTo>
                  <a:lnTo>
                    <a:pt x="579" y="48"/>
                  </a:lnTo>
                  <a:lnTo>
                    <a:pt x="583" y="86"/>
                  </a:lnTo>
                  <a:lnTo>
                    <a:pt x="588" y="88"/>
                  </a:lnTo>
                  <a:lnTo>
                    <a:pt x="593" y="52"/>
                  </a:lnTo>
                  <a:lnTo>
                    <a:pt x="597" y="22"/>
                  </a:lnTo>
                  <a:lnTo>
                    <a:pt x="602" y="6"/>
                  </a:lnTo>
                  <a:lnTo>
                    <a:pt x="606" y="8"/>
                  </a:lnTo>
                  <a:lnTo>
                    <a:pt x="611" y="4"/>
                  </a:lnTo>
                  <a:lnTo>
                    <a:pt x="616" y="2"/>
                  </a:lnTo>
                  <a:lnTo>
                    <a:pt x="620" y="0"/>
                  </a:lnTo>
                  <a:lnTo>
                    <a:pt x="625" y="2"/>
                  </a:lnTo>
                  <a:lnTo>
                    <a:pt x="629" y="4"/>
                  </a:lnTo>
                  <a:lnTo>
                    <a:pt x="634" y="12"/>
                  </a:lnTo>
                  <a:lnTo>
                    <a:pt x="639" y="30"/>
                  </a:lnTo>
                  <a:lnTo>
                    <a:pt x="643" y="30"/>
                  </a:lnTo>
                  <a:lnTo>
                    <a:pt x="648" y="12"/>
                  </a:lnTo>
                  <a:lnTo>
                    <a:pt x="652" y="4"/>
                  </a:lnTo>
                  <a:lnTo>
                    <a:pt x="657" y="0"/>
                  </a:lnTo>
                  <a:lnTo>
                    <a:pt x="662" y="0"/>
                  </a:lnTo>
                  <a:lnTo>
                    <a:pt x="666" y="8"/>
                  </a:lnTo>
                  <a:lnTo>
                    <a:pt x="671" y="10"/>
                  </a:lnTo>
                  <a:lnTo>
                    <a:pt x="675" y="6"/>
                  </a:lnTo>
                  <a:lnTo>
                    <a:pt x="680" y="0"/>
                  </a:lnTo>
                  <a:lnTo>
                    <a:pt x="684" y="0"/>
                  </a:lnTo>
                  <a:lnTo>
                    <a:pt x="689" y="0"/>
                  </a:lnTo>
                  <a:lnTo>
                    <a:pt x="694" y="0"/>
                  </a:lnTo>
                  <a:lnTo>
                    <a:pt x="698" y="20"/>
                  </a:lnTo>
                  <a:lnTo>
                    <a:pt x="703" y="26"/>
                  </a:lnTo>
                  <a:lnTo>
                    <a:pt x="707" y="38"/>
                  </a:lnTo>
                  <a:lnTo>
                    <a:pt x="712" y="148"/>
                  </a:lnTo>
                  <a:lnTo>
                    <a:pt x="717" y="524"/>
                  </a:lnTo>
                  <a:lnTo>
                    <a:pt x="721" y="1176"/>
                  </a:lnTo>
                  <a:lnTo>
                    <a:pt x="726" y="1610"/>
                  </a:lnTo>
                  <a:lnTo>
                    <a:pt x="730" y="1360"/>
                  </a:lnTo>
                  <a:lnTo>
                    <a:pt x="735" y="702"/>
                  </a:lnTo>
                  <a:lnTo>
                    <a:pt x="740" y="224"/>
                  </a:lnTo>
                  <a:lnTo>
                    <a:pt x="744" y="58"/>
                  </a:lnTo>
                  <a:lnTo>
                    <a:pt x="749" y="44"/>
                  </a:lnTo>
                  <a:lnTo>
                    <a:pt x="753" y="30"/>
                  </a:lnTo>
                  <a:lnTo>
                    <a:pt x="758" y="44"/>
                  </a:lnTo>
                  <a:lnTo>
                    <a:pt x="763" y="86"/>
                  </a:lnTo>
                  <a:lnTo>
                    <a:pt x="767" y="92"/>
                  </a:lnTo>
                  <a:lnTo>
                    <a:pt x="772" y="56"/>
                  </a:lnTo>
                  <a:lnTo>
                    <a:pt x="776" y="24"/>
                  </a:lnTo>
                  <a:lnTo>
                    <a:pt x="781" y="14"/>
                  </a:lnTo>
                  <a:lnTo>
                    <a:pt x="786" y="8"/>
                  </a:lnTo>
                  <a:lnTo>
                    <a:pt x="790" y="16"/>
                  </a:lnTo>
                  <a:lnTo>
                    <a:pt x="795" y="26"/>
                  </a:lnTo>
                  <a:lnTo>
                    <a:pt x="799" y="30"/>
                  </a:lnTo>
                  <a:lnTo>
                    <a:pt x="804" y="32"/>
                  </a:lnTo>
                  <a:lnTo>
                    <a:pt x="809" y="30"/>
                  </a:lnTo>
                  <a:lnTo>
                    <a:pt x="813" y="20"/>
                  </a:lnTo>
                  <a:lnTo>
                    <a:pt x="818" y="14"/>
                  </a:lnTo>
                  <a:lnTo>
                    <a:pt x="822" y="16"/>
                  </a:lnTo>
                  <a:lnTo>
                    <a:pt x="827" y="20"/>
                  </a:lnTo>
                  <a:lnTo>
                    <a:pt x="832" y="20"/>
                  </a:lnTo>
                  <a:lnTo>
                    <a:pt x="836" y="18"/>
                  </a:lnTo>
                  <a:lnTo>
                    <a:pt x="841" y="0"/>
                  </a:lnTo>
                  <a:lnTo>
                    <a:pt x="845" y="16"/>
                  </a:lnTo>
                  <a:lnTo>
                    <a:pt x="850" y="30"/>
                  </a:lnTo>
                  <a:lnTo>
                    <a:pt x="855" y="22"/>
                  </a:lnTo>
                  <a:lnTo>
                    <a:pt x="859" y="16"/>
                  </a:lnTo>
                  <a:lnTo>
                    <a:pt x="864" y="0"/>
                  </a:lnTo>
                  <a:lnTo>
                    <a:pt x="868" y="8"/>
                  </a:lnTo>
                  <a:lnTo>
                    <a:pt x="873" y="22"/>
                  </a:lnTo>
                  <a:lnTo>
                    <a:pt x="878" y="30"/>
                  </a:lnTo>
                  <a:lnTo>
                    <a:pt x="882" y="24"/>
                  </a:lnTo>
                  <a:lnTo>
                    <a:pt x="887" y="12"/>
                  </a:lnTo>
                  <a:lnTo>
                    <a:pt x="891" y="2"/>
                  </a:lnTo>
                  <a:lnTo>
                    <a:pt x="896" y="0"/>
                  </a:lnTo>
                  <a:lnTo>
                    <a:pt x="901" y="0"/>
                  </a:lnTo>
                  <a:lnTo>
                    <a:pt x="905" y="4"/>
                  </a:lnTo>
                  <a:lnTo>
                    <a:pt x="910" y="14"/>
                  </a:lnTo>
                  <a:lnTo>
                    <a:pt x="914" y="26"/>
                  </a:lnTo>
                  <a:lnTo>
                    <a:pt x="919" y="24"/>
                  </a:lnTo>
                  <a:lnTo>
                    <a:pt x="924" y="12"/>
                  </a:lnTo>
                  <a:lnTo>
                    <a:pt x="928" y="8"/>
                  </a:lnTo>
                  <a:lnTo>
                    <a:pt x="933" y="12"/>
                  </a:lnTo>
                  <a:lnTo>
                    <a:pt x="937" y="8"/>
                  </a:lnTo>
                  <a:lnTo>
                    <a:pt x="942" y="0"/>
                  </a:lnTo>
                  <a:lnTo>
                    <a:pt x="947" y="0"/>
                  </a:lnTo>
                  <a:lnTo>
                    <a:pt x="951" y="14"/>
                  </a:lnTo>
                  <a:lnTo>
                    <a:pt x="956" y="36"/>
                  </a:lnTo>
                  <a:lnTo>
                    <a:pt x="960" y="22"/>
                  </a:lnTo>
                  <a:lnTo>
                    <a:pt x="965" y="28"/>
                  </a:lnTo>
                  <a:lnTo>
                    <a:pt x="970" y="26"/>
                  </a:lnTo>
                  <a:lnTo>
                    <a:pt x="974" y="18"/>
                  </a:lnTo>
                  <a:lnTo>
                    <a:pt x="979" y="18"/>
                  </a:lnTo>
                  <a:lnTo>
                    <a:pt x="983" y="10"/>
                  </a:lnTo>
                  <a:lnTo>
                    <a:pt x="988" y="4"/>
                  </a:lnTo>
                  <a:lnTo>
                    <a:pt x="993" y="2"/>
                  </a:lnTo>
                  <a:lnTo>
                    <a:pt x="997" y="4"/>
                  </a:lnTo>
                  <a:lnTo>
                    <a:pt x="1002" y="8"/>
                  </a:lnTo>
                  <a:lnTo>
                    <a:pt x="1006" y="10"/>
                  </a:lnTo>
                  <a:lnTo>
                    <a:pt x="1011" y="0"/>
                  </a:lnTo>
                  <a:lnTo>
                    <a:pt x="1016" y="4"/>
                  </a:lnTo>
                  <a:lnTo>
                    <a:pt x="1020" y="14"/>
                  </a:lnTo>
                  <a:lnTo>
                    <a:pt x="1025" y="22"/>
                  </a:lnTo>
                  <a:lnTo>
                    <a:pt x="1029" y="16"/>
                  </a:lnTo>
                  <a:lnTo>
                    <a:pt x="1034" y="8"/>
                  </a:lnTo>
                  <a:lnTo>
                    <a:pt x="1039" y="6"/>
                  </a:lnTo>
                  <a:lnTo>
                    <a:pt x="1043" y="16"/>
                  </a:lnTo>
                  <a:lnTo>
                    <a:pt x="1048" y="22"/>
                  </a:lnTo>
                  <a:lnTo>
                    <a:pt x="1052" y="18"/>
                  </a:lnTo>
                  <a:lnTo>
                    <a:pt x="1057" y="0"/>
                  </a:lnTo>
                  <a:lnTo>
                    <a:pt x="1062" y="0"/>
                  </a:lnTo>
                  <a:lnTo>
                    <a:pt x="1066" y="0"/>
                  </a:lnTo>
                  <a:lnTo>
                    <a:pt x="1071" y="4"/>
                  </a:lnTo>
                  <a:lnTo>
                    <a:pt x="1075" y="4"/>
                  </a:lnTo>
                  <a:lnTo>
                    <a:pt x="1080" y="6"/>
                  </a:lnTo>
                  <a:lnTo>
                    <a:pt x="1084" y="8"/>
                  </a:lnTo>
                  <a:lnTo>
                    <a:pt x="1089" y="14"/>
                  </a:lnTo>
                  <a:lnTo>
                    <a:pt x="1094" y="18"/>
                  </a:lnTo>
                  <a:lnTo>
                    <a:pt x="1098" y="20"/>
                  </a:lnTo>
                  <a:lnTo>
                    <a:pt x="1103" y="18"/>
                  </a:lnTo>
                  <a:lnTo>
                    <a:pt x="1107" y="10"/>
                  </a:lnTo>
                  <a:lnTo>
                    <a:pt x="1112" y="8"/>
                  </a:lnTo>
                  <a:lnTo>
                    <a:pt x="1117" y="16"/>
                  </a:lnTo>
                  <a:lnTo>
                    <a:pt x="1121" y="22"/>
                  </a:lnTo>
                  <a:lnTo>
                    <a:pt x="1126" y="16"/>
                  </a:lnTo>
                  <a:lnTo>
                    <a:pt x="1130" y="0"/>
                  </a:lnTo>
                  <a:lnTo>
                    <a:pt x="1135" y="0"/>
                  </a:lnTo>
                  <a:lnTo>
                    <a:pt x="1140" y="0"/>
                  </a:lnTo>
                  <a:lnTo>
                    <a:pt x="1144" y="0"/>
                  </a:lnTo>
                  <a:lnTo>
                    <a:pt x="1149" y="0"/>
                  </a:lnTo>
                  <a:lnTo>
                    <a:pt x="1153" y="0"/>
                  </a:lnTo>
                  <a:lnTo>
                    <a:pt x="1158" y="0"/>
                  </a:lnTo>
                  <a:lnTo>
                    <a:pt x="1163" y="0"/>
                  </a:lnTo>
                  <a:lnTo>
                    <a:pt x="1167" y="0"/>
                  </a:lnTo>
                  <a:lnTo>
                    <a:pt x="1172" y="0"/>
                  </a:lnTo>
                  <a:lnTo>
                    <a:pt x="1176" y="0"/>
                  </a:lnTo>
                  <a:lnTo>
                    <a:pt x="1181" y="8"/>
                  </a:lnTo>
                  <a:lnTo>
                    <a:pt x="1186" y="20"/>
                  </a:lnTo>
                  <a:lnTo>
                    <a:pt x="1190" y="26"/>
                  </a:lnTo>
                  <a:lnTo>
                    <a:pt x="1195" y="22"/>
                  </a:lnTo>
                  <a:lnTo>
                    <a:pt x="1199" y="26"/>
                  </a:lnTo>
                  <a:lnTo>
                    <a:pt x="1204" y="18"/>
                  </a:lnTo>
                  <a:lnTo>
                    <a:pt x="1209" y="6"/>
                  </a:lnTo>
                  <a:lnTo>
                    <a:pt x="1213" y="16"/>
                  </a:lnTo>
                  <a:lnTo>
                    <a:pt x="1218" y="20"/>
                  </a:lnTo>
                  <a:lnTo>
                    <a:pt x="1222" y="20"/>
                  </a:lnTo>
                  <a:lnTo>
                    <a:pt x="1227" y="18"/>
                  </a:lnTo>
                  <a:lnTo>
                    <a:pt x="1232" y="26"/>
                  </a:lnTo>
                  <a:lnTo>
                    <a:pt x="1236" y="24"/>
                  </a:lnTo>
                  <a:lnTo>
                    <a:pt x="1241" y="18"/>
                  </a:lnTo>
                  <a:lnTo>
                    <a:pt x="1245" y="18"/>
                  </a:lnTo>
                  <a:lnTo>
                    <a:pt x="1250" y="18"/>
                  </a:lnTo>
                  <a:lnTo>
                    <a:pt x="1255" y="16"/>
                  </a:lnTo>
                  <a:lnTo>
                    <a:pt x="1259" y="10"/>
                  </a:lnTo>
                  <a:lnTo>
                    <a:pt x="1264" y="6"/>
                  </a:lnTo>
                  <a:lnTo>
                    <a:pt x="1268" y="8"/>
                  </a:lnTo>
                  <a:lnTo>
                    <a:pt x="1273" y="8"/>
                  </a:lnTo>
                  <a:lnTo>
                    <a:pt x="1278" y="4"/>
                  </a:lnTo>
                  <a:lnTo>
                    <a:pt x="1282" y="0"/>
                  </a:lnTo>
                  <a:lnTo>
                    <a:pt x="1287" y="0"/>
                  </a:lnTo>
                  <a:lnTo>
                    <a:pt x="1291" y="0"/>
                  </a:lnTo>
                  <a:lnTo>
                    <a:pt x="1296" y="2"/>
                  </a:lnTo>
                  <a:lnTo>
                    <a:pt x="1301" y="0"/>
                  </a:lnTo>
                  <a:lnTo>
                    <a:pt x="1305" y="0"/>
                  </a:lnTo>
                  <a:lnTo>
                    <a:pt x="1310" y="0"/>
                  </a:lnTo>
                  <a:lnTo>
                    <a:pt x="1314" y="0"/>
                  </a:lnTo>
                  <a:lnTo>
                    <a:pt x="1319" y="4"/>
                  </a:lnTo>
                  <a:lnTo>
                    <a:pt x="1324" y="10"/>
                  </a:lnTo>
                  <a:lnTo>
                    <a:pt x="1328" y="12"/>
                  </a:lnTo>
                  <a:lnTo>
                    <a:pt x="1333" y="8"/>
                  </a:lnTo>
                  <a:lnTo>
                    <a:pt x="1337" y="12"/>
                  </a:lnTo>
                  <a:lnTo>
                    <a:pt x="1342" y="16"/>
                  </a:lnTo>
                  <a:lnTo>
                    <a:pt x="1347" y="20"/>
                  </a:lnTo>
                  <a:lnTo>
                    <a:pt x="1351" y="20"/>
                  </a:lnTo>
                  <a:lnTo>
                    <a:pt x="1356" y="14"/>
                  </a:lnTo>
                  <a:lnTo>
                    <a:pt x="1360" y="6"/>
                  </a:lnTo>
                  <a:lnTo>
                    <a:pt x="1365" y="0"/>
                  </a:lnTo>
                  <a:lnTo>
                    <a:pt x="1370" y="22"/>
                  </a:lnTo>
                  <a:lnTo>
                    <a:pt x="1374" y="36"/>
                  </a:lnTo>
                  <a:lnTo>
                    <a:pt x="1379" y="34"/>
                  </a:lnTo>
                  <a:lnTo>
                    <a:pt x="1383" y="0"/>
                  </a:lnTo>
                  <a:lnTo>
                    <a:pt x="1388" y="0"/>
                  </a:lnTo>
                  <a:lnTo>
                    <a:pt x="1393" y="0"/>
                  </a:lnTo>
                  <a:lnTo>
                    <a:pt x="1397" y="2"/>
                  </a:lnTo>
                  <a:lnTo>
                    <a:pt x="1402" y="0"/>
                  </a:lnTo>
                  <a:lnTo>
                    <a:pt x="1406" y="0"/>
                  </a:lnTo>
                  <a:lnTo>
                    <a:pt x="1411" y="0"/>
                  </a:lnTo>
                  <a:lnTo>
                    <a:pt x="1416" y="0"/>
                  </a:lnTo>
                  <a:lnTo>
                    <a:pt x="1420" y="2"/>
                  </a:lnTo>
                  <a:lnTo>
                    <a:pt x="1425" y="0"/>
                  </a:lnTo>
                  <a:lnTo>
                    <a:pt x="1429" y="0"/>
                  </a:lnTo>
                  <a:lnTo>
                    <a:pt x="1434" y="0"/>
                  </a:lnTo>
                  <a:lnTo>
                    <a:pt x="1439" y="0"/>
                  </a:lnTo>
                  <a:lnTo>
                    <a:pt x="1443" y="6"/>
                  </a:lnTo>
                  <a:lnTo>
                    <a:pt x="1448" y="30"/>
                  </a:lnTo>
                  <a:lnTo>
                    <a:pt x="1452" y="24"/>
                  </a:lnTo>
                  <a:lnTo>
                    <a:pt x="1457" y="16"/>
                  </a:lnTo>
                  <a:lnTo>
                    <a:pt x="1461" y="6"/>
                  </a:lnTo>
                  <a:lnTo>
                    <a:pt x="1466" y="8"/>
                  </a:lnTo>
                  <a:lnTo>
                    <a:pt x="1471" y="10"/>
                  </a:lnTo>
                  <a:lnTo>
                    <a:pt x="1475" y="6"/>
                  </a:lnTo>
                  <a:lnTo>
                    <a:pt x="1480" y="2"/>
                  </a:lnTo>
                  <a:lnTo>
                    <a:pt x="1484" y="0"/>
                  </a:lnTo>
                  <a:lnTo>
                    <a:pt x="1489" y="0"/>
                  </a:lnTo>
                  <a:lnTo>
                    <a:pt x="1494" y="2"/>
                  </a:lnTo>
                  <a:lnTo>
                    <a:pt x="1498" y="10"/>
                  </a:lnTo>
                  <a:lnTo>
                    <a:pt x="1503" y="16"/>
                  </a:lnTo>
                  <a:lnTo>
                    <a:pt x="1507" y="12"/>
                  </a:lnTo>
                  <a:lnTo>
                    <a:pt x="1512" y="10"/>
                  </a:lnTo>
                  <a:lnTo>
                    <a:pt x="1517" y="28"/>
                  </a:lnTo>
                  <a:lnTo>
                    <a:pt x="1521" y="50"/>
                  </a:lnTo>
                  <a:lnTo>
                    <a:pt x="1526" y="50"/>
                  </a:lnTo>
                  <a:lnTo>
                    <a:pt x="1530" y="28"/>
                  </a:lnTo>
                  <a:lnTo>
                    <a:pt x="1535" y="12"/>
                  </a:lnTo>
                  <a:lnTo>
                    <a:pt x="1540" y="12"/>
                  </a:lnTo>
                  <a:lnTo>
                    <a:pt x="1544" y="16"/>
                  </a:lnTo>
                  <a:lnTo>
                    <a:pt x="1549" y="24"/>
                  </a:lnTo>
                  <a:lnTo>
                    <a:pt x="1553" y="16"/>
                  </a:lnTo>
                  <a:lnTo>
                    <a:pt x="1558" y="6"/>
                  </a:lnTo>
                  <a:lnTo>
                    <a:pt x="1563" y="0"/>
                  </a:lnTo>
                  <a:lnTo>
                    <a:pt x="1567" y="0"/>
                  </a:lnTo>
                  <a:lnTo>
                    <a:pt x="1572" y="0"/>
                  </a:lnTo>
                  <a:lnTo>
                    <a:pt x="1576" y="0"/>
                  </a:lnTo>
                  <a:lnTo>
                    <a:pt x="1581" y="22"/>
                  </a:lnTo>
                  <a:lnTo>
                    <a:pt x="1586" y="12"/>
                  </a:lnTo>
                  <a:lnTo>
                    <a:pt x="1590" y="6"/>
                  </a:lnTo>
                  <a:lnTo>
                    <a:pt x="1595" y="0"/>
                  </a:lnTo>
                  <a:lnTo>
                    <a:pt x="1599" y="0"/>
                  </a:lnTo>
                  <a:lnTo>
                    <a:pt x="1604" y="0"/>
                  </a:lnTo>
                  <a:lnTo>
                    <a:pt x="1609" y="8"/>
                  </a:lnTo>
                  <a:lnTo>
                    <a:pt x="1613" y="2"/>
                  </a:lnTo>
                  <a:lnTo>
                    <a:pt x="1618" y="0"/>
                  </a:lnTo>
                  <a:lnTo>
                    <a:pt x="1622" y="4"/>
                  </a:lnTo>
                  <a:lnTo>
                    <a:pt x="1627" y="14"/>
                  </a:lnTo>
                  <a:lnTo>
                    <a:pt x="1632" y="18"/>
                  </a:lnTo>
                  <a:lnTo>
                    <a:pt x="1636" y="16"/>
                  </a:lnTo>
                  <a:lnTo>
                    <a:pt x="1641" y="14"/>
                  </a:lnTo>
                  <a:lnTo>
                    <a:pt x="1645" y="16"/>
                  </a:lnTo>
                  <a:lnTo>
                    <a:pt x="1650" y="20"/>
                  </a:lnTo>
                  <a:lnTo>
                    <a:pt x="1655" y="50"/>
                  </a:lnTo>
                  <a:lnTo>
                    <a:pt x="1659" y="26"/>
                  </a:lnTo>
                  <a:lnTo>
                    <a:pt x="1664" y="16"/>
                  </a:lnTo>
                  <a:lnTo>
                    <a:pt x="1668" y="6"/>
                  </a:lnTo>
                  <a:lnTo>
                    <a:pt x="1673" y="4"/>
                  </a:lnTo>
                  <a:lnTo>
                    <a:pt x="1678" y="2"/>
                  </a:lnTo>
                  <a:lnTo>
                    <a:pt x="1682" y="10"/>
                  </a:lnTo>
                  <a:lnTo>
                    <a:pt x="1687" y="12"/>
                  </a:lnTo>
                  <a:lnTo>
                    <a:pt x="1691" y="8"/>
                  </a:lnTo>
                  <a:lnTo>
                    <a:pt x="1696" y="12"/>
                  </a:lnTo>
                  <a:lnTo>
                    <a:pt x="1701" y="22"/>
                  </a:lnTo>
                  <a:lnTo>
                    <a:pt x="1705" y="0"/>
                  </a:lnTo>
                  <a:lnTo>
                    <a:pt x="1710" y="40"/>
                  </a:lnTo>
                  <a:lnTo>
                    <a:pt x="1714" y="32"/>
                  </a:lnTo>
                  <a:lnTo>
                    <a:pt x="1719" y="12"/>
                  </a:lnTo>
                  <a:lnTo>
                    <a:pt x="1724" y="4"/>
                  </a:lnTo>
                  <a:lnTo>
                    <a:pt x="1728" y="0"/>
                  </a:lnTo>
                  <a:lnTo>
                    <a:pt x="1733" y="0"/>
                  </a:lnTo>
                  <a:lnTo>
                    <a:pt x="1737" y="0"/>
                  </a:lnTo>
                  <a:lnTo>
                    <a:pt x="1742" y="0"/>
                  </a:lnTo>
                  <a:lnTo>
                    <a:pt x="1747" y="0"/>
                  </a:lnTo>
                  <a:lnTo>
                    <a:pt x="1751" y="0"/>
                  </a:lnTo>
                  <a:lnTo>
                    <a:pt x="1756" y="16"/>
                  </a:lnTo>
                  <a:lnTo>
                    <a:pt x="1760" y="24"/>
                  </a:lnTo>
                  <a:lnTo>
                    <a:pt x="1765" y="18"/>
                  </a:lnTo>
                  <a:lnTo>
                    <a:pt x="1770" y="10"/>
                  </a:lnTo>
                  <a:lnTo>
                    <a:pt x="1774" y="10"/>
                  </a:lnTo>
                  <a:lnTo>
                    <a:pt x="1779" y="18"/>
                  </a:lnTo>
                  <a:lnTo>
                    <a:pt x="1783" y="10"/>
                  </a:lnTo>
                  <a:lnTo>
                    <a:pt x="1788" y="18"/>
                  </a:lnTo>
                  <a:lnTo>
                    <a:pt x="1793" y="16"/>
                  </a:lnTo>
                  <a:lnTo>
                    <a:pt x="1797" y="10"/>
                  </a:lnTo>
                  <a:lnTo>
                    <a:pt x="1802" y="4"/>
                  </a:lnTo>
                  <a:lnTo>
                    <a:pt x="1806" y="2"/>
                  </a:lnTo>
                  <a:lnTo>
                    <a:pt x="1811" y="0"/>
                  </a:lnTo>
                  <a:lnTo>
                    <a:pt x="1815" y="0"/>
                  </a:lnTo>
                  <a:lnTo>
                    <a:pt x="1820" y="10"/>
                  </a:lnTo>
                  <a:lnTo>
                    <a:pt x="1825" y="12"/>
                  </a:lnTo>
                  <a:lnTo>
                    <a:pt x="1829" y="10"/>
                  </a:lnTo>
                  <a:lnTo>
                    <a:pt x="1834" y="12"/>
                  </a:lnTo>
                  <a:lnTo>
                    <a:pt x="1838" y="16"/>
                  </a:lnTo>
                  <a:lnTo>
                    <a:pt x="1843" y="20"/>
                  </a:lnTo>
                  <a:lnTo>
                    <a:pt x="1848" y="32"/>
                  </a:lnTo>
                  <a:lnTo>
                    <a:pt x="1852" y="54"/>
                  </a:lnTo>
                  <a:lnTo>
                    <a:pt x="1857" y="34"/>
                  </a:lnTo>
                  <a:lnTo>
                    <a:pt x="1861" y="22"/>
                  </a:lnTo>
                  <a:lnTo>
                    <a:pt x="1866" y="0"/>
                  </a:lnTo>
                  <a:lnTo>
                    <a:pt x="1871" y="12"/>
                  </a:lnTo>
                  <a:lnTo>
                    <a:pt x="1875" y="16"/>
                  </a:lnTo>
                  <a:lnTo>
                    <a:pt x="1880" y="12"/>
                  </a:lnTo>
                  <a:lnTo>
                    <a:pt x="1884" y="6"/>
                  </a:lnTo>
                  <a:lnTo>
                    <a:pt x="1889" y="8"/>
                  </a:lnTo>
                  <a:lnTo>
                    <a:pt x="1894" y="10"/>
                  </a:lnTo>
                  <a:lnTo>
                    <a:pt x="1898" y="14"/>
                  </a:lnTo>
                  <a:lnTo>
                    <a:pt x="1903" y="24"/>
                  </a:lnTo>
                  <a:lnTo>
                    <a:pt x="1907" y="26"/>
                  </a:lnTo>
                  <a:lnTo>
                    <a:pt x="1912" y="18"/>
                  </a:lnTo>
                  <a:lnTo>
                    <a:pt x="1917" y="14"/>
                  </a:lnTo>
                  <a:lnTo>
                    <a:pt x="1921" y="16"/>
                  </a:lnTo>
                  <a:lnTo>
                    <a:pt x="1926" y="12"/>
                  </a:lnTo>
                  <a:lnTo>
                    <a:pt x="1930" y="4"/>
                  </a:lnTo>
                  <a:lnTo>
                    <a:pt x="1935" y="8"/>
                  </a:lnTo>
                  <a:lnTo>
                    <a:pt x="1940" y="14"/>
                  </a:lnTo>
                  <a:lnTo>
                    <a:pt x="1944" y="36"/>
                  </a:lnTo>
                  <a:lnTo>
                    <a:pt x="1949" y="22"/>
                  </a:lnTo>
                  <a:lnTo>
                    <a:pt x="1953" y="0"/>
                  </a:lnTo>
                  <a:lnTo>
                    <a:pt x="1958" y="0"/>
                  </a:lnTo>
                  <a:lnTo>
                    <a:pt x="1963" y="12"/>
                  </a:lnTo>
                  <a:lnTo>
                    <a:pt x="1967" y="2"/>
                  </a:lnTo>
                  <a:lnTo>
                    <a:pt x="1972" y="0"/>
                  </a:lnTo>
                  <a:lnTo>
                    <a:pt x="1976" y="0"/>
                  </a:lnTo>
                  <a:lnTo>
                    <a:pt x="1981" y="10"/>
                  </a:lnTo>
                  <a:lnTo>
                    <a:pt x="1986" y="8"/>
                  </a:lnTo>
                  <a:lnTo>
                    <a:pt x="1990" y="6"/>
                  </a:lnTo>
                  <a:lnTo>
                    <a:pt x="1995" y="6"/>
                  </a:lnTo>
                  <a:lnTo>
                    <a:pt x="1999" y="4"/>
                  </a:lnTo>
                  <a:lnTo>
                    <a:pt x="2004" y="0"/>
                  </a:lnTo>
                  <a:lnTo>
                    <a:pt x="2009" y="0"/>
                  </a:lnTo>
                  <a:lnTo>
                    <a:pt x="2013" y="0"/>
                  </a:lnTo>
                  <a:lnTo>
                    <a:pt x="2018" y="36"/>
                  </a:lnTo>
                  <a:lnTo>
                    <a:pt x="2022" y="62"/>
                  </a:lnTo>
                  <a:lnTo>
                    <a:pt x="2027" y="62"/>
                  </a:lnTo>
                  <a:lnTo>
                    <a:pt x="2032" y="36"/>
                  </a:lnTo>
                  <a:lnTo>
                    <a:pt x="2036" y="16"/>
                  </a:lnTo>
                  <a:lnTo>
                    <a:pt x="2041" y="16"/>
                  </a:lnTo>
                  <a:lnTo>
                    <a:pt x="2045" y="18"/>
                  </a:lnTo>
                  <a:lnTo>
                    <a:pt x="2050" y="20"/>
                  </a:lnTo>
                  <a:lnTo>
                    <a:pt x="2055" y="4"/>
                  </a:lnTo>
                  <a:lnTo>
                    <a:pt x="2059" y="2"/>
                  </a:lnTo>
                  <a:lnTo>
                    <a:pt x="2064" y="10"/>
                  </a:lnTo>
                  <a:lnTo>
                    <a:pt x="2068" y="18"/>
                  </a:lnTo>
                  <a:lnTo>
                    <a:pt x="2073" y="18"/>
                  </a:lnTo>
                  <a:lnTo>
                    <a:pt x="2078" y="34"/>
                  </a:lnTo>
                  <a:lnTo>
                    <a:pt x="2082" y="24"/>
                  </a:lnTo>
                  <a:lnTo>
                    <a:pt x="2087" y="6"/>
                  </a:lnTo>
                  <a:lnTo>
                    <a:pt x="2091" y="0"/>
                  </a:lnTo>
                  <a:lnTo>
                    <a:pt x="2096" y="8"/>
                  </a:lnTo>
                  <a:lnTo>
                    <a:pt x="2101" y="4"/>
                  </a:lnTo>
                  <a:lnTo>
                    <a:pt x="2105" y="4"/>
                  </a:lnTo>
                  <a:lnTo>
                    <a:pt x="2110" y="8"/>
                  </a:lnTo>
                  <a:lnTo>
                    <a:pt x="2114" y="14"/>
                  </a:lnTo>
                  <a:lnTo>
                    <a:pt x="2119" y="10"/>
                  </a:lnTo>
                  <a:lnTo>
                    <a:pt x="2124" y="12"/>
                  </a:lnTo>
                  <a:lnTo>
                    <a:pt x="2128" y="14"/>
                  </a:lnTo>
                  <a:lnTo>
                    <a:pt x="2133" y="0"/>
                  </a:lnTo>
                  <a:lnTo>
                    <a:pt x="2137" y="0"/>
                  </a:lnTo>
                  <a:lnTo>
                    <a:pt x="2142" y="24"/>
                  </a:lnTo>
                  <a:lnTo>
                    <a:pt x="2147" y="18"/>
                  </a:lnTo>
                  <a:lnTo>
                    <a:pt x="2151" y="14"/>
                  </a:lnTo>
                  <a:lnTo>
                    <a:pt x="2156" y="16"/>
                  </a:lnTo>
                  <a:lnTo>
                    <a:pt x="2160" y="12"/>
                  </a:lnTo>
                  <a:lnTo>
                    <a:pt x="2165" y="6"/>
                  </a:lnTo>
                  <a:lnTo>
                    <a:pt x="2170" y="14"/>
                  </a:lnTo>
                  <a:lnTo>
                    <a:pt x="2174" y="36"/>
                  </a:lnTo>
                  <a:lnTo>
                    <a:pt x="2179" y="26"/>
                  </a:lnTo>
                  <a:lnTo>
                    <a:pt x="2183" y="4"/>
                  </a:lnTo>
                  <a:lnTo>
                    <a:pt x="2188" y="2"/>
                  </a:lnTo>
                  <a:lnTo>
                    <a:pt x="2193" y="0"/>
                  </a:lnTo>
                  <a:lnTo>
                    <a:pt x="2197" y="8"/>
                  </a:lnTo>
                  <a:lnTo>
                    <a:pt x="2202" y="6"/>
                  </a:lnTo>
                  <a:lnTo>
                    <a:pt x="2206" y="0"/>
                  </a:lnTo>
                  <a:lnTo>
                    <a:pt x="2211" y="4"/>
                  </a:lnTo>
                  <a:lnTo>
                    <a:pt x="2216" y="12"/>
                  </a:lnTo>
                  <a:lnTo>
                    <a:pt x="2220" y="20"/>
                  </a:lnTo>
                  <a:lnTo>
                    <a:pt x="2225" y="18"/>
                  </a:lnTo>
                  <a:lnTo>
                    <a:pt x="2229" y="20"/>
                  </a:lnTo>
                  <a:lnTo>
                    <a:pt x="2234" y="12"/>
                  </a:lnTo>
                  <a:lnTo>
                    <a:pt x="2239" y="18"/>
                  </a:lnTo>
                  <a:lnTo>
                    <a:pt x="2243" y="22"/>
                  </a:lnTo>
                  <a:lnTo>
                    <a:pt x="2248" y="22"/>
                  </a:lnTo>
                  <a:lnTo>
                    <a:pt x="2252" y="14"/>
                  </a:lnTo>
                  <a:lnTo>
                    <a:pt x="2257" y="12"/>
                  </a:lnTo>
                  <a:lnTo>
                    <a:pt x="2262" y="16"/>
                  </a:lnTo>
                  <a:lnTo>
                    <a:pt x="2266" y="20"/>
                  </a:lnTo>
                  <a:lnTo>
                    <a:pt x="2271" y="14"/>
                  </a:lnTo>
                  <a:lnTo>
                    <a:pt x="2275" y="8"/>
                  </a:lnTo>
                  <a:lnTo>
                    <a:pt x="2280" y="2"/>
                  </a:lnTo>
                  <a:lnTo>
                    <a:pt x="2285" y="6"/>
                  </a:lnTo>
                  <a:lnTo>
                    <a:pt x="2289" y="10"/>
                  </a:lnTo>
                  <a:lnTo>
                    <a:pt x="2294" y="0"/>
                  </a:lnTo>
                  <a:lnTo>
                    <a:pt x="2298" y="0"/>
                  </a:lnTo>
                  <a:lnTo>
                    <a:pt x="2303" y="2"/>
                  </a:lnTo>
                  <a:lnTo>
                    <a:pt x="2308" y="0"/>
                  </a:lnTo>
                  <a:lnTo>
                    <a:pt x="2312" y="0"/>
                  </a:lnTo>
                  <a:lnTo>
                    <a:pt x="2317" y="2"/>
                  </a:lnTo>
                  <a:lnTo>
                    <a:pt x="2321" y="8"/>
                  </a:lnTo>
                  <a:lnTo>
                    <a:pt x="2326" y="12"/>
                  </a:lnTo>
                  <a:lnTo>
                    <a:pt x="2331" y="8"/>
                  </a:lnTo>
                  <a:lnTo>
                    <a:pt x="2335" y="2"/>
                  </a:lnTo>
                  <a:lnTo>
                    <a:pt x="2340" y="0"/>
                  </a:lnTo>
                  <a:lnTo>
                    <a:pt x="2344" y="0"/>
                  </a:lnTo>
                  <a:lnTo>
                    <a:pt x="2349" y="0"/>
                  </a:lnTo>
                  <a:lnTo>
                    <a:pt x="2353" y="14"/>
                  </a:lnTo>
                  <a:lnTo>
                    <a:pt x="2358" y="18"/>
                  </a:lnTo>
                  <a:lnTo>
                    <a:pt x="2363" y="24"/>
                  </a:lnTo>
                  <a:lnTo>
                    <a:pt x="2367" y="18"/>
                  </a:lnTo>
                  <a:lnTo>
                    <a:pt x="2372" y="4"/>
                  </a:lnTo>
                  <a:lnTo>
                    <a:pt x="2376" y="2"/>
                  </a:lnTo>
                  <a:lnTo>
                    <a:pt x="2381" y="2"/>
                  </a:lnTo>
                  <a:lnTo>
                    <a:pt x="2386" y="0"/>
                  </a:lnTo>
                  <a:lnTo>
                    <a:pt x="2390" y="6"/>
                  </a:lnTo>
                  <a:lnTo>
                    <a:pt x="2395" y="20"/>
                  </a:lnTo>
                  <a:lnTo>
                    <a:pt x="2399" y="24"/>
                  </a:lnTo>
                  <a:lnTo>
                    <a:pt x="2404" y="26"/>
                  </a:lnTo>
                  <a:lnTo>
                    <a:pt x="2409" y="4"/>
                  </a:lnTo>
                  <a:lnTo>
                    <a:pt x="2413" y="6"/>
                  </a:lnTo>
                  <a:lnTo>
                    <a:pt x="2418" y="22"/>
                  </a:lnTo>
                  <a:lnTo>
                    <a:pt x="2422" y="20"/>
                  </a:lnTo>
                  <a:lnTo>
                    <a:pt x="2427" y="14"/>
                  </a:lnTo>
                  <a:lnTo>
                    <a:pt x="2432" y="18"/>
                  </a:lnTo>
                  <a:lnTo>
                    <a:pt x="2436" y="22"/>
                  </a:lnTo>
                  <a:lnTo>
                    <a:pt x="2441" y="48"/>
                  </a:lnTo>
                  <a:lnTo>
                    <a:pt x="2445" y="46"/>
                  </a:lnTo>
                  <a:lnTo>
                    <a:pt x="2450" y="14"/>
                  </a:lnTo>
                  <a:lnTo>
                    <a:pt x="2455" y="2"/>
                  </a:lnTo>
                  <a:lnTo>
                    <a:pt x="2459" y="4"/>
                  </a:lnTo>
                  <a:lnTo>
                    <a:pt x="2464" y="2"/>
                  </a:lnTo>
                  <a:lnTo>
                    <a:pt x="2468" y="2"/>
                  </a:lnTo>
                  <a:lnTo>
                    <a:pt x="2473" y="4"/>
                  </a:lnTo>
                  <a:lnTo>
                    <a:pt x="2478" y="4"/>
                  </a:lnTo>
                  <a:lnTo>
                    <a:pt x="2482" y="6"/>
                  </a:lnTo>
                  <a:lnTo>
                    <a:pt x="2487" y="16"/>
                  </a:lnTo>
                  <a:lnTo>
                    <a:pt x="2491" y="26"/>
                  </a:lnTo>
                  <a:lnTo>
                    <a:pt x="2496" y="24"/>
                  </a:lnTo>
                  <a:lnTo>
                    <a:pt x="2501" y="28"/>
                  </a:lnTo>
                  <a:lnTo>
                    <a:pt x="2505" y="34"/>
                  </a:lnTo>
                  <a:lnTo>
                    <a:pt x="2510" y="24"/>
                  </a:lnTo>
                  <a:lnTo>
                    <a:pt x="2514" y="26"/>
                  </a:lnTo>
                  <a:lnTo>
                    <a:pt x="2519" y="0"/>
                  </a:lnTo>
                  <a:lnTo>
                    <a:pt x="2524" y="0"/>
                  </a:lnTo>
                  <a:lnTo>
                    <a:pt x="2528" y="0"/>
                  </a:lnTo>
                  <a:lnTo>
                    <a:pt x="2533" y="0"/>
                  </a:lnTo>
                  <a:lnTo>
                    <a:pt x="2537" y="0"/>
                  </a:lnTo>
                  <a:lnTo>
                    <a:pt x="2542" y="8"/>
                  </a:lnTo>
                  <a:lnTo>
                    <a:pt x="2547" y="0"/>
                  </a:lnTo>
                  <a:lnTo>
                    <a:pt x="2551" y="20"/>
                  </a:lnTo>
                  <a:lnTo>
                    <a:pt x="2556" y="14"/>
                  </a:lnTo>
                  <a:lnTo>
                    <a:pt x="2560" y="10"/>
                  </a:lnTo>
                  <a:lnTo>
                    <a:pt x="2565" y="26"/>
                  </a:lnTo>
                  <a:lnTo>
                    <a:pt x="2570" y="28"/>
                  </a:lnTo>
                  <a:lnTo>
                    <a:pt x="2574" y="20"/>
                  </a:lnTo>
                  <a:lnTo>
                    <a:pt x="2579" y="24"/>
                  </a:lnTo>
                  <a:lnTo>
                    <a:pt x="2583" y="20"/>
                  </a:lnTo>
                  <a:lnTo>
                    <a:pt x="2588" y="24"/>
                  </a:lnTo>
                  <a:lnTo>
                    <a:pt x="2593" y="20"/>
                  </a:lnTo>
                  <a:lnTo>
                    <a:pt x="2597" y="12"/>
                  </a:lnTo>
                  <a:lnTo>
                    <a:pt x="2602" y="4"/>
                  </a:lnTo>
                  <a:lnTo>
                    <a:pt x="2606" y="4"/>
                  </a:lnTo>
                  <a:lnTo>
                    <a:pt x="2611" y="14"/>
                  </a:lnTo>
                  <a:lnTo>
                    <a:pt x="2616" y="18"/>
                  </a:lnTo>
                  <a:lnTo>
                    <a:pt x="2620" y="0"/>
                  </a:lnTo>
                  <a:lnTo>
                    <a:pt x="2625" y="0"/>
                  </a:lnTo>
                  <a:lnTo>
                    <a:pt x="2629" y="0"/>
                  </a:lnTo>
                  <a:lnTo>
                    <a:pt x="2634" y="0"/>
                  </a:lnTo>
                  <a:lnTo>
                    <a:pt x="2639" y="0"/>
                  </a:lnTo>
                  <a:lnTo>
                    <a:pt x="2643" y="12"/>
                  </a:lnTo>
                  <a:lnTo>
                    <a:pt x="2648" y="24"/>
                  </a:lnTo>
                  <a:lnTo>
                    <a:pt x="2652" y="28"/>
                  </a:lnTo>
                  <a:lnTo>
                    <a:pt x="2657" y="18"/>
                  </a:lnTo>
                  <a:lnTo>
                    <a:pt x="2662" y="8"/>
                  </a:lnTo>
                  <a:lnTo>
                    <a:pt x="2666" y="2"/>
                  </a:lnTo>
                  <a:lnTo>
                    <a:pt x="2671" y="0"/>
                  </a:lnTo>
                  <a:lnTo>
                    <a:pt x="2675" y="0"/>
                  </a:lnTo>
                  <a:lnTo>
                    <a:pt x="2680" y="0"/>
                  </a:lnTo>
                  <a:lnTo>
                    <a:pt x="2685" y="8"/>
                  </a:lnTo>
                  <a:lnTo>
                    <a:pt x="2689" y="0"/>
                  </a:lnTo>
                  <a:lnTo>
                    <a:pt x="2694" y="0"/>
                  </a:lnTo>
                  <a:lnTo>
                    <a:pt x="2698" y="0"/>
                  </a:lnTo>
                  <a:lnTo>
                    <a:pt x="2703" y="0"/>
                  </a:lnTo>
                  <a:lnTo>
                    <a:pt x="2708" y="0"/>
                  </a:lnTo>
                  <a:lnTo>
                    <a:pt x="2712" y="0"/>
                  </a:lnTo>
                  <a:lnTo>
                    <a:pt x="2717" y="0"/>
                  </a:lnTo>
                  <a:lnTo>
                    <a:pt x="2721" y="0"/>
                  </a:lnTo>
                  <a:lnTo>
                    <a:pt x="2726" y="2"/>
                  </a:lnTo>
                  <a:lnTo>
                    <a:pt x="2731" y="0"/>
                  </a:lnTo>
                  <a:lnTo>
                    <a:pt x="2735" y="0"/>
                  </a:lnTo>
                  <a:lnTo>
                    <a:pt x="2740" y="0"/>
                  </a:lnTo>
                  <a:lnTo>
                    <a:pt x="2744" y="18"/>
                  </a:lnTo>
                  <a:lnTo>
                    <a:pt x="2749" y="16"/>
                  </a:lnTo>
                  <a:lnTo>
                    <a:pt x="2754" y="12"/>
                  </a:lnTo>
                  <a:lnTo>
                    <a:pt x="2758" y="14"/>
                  </a:lnTo>
                  <a:lnTo>
                    <a:pt x="2763" y="16"/>
                  </a:lnTo>
                  <a:lnTo>
                    <a:pt x="2767" y="10"/>
                  </a:lnTo>
                  <a:lnTo>
                    <a:pt x="2772" y="2"/>
                  </a:lnTo>
                  <a:lnTo>
                    <a:pt x="2777" y="0"/>
                  </a:lnTo>
                  <a:lnTo>
                    <a:pt x="2781" y="10"/>
                  </a:lnTo>
                  <a:lnTo>
                    <a:pt x="2786" y="22"/>
                  </a:lnTo>
                  <a:lnTo>
                    <a:pt x="2790" y="28"/>
                  </a:lnTo>
                  <a:lnTo>
                    <a:pt x="2795" y="16"/>
                  </a:lnTo>
                  <a:lnTo>
                    <a:pt x="2799" y="6"/>
                  </a:lnTo>
                  <a:lnTo>
                    <a:pt x="2804" y="4"/>
                  </a:lnTo>
                  <a:lnTo>
                    <a:pt x="2809" y="10"/>
                  </a:lnTo>
                  <a:lnTo>
                    <a:pt x="2813" y="4"/>
                  </a:lnTo>
                  <a:lnTo>
                    <a:pt x="2818" y="16"/>
                  </a:lnTo>
                  <a:lnTo>
                    <a:pt x="2822" y="26"/>
                  </a:lnTo>
                  <a:lnTo>
                    <a:pt x="2827" y="24"/>
                  </a:lnTo>
                  <a:lnTo>
                    <a:pt x="2832" y="2"/>
                  </a:lnTo>
                  <a:lnTo>
                    <a:pt x="2836" y="8"/>
                  </a:lnTo>
                  <a:lnTo>
                    <a:pt x="2841" y="20"/>
                  </a:lnTo>
                  <a:lnTo>
                    <a:pt x="2845" y="14"/>
                  </a:lnTo>
                  <a:lnTo>
                    <a:pt x="2850" y="6"/>
                  </a:lnTo>
                  <a:lnTo>
                    <a:pt x="2855" y="0"/>
                  </a:lnTo>
                  <a:lnTo>
                    <a:pt x="2859" y="0"/>
                  </a:lnTo>
                  <a:lnTo>
                    <a:pt x="2864" y="2"/>
                  </a:lnTo>
                  <a:lnTo>
                    <a:pt x="2868" y="0"/>
                  </a:lnTo>
                  <a:lnTo>
                    <a:pt x="2873" y="0"/>
                  </a:lnTo>
                  <a:lnTo>
                    <a:pt x="2878" y="0"/>
                  </a:lnTo>
                  <a:lnTo>
                    <a:pt x="2882" y="0"/>
                  </a:lnTo>
                  <a:lnTo>
                    <a:pt x="2887" y="0"/>
                  </a:lnTo>
                  <a:lnTo>
                    <a:pt x="2891" y="0"/>
                  </a:lnTo>
                  <a:lnTo>
                    <a:pt x="2896" y="0"/>
                  </a:lnTo>
                  <a:lnTo>
                    <a:pt x="2901" y="0"/>
                  </a:lnTo>
                  <a:lnTo>
                    <a:pt x="2905" y="30"/>
                  </a:lnTo>
                  <a:lnTo>
                    <a:pt x="2910" y="32"/>
                  </a:lnTo>
                  <a:lnTo>
                    <a:pt x="2914" y="34"/>
                  </a:lnTo>
                  <a:lnTo>
                    <a:pt x="2919" y="20"/>
                  </a:lnTo>
                  <a:lnTo>
                    <a:pt x="2924" y="6"/>
                  </a:lnTo>
                  <a:lnTo>
                    <a:pt x="2928" y="2"/>
                  </a:lnTo>
                  <a:lnTo>
                    <a:pt x="2933" y="4"/>
                  </a:lnTo>
                  <a:lnTo>
                    <a:pt x="2937" y="0"/>
                  </a:lnTo>
                  <a:lnTo>
                    <a:pt x="2942" y="0"/>
                  </a:lnTo>
                  <a:lnTo>
                    <a:pt x="2947" y="8"/>
                  </a:lnTo>
                  <a:lnTo>
                    <a:pt x="2951" y="6"/>
                  </a:lnTo>
                  <a:lnTo>
                    <a:pt x="2956" y="2"/>
                  </a:lnTo>
                  <a:lnTo>
                    <a:pt x="2960" y="0"/>
                  </a:lnTo>
                  <a:lnTo>
                    <a:pt x="2965" y="0"/>
                  </a:lnTo>
                  <a:lnTo>
                    <a:pt x="2970" y="0"/>
                  </a:lnTo>
                  <a:lnTo>
                    <a:pt x="2974" y="14"/>
                  </a:lnTo>
                  <a:lnTo>
                    <a:pt x="2979" y="22"/>
                  </a:lnTo>
                  <a:lnTo>
                    <a:pt x="2983" y="18"/>
                  </a:lnTo>
                  <a:lnTo>
                    <a:pt x="2988" y="14"/>
                  </a:lnTo>
                  <a:lnTo>
                    <a:pt x="2993" y="0"/>
                  </a:lnTo>
                  <a:lnTo>
                    <a:pt x="2997" y="0"/>
                  </a:lnTo>
                  <a:lnTo>
                    <a:pt x="3002" y="0"/>
                  </a:lnTo>
                  <a:lnTo>
                    <a:pt x="3006" y="4"/>
                  </a:lnTo>
                  <a:lnTo>
                    <a:pt x="3011" y="0"/>
                  </a:lnTo>
                  <a:lnTo>
                    <a:pt x="3016" y="0"/>
                  </a:lnTo>
                  <a:lnTo>
                    <a:pt x="3020" y="0"/>
                  </a:lnTo>
                  <a:lnTo>
                    <a:pt x="3025" y="0"/>
                  </a:lnTo>
                  <a:lnTo>
                    <a:pt x="3029" y="4"/>
                  </a:lnTo>
                  <a:lnTo>
                    <a:pt x="3034" y="12"/>
                  </a:lnTo>
                  <a:lnTo>
                    <a:pt x="3039" y="24"/>
                  </a:lnTo>
                  <a:lnTo>
                    <a:pt x="3043" y="64"/>
                  </a:lnTo>
                  <a:lnTo>
                    <a:pt x="3048" y="102"/>
                  </a:lnTo>
                  <a:lnTo>
                    <a:pt x="3052" y="104"/>
                  </a:lnTo>
                  <a:lnTo>
                    <a:pt x="3057" y="56"/>
                  </a:lnTo>
                  <a:lnTo>
                    <a:pt x="3062" y="16"/>
                  </a:lnTo>
                  <a:lnTo>
                    <a:pt x="3066" y="2"/>
                  </a:lnTo>
                  <a:lnTo>
                    <a:pt x="3071" y="6"/>
                  </a:lnTo>
                  <a:lnTo>
                    <a:pt x="3075" y="10"/>
                  </a:lnTo>
                  <a:lnTo>
                    <a:pt x="3080" y="10"/>
                  </a:lnTo>
                  <a:lnTo>
                    <a:pt x="3085" y="18"/>
                  </a:lnTo>
                  <a:lnTo>
                    <a:pt x="3089" y="34"/>
                  </a:lnTo>
                  <a:lnTo>
                    <a:pt x="3094" y="48"/>
                  </a:lnTo>
                  <a:lnTo>
                    <a:pt x="3098" y="52"/>
                  </a:lnTo>
                  <a:lnTo>
                    <a:pt x="3103" y="40"/>
                  </a:lnTo>
                  <a:lnTo>
                    <a:pt x="3108" y="12"/>
                  </a:lnTo>
                  <a:lnTo>
                    <a:pt x="3112" y="8"/>
                  </a:lnTo>
                  <a:lnTo>
                    <a:pt x="3117" y="0"/>
                  </a:lnTo>
                  <a:lnTo>
                    <a:pt x="3121" y="0"/>
                  </a:lnTo>
                  <a:lnTo>
                    <a:pt x="3126" y="12"/>
                  </a:lnTo>
                  <a:lnTo>
                    <a:pt x="3131" y="16"/>
                  </a:lnTo>
                  <a:lnTo>
                    <a:pt x="3135" y="14"/>
                  </a:lnTo>
                  <a:lnTo>
                    <a:pt x="3140" y="0"/>
                  </a:lnTo>
                  <a:lnTo>
                    <a:pt x="3144" y="0"/>
                  </a:lnTo>
                  <a:lnTo>
                    <a:pt x="3149" y="0"/>
                  </a:lnTo>
                  <a:lnTo>
                    <a:pt x="3153" y="0"/>
                  </a:lnTo>
                  <a:lnTo>
                    <a:pt x="3158" y="20"/>
                  </a:lnTo>
                  <a:lnTo>
                    <a:pt x="3163" y="26"/>
                  </a:lnTo>
                  <a:lnTo>
                    <a:pt x="3167" y="18"/>
                  </a:lnTo>
                  <a:lnTo>
                    <a:pt x="3172" y="10"/>
                  </a:lnTo>
                  <a:lnTo>
                    <a:pt x="3176" y="8"/>
                  </a:lnTo>
                  <a:lnTo>
                    <a:pt x="3181" y="8"/>
                  </a:lnTo>
                  <a:lnTo>
                    <a:pt x="3186" y="10"/>
                  </a:lnTo>
                  <a:lnTo>
                    <a:pt x="3190" y="8"/>
                  </a:lnTo>
                  <a:lnTo>
                    <a:pt x="3195" y="12"/>
                  </a:lnTo>
                  <a:lnTo>
                    <a:pt x="3199" y="8"/>
                  </a:lnTo>
                  <a:lnTo>
                    <a:pt x="3204" y="6"/>
                  </a:lnTo>
                  <a:lnTo>
                    <a:pt x="3209" y="14"/>
                  </a:lnTo>
                  <a:lnTo>
                    <a:pt x="3213" y="22"/>
                  </a:lnTo>
                  <a:lnTo>
                    <a:pt x="3218" y="46"/>
                  </a:lnTo>
                  <a:lnTo>
                    <a:pt x="3222" y="54"/>
                  </a:lnTo>
                  <a:lnTo>
                    <a:pt x="3227" y="52"/>
                  </a:lnTo>
                  <a:lnTo>
                    <a:pt x="3232" y="46"/>
                  </a:lnTo>
                  <a:lnTo>
                    <a:pt x="3236" y="28"/>
                  </a:lnTo>
                  <a:lnTo>
                    <a:pt x="3241" y="0"/>
                  </a:lnTo>
                  <a:lnTo>
                    <a:pt x="3245" y="0"/>
                  </a:lnTo>
                  <a:lnTo>
                    <a:pt x="3250" y="14"/>
                  </a:lnTo>
                  <a:lnTo>
                    <a:pt x="3255" y="26"/>
                  </a:lnTo>
                  <a:lnTo>
                    <a:pt x="3259" y="34"/>
                  </a:lnTo>
                  <a:lnTo>
                    <a:pt x="3264" y="30"/>
                  </a:lnTo>
                  <a:lnTo>
                    <a:pt x="3268" y="26"/>
                  </a:lnTo>
                  <a:lnTo>
                    <a:pt x="3273" y="16"/>
                  </a:lnTo>
                  <a:lnTo>
                    <a:pt x="3278" y="12"/>
                  </a:lnTo>
                  <a:lnTo>
                    <a:pt x="3282" y="16"/>
                  </a:lnTo>
                  <a:lnTo>
                    <a:pt x="3287" y="12"/>
                  </a:lnTo>
                  <a:lnTo>
                    <a:pt x="3291" y="12"/>
                  </a:lnTo>
                  <a:lnTo>
                    <a:pt x="3296" y="0"/>
                  </a:lnTo>
                  <a:lnTo>
                    <a:pt x="3301" y="0"/>
                  </a:lnTo>
                  <a:lnTo>
                    <a:pt x="3305" y="2"/>
                  </a:lnTo>
                  <a:lnTo>
                    <a:pt x="3310" y="0"/>
                  </a:lnTo>
                  <a:lnTo>
                    <a:pt x="3314" y="0"/>
                  </a:lnTo>
                  <a:lnTo>
                    <a:pt x="3319" y="0"/>
                  </a:lnTo>
                  <a:lnTo>
                    <a:pt x="3324" y="4"/>
                  </a:lnTo>
                  <a:lnTo>
                    <a:pt x="3328" y="12"/>
                  </a:lnTo>
                  <a:lnTo>
                    <a:pt x="3333" y="16"/>
                  </a:lnTo>
                  <a:lnTo>
                    <a:pt x="3337" y="32"/>
                  </a:lnTo>
                  <a:lnTo>
                    <a:pt x="3342" y="58"/>
                  </a:lnTo>
                  <a:lnTo>
                    <a:pt x="3347" y="64"/>
                  </a:lnTo>
                  <a:lnTo>
                    <a:pt x="3351" y="48"/>
                  </a:lnTo>
                  <a:lnTo>
                    <a:pt x="3356" y="36"/>
                  </a:lnTo>
                  <a:lnTo>
                    <a:pt x="3360" y="38"/>
                  </a:lnTo>
                  <a:lnTo>
                    <a:pt x="3365" y="16"/>
                  </a:lnTo>
                  <a:lnTo>
                    <a:pt x="3370" y="0"/>
                  </a:lnTo>
                  <a:lnTo>
                    <a:pt x="3374" y="2"/>
                  </a:lnTo>
                  <a:lnTo>
                    <a:pt x="3379" y="12"/>
                  </a:lnTo>
                  <a:lnTo>
                    <a:pt x="3383" y="38"/>
                  </a:lnTo>
                  <a:lnTo>
                    <a:pt x="3388" y="62"/>
                  </a:lnTo>
                  <a:lnTo>
                    <a:pt x="3393" y="74"/>
                  </a:lnTo>
                  <a:lnTo>
                    <a:pt x="3397" y="100"/>
                  </a:lnTo>
                  <a:lnTo>
                    <a:pt x="3402" y="86"/>
                  </a:lnTo>
                  <a:lnTo>
                    <a:pt x="3406" y="56"/>
                  </a:lnTo>
                  <a:lnTo>
                    <a:pt x="3411" y="34"/>
                  </a:lnTo>
                  <a:lnTo>
                    <a:pt x="3416" y="26"/>
                  </a:lnTo>
                  <a:lnTo>
                    <a:pt x="3420" y="20"/>
                  </a:lnTo>
                  <a:lnTo>
                    <a:pt x="3425" y="34"/>
                  </a:lnTo>
                  <a:lnTo>
                    <a:pt x="3429" y="28"/>
                  </a:lnTo>
                  <a:lnTo>
                    <a:pt x="3434" y="18"/>
                  </a:lnTo>
                  <a:lnTo>
                    <a:pt x="3439" y="6"/>
                  </a:lnTo>
                  <a:lnTo>
                    <a:pt x="3443" y="2"/>
                  </a:lnTo>
                  <a:lnTo>
                    <a:pt x="3448" y="2"/>
                  </a:lnTo>
                  <a:lnTo>
                    <a:pt x="3452" y="0"/>
                  </a:lnTo>
                  <a:lnTo>
                    <a:pt x="3457" y="0"/>
                  </a:lnTo>
                  <a:lnTo>
                    <a:pt x="3462" y="0"/>
                  </a:lnTo>
                  <a:lnTo>
                    <a:pt x="3466" y="4"/>
                  </a:lnTo>
                  <a:lnTo>
                    <a:pt x="3471" y="4"/>
                  </a:lnTo>
                  <a:lnTo>
                    <a:pt x="3475" y="4"/>
                  </a:lnTo>
                  <a:lnTo>
                    <a:pt x="3480" y="2"/>
                  </a:lnTo>
                  <a:lnTo>
                    <a:pt x="3485" y="2"/>
                  </a:lnTo>
                  <a:lnTo>
                    <a:pt x="3489" y="6"/>
                  </a:lnTo>
                  <a:lnTo>
                    <a:pt x="3494" y="16"/>
                  </a:lnTo>
                  <a:lnTo>
                    <a:pt x="3498" y="28"/>
                  </a:lnTo>
                  <a:lnTo>
                    <a:pt x="3503" y="26"/>
                  </a:lnTo>
                  <a:lnTo>
                    <a:pt x="3508" y="12"/>
                  </a:lnTo>
                  <a:lnTo>
                    <a:pt x="3512" y="0"/>
                  </a:lnTo>
                  <a:lnTo>
                    <a:pt x="3517" y="14"/>
                  </a:lnTo>
                  <a:lnTo>
                    <a:pt x="3521" y="0"/>
                  </a:lnTo>
                  <a:lnTo>
                    <a:pt x="3526" y="0"/>
                  </a:lnTo>
                  <a:lnTo>
                    <a:pt x="3531" y="0"/>
                  </a:lnTo>
                  <a:lnTo>
                    <a:pt x="3535" y="0"/>
                  </a:lnTo>
                  <a:lnTo>
                    <a:pt x="3540" y="22"/>
                  </a:lnTo>
                  <a:lnTo>
                    <a:pt x="3544" y="12"/>
                  </a:lnTo>
                  <a:lnTo>
                    <a:pt x="3549" y="4"/>
                  </a:lnTo>
                  <a:lnTo>
                    <a:pt x="3554" y="2"/>
                  </a:lnTo>
                  <a:lnTo>
                    <a:pt x="3558" y="4"/>
                  </a:lnTo>
                  <a:lnTo>
                    <a:pt x="3563" y="20"/>
                  </a:lnTo>
                  <a:lnTo>
                    <a:pt x="3567" y="32"/>
                  </a:lnTo>
                  <a:lnTo>
                    <a:pt x="3572" y="34"/>
                  </a:lnTo>
                  <a:lnTo>
                    <a:pt x="3577" y="26"/>
                  </a:lnTo>
                  <a:lnTo>
                    <a:pt x="3581" y="12"/>
                  </a:lnTo>
                  <a:lnTo>
                    <a:pt x="3586" y="12"/>
                  </a:lnTo>
                  <a:lnTo>
                    <a:pt x="3590" y="16"/>
                  </a:lnTo>
                  <a:lnTo>
                    <a:pt x="3595" y="20"/>
                  </a:lnTo>
                  <a:lnTo>
                    <a:pt x="3600" y="0"/>
                  </a:lnTo>
                  <a:lnTo>
                    <a:pt x="3604" y="0"/>
                  </a:lnTo>
                  <a:lnTo>
                    <a:pt x="3609" y="0"/>
                  </a:lnTo>
                  <a:lnTo>
                    <a:pt x="3613" y="0"/>
                  </a:lnTo>
                  <a:lnTo>
                    <a:pt x="3618" y="0"/>
                  </a:lnTo>
                  <a:lnTo>
                    <a:pt x="3623" y="0"/>
                  </a:lnTo>
                  <a:lnTo>
                    <a:pt x="3627" y="0"/>
                  </a:lnTo>
                  <a:lnTo>
                    <a:pt x="3632" y="0"/>
                  </a:lnTo>
                  <a:lnTo>
                    <a:pt x="3636" y="0"/>
                  </a:lnTo>
                  <a:lnTo>
                    <a:pt x="3641" y="16"/>
                  </a:lnTo>
                  <a:lnTo>
                    <a:pt x="3646" y="18"/>
                  </a:lnTo>
                  <a:lnTo>
                    <a:pt x="3650" y="38"/>
                  </a:lnTo>
                  <a:lnTo>
                    <a:pt x="3655" y="0"/>
                  </a:lnTo>
                  <a:lnTo>
                    <a:pt x="3659" y="6"/>
                  </a:lnTo>
                  <a:lnTo>
                    <a:pt x="3664" y="18"/>
                  </a:lnTo>
                  <a:lnTo>
                    <a:pt x="3669" y="26"/>
                  </a:lnTo>
                  <a:lnTo>
                    <a:pt x="3673" y="22"/>
                  </a:lnTo>
                  <a:lnTo>
                    <a:pt x="3678" y="12"/>
                  </a:lnTo>
                  <a:lnTo>
                    <a:pt x="3682" y="6"/>
                  </a:lnTo>
                  <a:lnTo>
                    <a:pt x="3687" y="4"/>
                  </a:lnTo>
                  <a:lnTo>
                    <a:pt x="3691" y="4"/>
                  </a:lnTo>
                  <a:lnTo>
                    <a:pt x="3696" y="4"/>
                  </a:lnTo>
                  <a:lnTo>
                    <a:pt x="3701" y="2"/>
                  </a:lnTo>
                  <a:lnTo>
                    <a:pt x="3705" y="8"/>
                  </a:lnTo>
                  <a:lnTo>
                    <a:pt x="3710" y="14"/>
                  </a:lnTo>
                  <a:lnTo>
                    <a:pt x="3714" y="0"/>
                  </a:lnTo>
                  <a:lnTo>
                    <a:pt x="3719" y="0"/>
                  </a:lnTo>
                  <a:lnTo>
                    <a:pt x="3724" y="0"/>
                  </a:lnTo>
                  <a:lnTo>
                    <a:pt x="3728" y="2"/>
                  </a:lnTo>
                  <a:lnTo>
                    <a:pt x="3733" y="4"/>
                  </a:lnTo>
                  <a:lnTo>
                    <a:pt x="3737" y="4"/>
                  </a:lnTo>
                  <a:lnTo>
                    <a:pt x="3742" y="4"/>
                  </a:lnTo>
                  <a:lnTo>
                    <a:pt x="3747" y="4"/>
                  </a:lnTo>
                  <a:lnTo>
                    <a:pt x="3751" y="4"/>
                  </a:lnTo>
                  <a:lnTo>
                    <a:pt x="3756" y="4"/>
                  </a:lnTo>
                  <a:lnTo>
                    <a:pt x="3760" y="6"/>
                  </a:lnTo>
                  <a:lnTo>
                    <a:pt x="3765" y="20"/>
                  </a:lnTo>
                  <a:lnTo>
                    <a:pt x="3770" y="34"/>
                  </a:lnTo>
                  <a:lnTo>
                    <a:pt x="3774" y="0"/>
                  </a:lnTo>
                  <a:lnTo>
                    <a:pt x="3779" y="0"/>
                  </a:lnTo>
                  <a:lnTo>
                    <a:pt x="3783" y="0"/>
                  </a:lnTo>
                  <a:lnTo>
                    <a:pt x="3788" y="18"/>
                  </a:lnTo>
                  <a:lnTo>
                    <a:pt x="3793" y="0"/>
                  </a:lnTo>
                  <a:lnTo>
                    <a:pt x="3797" y="0"/>
                  </a:lnTo>
                  <a:lnTo>
                    <a:pt x="3802" y="20"/>
                  </a:lnTo>
                  <a:lnTo>
                    <a:pt x="3806" y="20"/>
                  </a:lnTo>
                  <a:lnTo>
                    <a:pt x="3811" y="22"/>
                  </a:lnTo>
                  <a:lnTo>
                    <a:pt x="3816" y="40"/>
                  </a:lnTo>
                  <a:lnTo>
                    <a:pt x="3820" y="20"/>
                  </a:lnTo>
                  <a:lnTo>
                    <a:pt x="3825" y="16"/>
                  </a:lnTo>
                  <a:lnTo>
                    <a:pt x="3829" y="12"/>
                  </a:lnTo>
                  <a:lnTo>
                    <a:pt x="3834" y="8"/>
                  </a:lnTo>
                  <a:lnTo>
                    <a:pt x="3839" y="0"/>
                  </a:lnTo>
                  <a:lnTo>
                    <a:pt x="3843" y="0"/>
                  </a:lnTo>
                  <a:lnTo>
                    <a:pt x="3848" y="4"/>
                  </a:lnTo>
                  <a:lnTo>
                    <a:pt x="3852" y="8"/>
                  </a:lnTo>
                  <a:lnTo>
                    <a:pt x="3857" y="30"/>
                  </a:lnTo>
                  <a:lnTo>
                    <a:pt x="3862" y="24"/>
                  </a:lnTo>
                  <a:lnTo>
                    <a:pt x="3866" y="18"/>
                  </a:lnTo>
                  <a:lnTo>
                    <a:pt x="3871" y="28"/>
                  </a:lnTo>
                  <a:lnTo>
                    <a:pt x="3875" y="42"/>
                  </a:lnTo>
                  <a:lnTo>
                    <a:pt x="3880" y="44"/>
                  </a:lnTo>
                  <a:lnTo>
                    <a:pt x="3885" y="34"/>
                  </a:lnTo>
                  <a:lnTo>
                    <a:pt x="3889" y="10"/>
                  </a:lnTo>
                  <a:lnTo>
                    <a:pt x="3894" y="0"/>
                  </a:lnTo>
                  <a:lnTo>
                    <a:pt x="3898" y="0"/>
                  </a:lnTo>
                  <a:lnTo>
                    <a:pt x="3903" y="26"/>
                  </a:lnTo>
                  <a:lnTo>
                    <a:pt x="3908" y="22"/>
                  </a:lnTo>
                  <a:lnTo>
                    <a:pt x="3912" y="10"/>
                  </a:lnTo>
                  <a:lnTo>
                    <a:pt x="3917" y="8"/>
                  </a:lnTo>
                  <a:lnTo>
                    <a:pt x="3921" y="12"/>
                  </a:lnTo>
                  <a:lnTo>
                    <a:pt x="3926" y="10"/>
                  </a:lnTo>
                  <a:lnTo>
                    <a:pt x="3931" y="0"/>
                  </a:lnTo>
                  <a:lnTo>
                    <a:pt x="3935" y="16"/>
                  </a:lnTo>
                  <a:lnTo>
                    <a:pt x="3940" y="14"/>
                  </a:lnTo>
                  <a:lnTo>
                    <a:pt x="3944" y="18"/>
                  </a:lnTo>
                  <a:lnTo>
                    <a:pt x="3949" y="32"/>
                  </a:lnTo>
                  <a:lnTo>
                    <a:pt x="3954" y="14"/>
                  </a:lnTo>
                  <a:lnTo>
                    <a:pt x="3958" y="10"/>
                  </a:lnTo>
                  <a:lnTo>
                    <a:pt x="3963" y="6"/>
                  </a:lnTo>
                  <a:lnTo>
                    <a:pt x="3967" y="6"/>
                  </a:lnTo>
                  <a:lnTo>
                    <a:pt x="3972" y="24"/>
                  </a:lnTo>
                  <a:lnTo>
                    <a:pt x="3977" y="40"/>
                  </a:lnTo>
                  <a:lnTo>
                    <a:pt x="3981" y="40"/>
                  </a:lnTo>
                  <a:lnTo>
                    <a:pt x="3986" y="66"/>
                  </a:lnTo>
                  <a:lnTo>
                    <a:pt x="3990" y="64"/>
                  </a:lnTo>
                  <a:lnTo>
                    <a:pt x="3995" y="32"/>
                  </a:lnTo>
                  <a:lnTo>
                    <a:pt x="4000" y="12"/>
                  </a:lnTo>
                  <a:lnTo>
                    <a:pt x="4004" y="6"/>
                  </a:lnTo>
                  <a:lnTo>
                    <a:pt x="4009" y="4"/>
                  </a:lnTo>
                  <a:lnTo>
                    <a:pt x="4013" y="12"/>
                  </a:lnTo>
                  <a:lnTo>
                    <a:pt x="4018" y="20"/>
                  </a:lnTo>
                  <a:lnTo>
                    <a:pt x="4023" y="18"/>
                  </a:lnTo>
                  <a:lnTo>
                    <a:pt x="4027" y="10"/>
                  </a:lnTo>
                  <a:lnTo>
                    <a:pt x="4032" y="6"/>
                  </a:lnTo>
                  <a:lnTo>
                    <a:pt x="4036" y="10"/>
                  </a:lnTo>
                  <a:lnTo>
                    <a:pt x="4041" y="6"/>
                  </a:lnTo>
                  <a:lnTo>
                    <a:pt x="4045" y="4"/>
                  </a:lnTo>
                  <a:lnTo>
                    <a:pt x="4050" y="2"/>
                  </a:lnTo>
                  <a:lnTo>
                    <a:pt x="4055" y="0"/>
                  </a:lnTo>
                  <a:lnTo>
                    <a:pt x="4059" y="0"/>
                  </a:lnTo>
                  <a:lnTo>
                    <a:pt x="4064" y="0"/>
                  </a:lnTo>
                  <a:lnTo>
                    <a:pt x="4068" y="4"/>
                  </a:lnTo>
                  <a:lnTo>
                    <a:pt x="4073" y="8"/>
                  </a:lnTo>
                  <a:lnTo>
                    <a:pt x="4078" y="12"/>
                  </a:lnTo>
                  <a:lnTo>
                    <a:pt x="4082" y="12"/>
                  </a:lnTo>
                  <a:lnTo>
                    <a:pt x="4087" y="16"/>
                  </a:lnTo>
                  <a:lnTo>
                    <a:pt x="4091" y="10"/>
                  </a:lnTo>
                  <a:lnTo>
                    <a:pt x="4096" y="8"/>
                  </a:lnTo>
                  <a:lnTo>
                    <a:pt x="4101" y="6"/>
                  </a:lnTo>
                  <a:lnTo>
                    <a:pt x="4105" y="14"/>
                  </a:lnTo>
                  <a:lnTo>
                    <a:pt x="4110" y="26"/>
                  </a:lnTo>
                  <a:lnTo>
                    <a:pt x="4114" y="28"/>
                  </a:lnTo>
                  <a:lnTo>
                    <a:pt x="4119" y="18"/>
                  </a:lnTo>
                  <a:lnTo>
                    <a:pt x="4124" y="0"/>
                  </a:lnTo>
                  <a:lnTo>
                    <a:pt x="4128" y="0"/>
                  </a:lnTo>
                  <a:lnTo>
                    <a:pt x="4133" y="0"/>
                  </a:lnTo>
                  <a:lnTo>
                    <a:pt x="4137" y="0"/>
                  </a:lnTo>
                  <a:lnTo>
                    <a:pt x="4142" y="12"/>
                  </a:lnTo>
                  <a:lnTo>
                    <a:pt x="4147" y="20"/>
                  </a:lnTo>
                  <a:lnTo>
                    <a:pt x="4151" y="14"/>
                  </a:lnTo>
                  <a:lnTo>
                    <a:pt x="4156" y="22"/>
                  </a:lnTo>
                  <a:lnTo>
                    <a:pt x="4160" y="32"/>
                  </a:lnTo>
                  <a:lnTo>
                    <a:pt x="4165" y="30"/>
                  </a:lnTo>
                  <a:lnTo>
                    <a:pt x="4170" y="14"/>
                  </a:lnTo>
                  <a:lnTo>
                    <a:pt x="4174" y="8"/>
                  </a:lnTo>
                  <a:lnTo>
                    <a:pt x="4179" y="10"/>
                  </a:lnTo>
                  <a:lnTo>
                    <a:pt x="4183" y="6"/>
                  </a:lnTo>
                  <a:lnTo>
                    <a:pt x="4188" y="4"/>
                  </a:lnTo>
                  <a:lnTo>
                    <a:pt x="4193" y="6"/>
                  </a:lnTo>
                  <a:lnTo>
                    <a:pt x="4197" y="8"/>
                  </a:lnTo>
                  <a:lnTo>
                    <a:pt x="4202" y="6"/>
                  </a:lnTo>
                  <a:lnTo>
                    <a:pt x="4206" y="2"/>
                  </a:lnTo>
                  <a:lnTo>
                    <a:pt x="4211" y="0"/>
                  </a:lnTo>
                  <a:lnTo>
                    <a:pt x="4216" y="16"/>
                  </a:lnTo>
                  <a:lnTo>
                    <a:pt x="4220" y="10"/>
                  </a:lnTo>
                  <a:lnTo>
                    <a:pt x="4225" y="2"/>
                  </a:lnTo>
                  <a:lnTo>
                    <a:pt x="4229" y="0"/>
                  </a:lnTo>
                  <a:lnTo>
                    <a:pt x="4234" y="0"/>
                  </a:lnTo>
                  <a:lnTo>
                    <a:pt x="4239" y="4"/>
                  </a:lnTo>
                  <a:lnTo>
                    <a:pt x="4243" y="14"/>
                  </a:lnTo>
                  <a:lnTo>
                    <a:pt x="4248" y="24"/>
                  </a:lnTo>
                  <a:lnTo>
                    <a:pt x="4252" y="20"/>
                  </a:lnTo>
                  <a:lnTo>
                    <a:pt x="4257" y="10"/>
                  </a:lnTo>
                  <a:lnTo>
                    <a:pt x="4262" y="8"/>
                  </a:lnTo>
                  <a:lnTo>
                    <a:pt x="4266" y="30"/>
                  </a:lnTo>
                  <a:lnTo>
                    <a:pt x="4271" y="16"/>
                  </a:lnTo>
                  <a:lnTo>
                    <a:pt x="4275" y="10"/>
                  </a:lnTo>
                  <a:lnTo>
                    <a:pt x="4280" y="10"/>
                  </a:lnTo>
                  <a:lnTo>
                    <a:pt x="4285" y="12"/>
                  </a:lnTo>
                  <a:lnTo>
                    <a:pt x="4289" y="8"/>
                  </a:lnTo>
                  <a:lnTo>
                    <a:pt x="4294" y="0"/>
                  </a:lnTo>
                  <a:lnTo>
                    <a:pt x="4298" y="0"/>
                  </a:lnTo>
                  <a:lnTo>
                    <a:pt x="4303" y="20"/>
                  </a:lnTo>
                  <a:lnTo>
                    <a:pt x="4308" y="24"/>
                  </a:lnTo>
                  <a:lnTo>
                    <a:pt x="4312" y="16"/>
                  </a:lnTo>
                  <a:lnTo>
                    <a:pt x="4317" y="4"/>
                  </a:lnTo>
                  <a:lnTo>
                    <a:pt x="4321" y="0"/>
                  </a:lnTo>
                  <a:lnTo>
                    <a:pt x="4326" y="10"/>
                  </a:lnTo>
                  <a:lnTo>
                    <a:pt x="4331" y="20"/>
                  </a:lnTo>
                  <a:lnTo>
                    <a:pt x="4335" y="24"/>
                  </a:lnTo>
                  <a:lnTo>
                    <a:pt x="4340" y="22"/>
                  </a:lnTo>
                  <a:lnTo>
                    <a:pt x="4344" y="18"/>
                  </a:lnTo>
                  <a:lnTo>
                    <a:pt x="4349" y="28"/>
                  </a:lnTo>
                  <a:lnTo>
                    <a:pt x="4354" y="28"/>
                  </a:lnTo>
                  <a:lnTo>
                    <a:pt x="4358" y="34"/>
                  </a:lnTo>
                  <a:lnTo>
                    <a:pt x="4363" y="26"/>
                  </a:lnTo>
                  <a:lnTo>
                    <a:pt x="4367" y="0"/>
                  </a:lnTo>
                  <a:lnTo>
                    <a:pt x="4372" y="0"/>
                  </a:lnTo>
                  <a:lnTo>
                    <a:pt x="4376" y="0"/>
                  </a:lnTo>
                  <a:lnTo>
                    <a:pt x="4381" y="6"/>
                  </a:lnTo>
                  <a:lnTo>
                    <a:pt x="4386" y="6"/>
                  </a:lnTo>
                  <a:lnTo>
                    <a:pt x="4390" y="8"/>
                  </a:lnTo>
                  <a:lnTo>
                    <a:pt x="4395" y="10"/>
                  </a:lnTo>
                  <a:lnTo>
                    <a:pt x="4399" y="8"/>
                  </a:lnTo>
                  <a:lnTo>
                    <a:pt x="4404" y="4"/>
                  </a:lnTo>
                  <a:lnTo>
                    <a:pt x="4409" y="2"/>
                  </a:lnTo>
                  <a:lnTo>
                    <a:pt x="4413" y="6"/>
                  </a:lnTo>
                  <a:lnTo>
                    <a:pt x="4418" y="14"/>
                  </a:lnTo>
                  <a:lnTo>
                    <a:pt x="4422" y="20"/>
                  </a:lnTo>
                  <a:lnTo>
                    <a:pt x="4427" y="16"/>
                  </a:lnTo>
                  <a:lnTo>
                    <a:pt x="4432" y="8"/>
                  </a:lnTo>
                  <a:lnTo>
                    <a:pt x="4436" y="4"/>
                  </a:lnTo>
                  <a:lnTo>
                    <a:pt x="4441" y="4"/>
                  </a:lnTo>
                  <a:lnTo>
                    <a:pt x="4445" y="2"/>
                  </a:lnTo>
                  <a:lnTo>
                    <a:pt x="4450" y="2"/>
                  </a:lnTo>
                  <a:lnTo>
                    <a:pt x="4455" y="0"/>
                  </a:lnTo>
                  <a:lnTo>
                    <a:pt x="4459" y="24"/>
                  </a:lnTo>
                  <a:lnTo>
                    <a:pt x="4464" y="30"/>
                  </a:lnTo>
                  <a:lnTo>
                    <a:pt x="4468" y="28"/>
                  </a:lnTo>
                  <a:lnTo>
                    <a:pt x="4473" y="0"/>
                  </a:lnTo>
                  <a:lnTo>
                    <a:pt x="4478" y="0"/>
                  </a:lnTo>
                  <a:lnTo>
                    <a:pt x="4482" y="0"/>
                  </a:lnTo>
                  <a:lnTo>
                    <a:pt x="4487" y="34"/>
                  </a:lnTo>
                  <a:lnTo>
                    <a:pt x="4491" y="32"/>
                  </a:lnTo>
                  <a:lnTo>
                    <a:pt x="4496" y="20"/>
                  </a:lnTo>
                  <a:lnTo>
                    <a:pt x="4501" y="8"/>
                  </a:lnTo>
                  <a:lnTo>
                    <a:pt x="4505" y="14"/>
                  </a:lnTo>
                  <a:lnTo>
                    <a:pt x="4510" y="22"/>
                  </a:lnTo>
                  <a:lnTo>
                    <a:pt x="4514" y="26"/>
                  </a:lnTo>
                  <a:lnTo>
                    <a:pt x="4519" y="26"/>
                  </a:lnTo>
                  <a:lnTo>
                    <a:pt x="4524" y="34"/>
                  </a:lnTo>
                  <a:lnTo>
                    <a:pt x="4528" y="20"/>
                  </a:lnTo>
                  <a:lnTo>
                    <a:pt x="4533" y="6"/>
                  </a:lnTo>
                  <a:lnTo>
                    <a:pt x="4537" y="10"/>
                  </a:lnTo>
                  <a:lnTo>
                    <a:pt x="4542" y="12"/>
                  </a:lnTo>
                  <a:lnTo>
                    <a:pt x="4547" y="10"/>
                  </a:lnTo>
                  <a:lnTo>
                    <a:pt x="4551" y="12"/>
                  </a:lnTo>
                  <a:lnTo>
                    <a:pt x="4556" y="4"/>
                  </a:lnTo>
                  <a:lnTo>
                    <a:pt x="4560" y="4"/>
                  </a:lnTo>
                  <a:lnTo>
                    <a:pt x="4565" y="0"/>
                  </a:lnTo>
                  <a:lnTo>
                    <a:pt x="4570" y="0"/>
                  </a:lnTo>
                  <a:lnTo>
                    <a:pt x="4574" y="0"/>
                  </a:lnTo>
                  <a:lnTo>
                    <a:pt x="4579" y="0"/>
                  </a:lnTo>
                  <a:lnTo>
                    <a:pt x="4583" y="0"/>
                  </a:lnTo>
                  <a:lnTo>
                    <a:pt x="4588" y="2"/>
                  </a:lnTo>
                  <a:lnTo>
                    <a:pt x="4593" y="2"/>
                  </a:lnTo>
                  <a:lnTo>
                    <a:pt x="4597" y="0"/>
                  </a:lnTo>
                  <a:lnTo>
                    <a:pt x="4602" y="0"/>
                  </a:lnTo>
                  <a:lnTo>
                    <a:pt x="4606" y="20"/>
                  </a:lnTo>
                  <a:lnTo>
                    <a:pt x="4611" y="14"/>
                  </a:lnTo>
                  <a:lnTo>
                    <a:pt x="4616" y="2"/>
                  </a:lnTo>
                  <a:lnTo>
                    <a:pt x="4620" y="2"/>
                  </a:lnTo>
                  <a:lnTo>
                    <a:pt x="4625" y="0"/>
                  </a:lnTo>
                  <a:lnTo>
                    <a:pt x="4629" y="0"/>
                  </a:lnTo>
                  <a:lnTo>
                    <a:pt x="4634" y="0"/>
                  </a:lnTo>
                  <a:lnTo>
                    <a:pt x="4639" y="0"/>
                  </a:lnTo>
                  <a:lnTo>
                    <a:pt x="4643" y="0"/>
                  </a:lnTo>
                  <a:lnTo>
                    <a:pt x="4648" y="2"/>
                  </a:lnTo>
                  <a:lnTo>
                    <a:pt x="4652" y="12"/>
                  </a:lnTo>
                  <a:lnTo>
                    <a:pt x="4657" y="14"/>
                  </a:lnTo>
                  <a:lnTo>
                    <a:pt x="4662" y="20"/>
                  </a:lnTo>
                  <a:lnTo>
                    <a:pt x="4666" y="14"/>
                  </a:lnTo>
                  <a:lnTo>
                    <a:pt x="4671" y="4"/>
                  </a:lnTo>
                  <a:lnTo>
                    <a:pt x="4675" y="14"/>
                  </a:lnTo>
                  <a:lnTo>
                    <a:pt x="4680" y="26"/>
                  </a:lnTo>
                  <a:lnTo>
                    <a:pt x="4685" y="42"/>
                  </a:lnTo>
                  <a:lnTo>
                    <a:pt x="4689" y="40"/>
                  </a:lnTo>
                  <a:lnTo>
                    <a:pt x="4694" y="12"/>
                  </a:lnTo>
                  <a:lnTo>
                    <a:pt x="4698" y="6"/>
                  </a:lnTo>
                  <a:lnTo>
                    <a:pt x="4703" y="0"/>
                  </a:lnTo>
                  <a:lnTo>
                    <a:pt x="4708" y="0"/>
                  </a:lnTo>
                  <a:lnTo>
                    <a:pt x="4712" y="0"/>
                  </a:lnTo>
                  <a:lnTo>
                    <a:pt x="4717" y="12"/>
                  </a:lnTo>
                  <a:lnTo>
                    <a:pt x="4721" y="18"/>
                  </a:lnTo>
                  <a:lnTo>
                    <a:pt x="4726" y="34"/>
                  </a:lnTo>
                  <a:lnTo>
                    <a:pt x="4731" y="16"/>
                  </a:lnTo>
                  <a:lnTo>
                    <a:pt x="4735" y="16"/>
                  </a:lnTo>
                  <a:lnTo>
                    <a:pt x="4740" y="32"/>
                  </a:lnTo>
                  <a:lnTo>
                    <a:pt x="4744" y="18"/>
                  </a:lnTo>
                  <a:lnTo>
                    <a:pt x="4749" y="14"/>
                  </a:lnTo>
                  <a:lnTo>
                    <a:pt x="4753" y="30"/>
                  </a:lnTo>
                  <a:lnTo>
                    <a:pt x="4758" y="24"/>
                  </a:lnTo>
                  <a:lnTo>
                    <a:pt x="4763" y="8"/>
                  </a:lnTo>
                  <a:lnTo>
                    <a:pt x="4767" y="0"/>
                  </a:lnTo>
                  <a:lnTo>
                    <a:pt x="4772" y="30"/>
                  </a:lnTo>
                  <a:lnTo>
                    <a:pt x="4776" y="22"/>
                  </a:lnTo>
                  <a:lnTo>
                    <a:pt x="4781" y="14"/>
                  </a:lnTo>
                  <a:lnTo>
                    <a:pt x="4786" y="4"/>
                  </a:lnTo>
                  <a:lnTo>
                    <a:pt x="4790" y="0"/>
                  </a:lnTo>
                  <a:lnTo>
                    <a:pt x="4795" y="0"/>
                  </a:lnTo>
                  <a:lnTo>
                    <a:pt x="4799" y="0"/>
                  </a:lnTo>
                  <a:lnTo>
                    <a:pt x="4804" y="0"/>
                  </a:lnTo>
                  <a:lnTo>
                    <a:pt x="4809" y="0"/>
                  </a:lnTo>
                  <a:lnTo>
                    <a:pt x="4813" y="0"/>
                  </a:lnTo>
                  <a:lnTo>
                    <a:pt x="4818" y="0"/>
                  </a:lnTo>
                  <a:lnTo>
                    <a:pt x="4822" y="0"/>
                  </a:lnTo>
                  <a:lnTo>
                    <a:pt x="4827" y="0"/>
                  </a:lnTo>
                  <a:lnTo>
                    <a:pt x="4832" y="14"/>
                  </a:lnTo>
                  <a:lnTo>
                    <a:pt x="4836" y="32"/>
                  </a:lnTo>
                  <a:lnTo>
                    <a:pt x="4841" y="14"/>
                  </a:lnTo>
                  <a:lnTo>
                    <a:pt x="4845" y="10"/>
                  </a:lnTo>
                  <a:lnTo>
                    <a:pt x="4850" y="0"/>
                  </a:lnTo>
                  <a:lnTo>
                    <a:pt x="4855" y="0"/>
                  </a:lnTo>
                  <a:lnTo>
                    <a:pt x="4859" y="0"/>
                  </a:lnTo>
                  <a:lnTo>
                    <a:pt x="4864" y="0"/>
                  </a:lnTo>
                  <a:lnTo>
                    <a:pt x="4868" y="2"/>
                  </a:lnTo>
                  <a:lnTo>
                    <a:pt x="4873" y="2"/>
                  </a:lnTo>
                  <a:lnTo>
                    <a:pt x="4878" y="0"/>
                  </a:lnTo>
                  <a:lnTo>
                    <a:pt x="4882" y="0"/>
                  </a:lnTo>
                  <a:lnTo>
                    <a:pt x="4887" y="12"/>
                  </a:lnTo>
                  <a:lnTo>
                    <a:pt x="4891" y="16"/>
                  </a:lnTo>
                  <a:lnTo>
                    <a:pt x="4896" y="24"/>
                  </a:lnTo>
                  <a:lnTo>
                    <a:pt x="4901" y="30"/>
                  </a:lnTo>
                  <a:lnTo>
                    <a:pt x="4905" y="22"/>
                  </a:lnTo>
                  <a:lnTo>
                    <a:pt x="4910" y="0"/>
                  </a:lnTo>
                  <a:lnTo>
                    <a:pt x="4914" y="6"/>
                  </a:lnTo>
                  <a:lnTo>
                    <a:pt x="4919" y="18"/>
                  </a:lnTo>
                  <a:lnTo>
                    <a:pt x="4924" y="24"/>
                  </a:lnTo>
                  <a:lnTo>
                    <a:pt x="4928" y="16"/>
                  </a:lnTo>
                  <a:lnTo>
                    <a:pt x="4933" y="6"/>
                  </a:lnTo>
                  <a:lnTo>
                    <a:pt x="4937" y="4"/>
                  </a:lnTo>
                  <a:lnTo>
                    <a:pt x="4942" y="4"/>
                  </a:lnTo>
                  <a:lnTo>
                    <a:pt x="4947" y="0"/>
                  </a:lnTo>
                  <a:lnTo>
                    <a:pt x="4951" y="0"/>
                  </a:lnTo>
                  <a:lnTo>
                    <a:pt x="4956" y="0"/>
                  </a:lnTo>
                  <a:lnTo>
                    <a:pt x="4960" y="2"/>
                  </a:lnTo>
                  <a:lnTo>
                    <a:pt x="4965" y="4"/>
                  </a:lnTo>
                  <a:lnTo>
                    <a:pt x="4970" y="2"/>
                  </a:lnTo>
                  <a:lnTo>
                    <a:pt x="4974" y="4"/>
                  </a:lnTo>
                  <a:lnTo>
                    <a:pt x="4979" y="14"/>
                  </a:lnTo>
                  <a:lnTo>
                    <a:pt x="4983" y="20"/>
                  </a:lnTo>
                  <a:lnTo>
                    <a:pt x="4988" y="20"/>
                  </a:lnTo>
                  <a:lnTo>
                    <a:pt x="4993" y="18"/>
                  </a:lnTo>
                  <a:lnTo>
                    <a:pt x="4997" y="14"/>
                  </a:lnTo>
                  <a:lnTo>
                    <a:pt x="5002" y="12"/>
                  </a:lnTo>
                  <a:lnTo>
                    <a:pt x="5006" y="12"/>
                  </a:lnTo>
                  <a:lnTo>
                    <a:pt x="5011" y="8"/>
                  </a:lnTo>
                  <a:lnTo>
                    <a:pt x="5016" y="6"/>
                  </a:lnTo>
                  <a:lnTo>
                    <a:pt x="5020" y="8"/>
                  </a:lnTo>
                  <a:lnTo>
                    <a:pt x="5025" y="0"/>
                  </a:lnTo>
                  <a:lnTo>
                    <a:pt x="5029" y="0"/>
                  </a:lnTo>
                  <a:lnTo>
                    <a:pt x="5034" y="0"/>
                  </a:lnTo>
                  <a:lnTo>
                    <a:pt x="5039" y="0"/>
                  </a:lnTo>
                  <a:lnTo>
                    <a:pt x="5043" y="0"/>
                  </a:lnTo>
                  <a:lnTo>
                    <a:pt x="5048" y="0"/>
                  </a:lnTo>
                  <a:lnTo>
                    <a:pt x="5052" y="8"/>
                  </a:lnTo>
                  <a:lnTo>
                    <a:pt x="5057" y="14"/>
                  </a:lnTo>
                  <a:lnTo>
                    <a:pt x="5062" y="14"/>
                  </a:lnTo>
                  <a:lnTo>
                    <a:pt x="5066" y="16"/>
                  </a:lnTo>
                  <a:lnTo>
                    <a:pt x="5071" y="14"/>
                  </a:lnTo>
                  <a:lnTo>
                    <a:pt x="5075" y="8"/>
                  </a:lnTo>
                  <a:lnTo>
                    <a:pt x="5080" y="8"/>
                  </a:lnTo>
                  <a:lnTo>
                    <a:pt x="5085" y="32"/>
                  </a:lnTo>
                  <a:lnTo>
                    <a:pt x="5089" y="30"/>
                  </a:lnTo>
                  <a:lnTo>
                    <a:pt x="5094" y="18"/>
                  </a:lnTo>
                  <a:lnTo>
                    <a:pt x="5098" y="0"/>
                  </a:lnTo>
                  <a:lnTo>
                    <a:pt x="5103" y="8"/>
                  </a:lnTo>
                  <a:lnTo>
                    <a:pt x="5108" y="8"/>
                  </a:lnTo>
                  <a:lnTo>
                    <a:pt x="5112" y="6"/>
                  </a:lnTo>
                  <a:lnTo>
                    <a:pt x="5117" y="16"/>
                  </a:lnTo>
                  <a:lnTo>
                    <a:pt x="5121" y="14"/>
                  </a:lnTo>
                  <a:lnTo>
                    <a:pt x="5126" y="8"/>
                  </a:lnTo>
                  <a:lnTo>
                    <a:pt x="5131" y="6"/>
                  </a:lnTo>
                  <a:lnTo>
                    <a:pt x="5135" y="14"/>
                  </a:lnTo>
                  <a:lnTo>
                    <a:pt x="5140" y="20"/>
                  </a:lnTo>
                  <a:lnTo>
                    <a:pt x="5144" y="12"/>
                  </a:lnTo>
                  <a:lnTo>
                    <a:pt x="5149" y="2"/>
                  </a:lnTo>
                  <a:lnTo>
                    <a:pt x="5153" y="0"/>
                  </a:lnTo>
                  <a:lnTo>
                    <a:pt x="5158" y="0"/>
                  </a:lnTo>
                  <a:lnTo>
                    <a:pt x="5163" y="0"/>
                  </a:lnTo>
                  <a:lnTo>
                    <a:pt x="5167" y="0"/>
                  </a:lnTo>
                  <a:lnTo>
                    <a:pt x="5172" y="4"/>
                  </a:lnTo>
                  <a:lnTo>
                    <a:pt x="5176" y="18"/>
                  </a:lnTo>
                  <a:lnTo>
                    <a:pt x="5181" y="6"/>
                  </a:lnTo>
                  <a:lnTo>
                    <a:pt x="5186" y="0"/>
                  </a:lnTo>
                  <a:lnTo>
                    <a:pt x="5190" y="0"/>
                  </a:lnTo>
                  <a:lnTo>
                    <a:pt x="5195" y="0"/>
                  </a:lnTo>
                  <a:lnTo>
                    <a:pt x="5199" y="0"/>
                  </a:lnTo>
                  <a:lnTo>
                    <a:pt x="5204" y="0"/>
                  </a:lnTo>
                  <a:lnTo>
                    <a:pt x="5209" y="2"/>
                  </a:lnTo>
                  <a:lnTo>
                    <a:pt x="5213" y="6"/>
                  </a:lnTo>
                  <a:lnTo>
                    <a:pt x="5218" y="14"/>
                  </a:lnTo>
                  <a:lnTo>
                    <a:pt x="5222" y="18"/>
                  </a:lnTo>
                  <a:lnTo>
                    <a:pt x="5227" y="14"/>
                  </a:lnTo>
                  <a:lnTo>
                    <a:pt x="5232" y="0"/>
                  </a:lnTo>
                  <a:lnTo>
                    <a:pt x="5236" y="0"/>
                  </a:lnTo>
                  <a:lnTo>
                    <a:pt x="5241" y="0"/>
                  </a:lnTo>
                  <a:lnTo>
                    <a:pt x="5245" y="14"/>
                  </a:lnTo>
                  <a:lnTo>
                    <a:pt x="5250" y="18"/>
                  </a:lnTo>
                  <a:lnTo>
                    <a:pt x="5255" y="12"/>
                  </a:lnTo>
                  <a:lnTo>
                    <a:pt x="5259" y="14"/>
                  </a:lnTo>
                  <a:lnTo>
                    <a:pt x="5264" y="0"/>
                  </a:lnTo>
                  <a:lnTo>
                    <a:pt x="5268" y="0"/>
                  </a:lnTo>
                  <a:lnTo>
                    <a:pt x="5273" y="4"/>
                  </a:lnTo>
                  <a:lnTo>
                    <a:pt x="5278" y="2"/>
                  </a:lnTo>
                  <a:lnTo>
                    <a:pt x="5282" y="0"/>
                  </a:lnTo>
                  <a:lnTo>
                    <a:pt x="5287" y="10"/>
                  </a:lnTo>
                  <a:lnTo>
                    <a:pt x="5291" y="20"/>
                  </a:lnTo>
                  <a:lnTo>
                    <a:pt x="5296" y="18"/>
                  </a:lnTo>
                  <a:lnTo>
                    <a:pt x="5301" y="16"/>
                  </a:lnTo>
                  <a:lnTo>
                    <a:pt x="5305" y="24"/>
                  </a:lnTo>
                  <a:lnTo>
                    <a:pt x="5310" y="20"/>
                  </a:lnTo>
                  <a:lnTo>
                    <a:pt x="5314" y="16"/>
                  </a:lnTo>
                  <a:lnTo>
                    <a:pt x="5319" y="24"/>
                  </a:lnTo>
                  <a:lnTo>
                    <a:pt x="5324" y="32"/>
                  </a:lnTo>
                  <a:lnTo>
                    <a:pt x="5328" y="30"/>
                  </a:lnTo>
                  <a:lnTo>
                    <a:pt x="5333" y="18"/>
                  </a:lnTo>
                  <a:lnTo>
                    <a:pt x="5337" y="0"/>
                  </a:lnTo>
                  <a:lnTo>
                    <a:pt x="5342" y="0"/>
                  </a:lnTo>
                  <a:lnTo>
                    <a:pt x="5347" y="0"/>
                  </a:lnTo>
                  <a:lnTo>
                    <a:pt x="5351" y="0"/>
                  </a:lnTo>
                  <a:lnTo>
                    <a:pt x="5356" y="0"/>
                  </a:lnTo>
                  <a:lnTo>
                    <a:pt x="5360" y="4"/>
                  </a:lnTo>
                  <a:lnTo>
                    <a:pt x="5365" y="2"/>
                  </a:lnTo>
                  <a:lnTo>
                    <a:pt x="5370" y="0"/>
                  </a:lnTo>
                  <a:lnTo>
                    <a:pt x="5374" y="0"/>
                  </a:lnTo>
                  <a:lnTo>
                    <a:pt x="5379" y="2"/>
                  </a:lnTo>
                  <a:lnTo>
                    <a:pt x="5383" y="8"/>
                  </a:lnTo>
                  <a:lnTo>
                    <a:pt x="5388" y="14"/>
                  </a:lnTo>
                  <a:lnTo>
                    <a:pt x="5393" y="18"/>
                  </a:lnTo>
                  <a:lnTo>
                    <a:pt x="5397" y="16"/>
                  </a:lnTo>
                  <a:lnTo>
                    <a:pt x="5402" y="12"/>
                  </a:lnTo>
                  <a:lnTo>
                    <a:pt x="5406" y="14"/>
                  </a:lnTo>
                  <a:lnTo>
                    <a:pt x="5411" y="34"/>
                  </a:lnTo>
                  <a:lnTo>
                    <a:pt x="5416" y="24"/>
                  </a:lnTo>
                  <a:lnTo>
                    <a:pt x="5420" y="20"/>
                  </a:lnTo>
                  <a:lnTo>
                    <a:pt x="5425" y="16"/>
                  </a:lnTo>
                  <a:lnTo>
                    <a:pt x="5429" y="10"/>
                  </a:lnTo>
                  <a:lnTo>
                    <a:pt x="5434" y="0"/>
                  </a:lnTo>
                  <a:lnTo>
                    <a:pt x="5439" y="0"/>
                  </a:lnTo>
                  <a:lnTo>
                    <a:pt x="5443" y="0"/>
                  </a:lnTo>
                  <a:lnTo>
                    <a:pt x="5448" y="0"/>
                  </a:lnTo>
                  <a:lnTo>
                    <a:pt x="5452" y="2"/>
                  </a:lnTo>
                  <a:lnTo>
                    <a:pt x="5457" y="6"/>
                  </a:lnTo>
                  <a:lnTo>
                    <a:pt x="5462" y="8"/>
                  </a:lnTo>
                  <a:lnTo>
                    <a:pt x="5466" y="10"/>
                  </a:lnTo>
                  <a:lnTo>
                    <a:pt x="5471" y="6"/>
                  </a:lnTo>
                  <a:lnTo>
                    <a:pt x="5475" y="16"/>
                  </a:lnTo>
                  <a:lnTo>
                    <a:pt x="5480" y="20"/>
                  </a:lnTo>
                  <a:lnTo>
                    <a:pt x="5485" y="28"/>
                  </a:lnTo>
                  <a:lnTo>
                    <a:pt x="5489" y="4"/>
                  </a:lnTo>
                  <a:lnTo>
                    <a:pt x="5494" y="2"/>
                  </a:lnTo>
                  <a:lnTo>
                    <a:pt x="5498" y="0"/>
                  </a:lnTo>
                  <a:lnTo>
                    <a:pt x="5503" y="0"/>
                  </a:lnTo>
                  <a:lnTo>
                    <a:pt x="5508" y="0"/>
                  </a:lnTo>
                  <a:lnTo>
                    <a:pt x="5512" y="18"/>
                  </a:lnTo>
                  <a:lnTo>
                    <a:pt x="5517" y="16"/>
                  </a:lnTo>
                  <a:lnTo>
                    <a:pt x="5521" y="16"/>
                  </a:lnTo>
                  <a:lnTo>
                    <a:pt x="5526" y="12"/>
                  </a:lnTo>
                  <a:lnTo>
                    <a:pt x="5531" y="18"/>
                  </a:lnTo>
                  <a:lnTo>
                    <a:pt x="5535" y="16"/>
                  </a:lnTo>
                  <a:lnTo>
                    <a:pt x="5540" y="16"/>
                  </a:lnTo>
                  <a:lnTo>
                    <a:pt x="5544" y="10"/>
                  </a:lnTo>
                  <a:lnTo>
                    <a:pt x="5549" y="0"/>
                  </a:lnTo>
                  <a:lnTo>
                    <a:pt x="5553" y="22"/>
                  </a:lnTo>
                  <a:lnTo>
                    <a:pt x="5558" y="18"/>
                  </a:lnTo>
                  <a:lnTo>
                    <a:pt x="5563" y="6"/>
                  </a:lnTo>
                  <a:lnTo>
                    <a:pt x="5567" y="6"/>
                  </a:lnTo>
                  <a:lnTo>
                    <a:pt x="5572" y="0"/>
                  </a:lnTo>
                  <a:lnTo>
                    <a:pt x="5576" y="0"/>
                  </a:lnTo>
                  <a:lnTo>
                    <a:pt x="5581" y="6"/>
                  </a:lnTo>
                  <a:lnTo>
                    <a:pt x="5586" y="16"/>
                  </a:lnTo>
                  <a:lnTo>
                    <a:pt x="5590" y="26"/>
                  </a:lnTo>
                  <a:lnTo>
                    <a:pt x="5595" y="24"/>
                  </a:lnTo>
                  <a:lnTo>
                    <a:pt x="5599" y="18"/>
                  </a:lnTo>
                  <a:lnTo>
                    <a:pt x="5604" y="22"/>
                  </a:lnTo>
                  <a:lnTo>
                    <a:pt x="5609" y="30"/>
                  </a:lnTo>
                  <a:lnTo>
                    <a:pt x="5613" y="26"/>
                  </a:lnTo>
                  <a:lnTo>
                    <a:pt x="5618" y="24"/>
                  </a:lnTo>
                  <a:lnTo>
                    <a:pt x="5622" y="24"/>
                  </a:lnTo>
                  <a:lnTo>
                    <a:pt x="5627" y="18"/>
                  </a:lnTo>
                  <a:lnTo>
                    <a:pt x="5632" y="8"/>
                  </a:lnTo>
                  <a:lnTo>
                    <a:pt x="5636" y="0"/>
                  </a:lnTo>
                  <a:lnTo>
                    <a:pt x="5641" y="0"/>
                  </a:lnTo>
                  <a:lnTo>
                    <a:pt x="5645" y="0"/>
                  </a:lnTo>
                  <a:lnTo>
                    <a:pt x="5650" y="0"/>
                  </a:lnTo>
                  <a:lnTo>
                    <a:pt x="5655" y="0"/>
                  </a:lnTo>
                  <a:lnTo>
                    <a:pt x="5659" y="0"/>
                  </a:lnTo>
                  <a:lnTo>
                    <a:pt x="5664" y="0"/>
                  </a:lnTo>
                  <a:lnTo>
                    <a:pt x="5668" y="0"/>
                  </a:lnTo>
                  <a:lnTo>
                    <a:pt x="5673" y="0"/>
                  </a:lnTo>
                  <a:lnTo>
                    <a:pt x="5678" y="0"/>
                  </a:lnTo>
                  <a:lnTo>
                    <a:pt x="5682" y="0"/>
                  </a:lnTo>
                  <a:lnTo>
                    <a:pt x="5687" y="0"/>
                  </a:lnTo>
                  <a:lnTo>
                    <a:pt x="5691" y="0"/>
                  </a:lnTo>
                  <a:lnTo>
                    <a:pt x="5696" y="32"/>
                  </a:lnTo>
                  <a:lnTo>
                    <a:pt x="5701" y="54"/>
                  </a:lnTo>
                  <a:lnTo>
                    <a:pt x="5705" y="34"/>
                  </a:lnTo>
                  <a:lnTo>
                    <a:pt x="5710" y="30"/>
                  </a:lnTo>
                  <a:lnTo>
                    <a:pt x="5714" y="26"/>
                  </a:lnTo>
                  <a:lnTo>
                    <a:pt x="5719" y="18"/>
                  </a:lnTo>
                  <a:lnTo>
                    <a:pt x="5724" y="8"/>
                  </a:lnTo>
                  <a:lnTo>
                    <a:pt x="5728" y="2"/>
                  </a:lnTo>
                  <a:lnTo>
                    <a:pt x="5733" y="2"/>
                  </a:lnTo>
                  <a:lnTo>
                    <a:pt x="5737" y="0"/>
                  </a:lnTo>
                  <a:lnTo>
                    <a:pt x="5742" y="0"/>
                  </a:lnTo>
                  <a:lnTo>
                    <a:pt x="5747" y="0"/>
                  </a:lnTo>
                  <a:lnTo>
                    <a:pt x="5751" y="12"/>
                  </a:lnTo>
                  <a:lnTo>
                    <a:pt x="5756" y="20"/>
                  </a:lnTo>
                  <a:lnTo>
                    <a:pt x="5760" y="18"/>
                  </a:lnTo>
                  <a:lnTo>
                    <a:pt x="5765" y="12"/>
                  </a:lnTo>
                  <a:lnTo>
                    <a:pt x="5770" y="16"/>
                  </a:lnTo>
                  <a:lnTo>
                    <a:pt x="5774" y="12"/>
                  </a:lnTo>
                  <a:lnTo>
                    <a:pt x="5779" y="12"/>
                  </a:lnTo>
                  <a:lnTo>
                    <a:pt x="5783" y="38"/>
                  </a:lnTo>
                  <a:lnTo>
                    <a:pt x="5788" y="78"/>
                  </a:lnTo>
                  <a:lnTo>
                    <a:pt x="5793" y="96"/>
                  </a:lnTo>
                  <a:lnTo>
                    <a:pt x="5797" y="52"/>
                  </a:lnTo>
                  <a:lnTo>
                    <a:pt x="5802" y="12"/>
                  </a:lnTo>
                  <a:lnTo>
                    <a:pt x="5806" y="0"/>
                  </a:lnTo>
                  <a:lnTo>
                    <a:pt x="5811" y="8"/>
                  </a:lnTo>
                  <a:lnTo>
                    <a:pt x="5816" y="16"/>
                  </a:lnTo>
                  <a:lnTo>
                    <a:pt x="5820" y="12"/>
                  </a:lnTo>
                  <a:lnTo>
                    <a:pt x="5825" y="0"/>
                  </a:lnTo>
                  <a:lnTo>
                    <a:pt x="5829" y="0"/>
                  </a:lnTo>
                  <a:lnTo>
                    <a:pt x="5834" y="0"/>
                  </a:lnTo>
                  <a:lnTo>
                    <a:pt x="5839" y="0"/>
                  </a:lnTo>
                  <a:lnTo>
                    <a:pt x="5843" y="16"/>
                  </a:lnTo>
                  <a:lnTo>
                    <a:pt x="5848" y="10"/>
                  </a:lnTo>
                  <a:lnTo>
                    <a:pt x="5852" y="4"/>
                  </a:lnTo>
                  <a:lnTo>
                    <a:pt x="5857" y="8"/>
                  </a:lnTo>
                  <a:lnTo>
                    <a:pt x="5862" y="18"/>
                  </a:lnTo>
                  <a:lnTo>
                    <a:pt x="5866" y="0"/>
                  </a:lnTo>
                  <a:lnTo>
                    <a:pt x="5871" y="0"/>
                  </a:lnTo>
                  <a:lnTo>
                    <a:pt x="5875" y="24"/>
                  </a:lnTo>
                  <a:lnTo>
                    <a:pt x="5880" y="26"/>
                  </a:lnTo>
                  <a:lnTo>
                    <a:pt x="5885" y="28"/>
                  </a:lnTo>
                  <a:lnTo>
                    <a:pt x="5889" y="18"/>
                  </a:lnTo>
                  <a:lnTo>
                    <a:pt x="5894" y="4"/>
                  </a:lnTo>
                  <a:lnTo>
                    <a:pt x="5898" y="0"/>
                  </a:lnTo>
                  <a:lnTo>
                    <a:pt x="5903" y="0"/>
                  </a:lnTo>
                  <a:lnTo>
                    <a:pt x="5908" y="2"/>
                  </a:lnTo>
                  <a:lnTo>
                    <a:pt x="5912" y="6"/>
                  </a:lnTo>
                  <a:lnTo>
                    <a:pt x="5917" y="16"/>
                  </a:lnTo>
                  <a:lnTo>
                    <a:pt x="5921" y="20"/>
                  </a:lnTo>
                  <a:lnTo>
                    <a:pt x="5926" y="14"/>
                  </a:lnTo>
                  <a:lnTo>
                    <a:pt x="5930" y="10"/>
                  </a:lnTo>
                  <a:lnTo>
                    <a:pt x="5935" y="30"/>
                  </a:lnTo>
                  <a:lnTo>
                    <a:pt x="5940" y="28"/>
                  </a:lnTo>
                  <a:lnTo>
                    <a:pt x="5944" y="22"/>
                  </a:lnTo>
                  <a:lnTo>
                    <a:pt x="5949" y="22"/>
                  </a:lnTo>
                  <a:lnTo>
                    <a:pt x="5953" y="24"/>
                  </a:lnTo>
                  <a:lnTo>
                    <a:pt x="5958" y="30"/>
                  </a:lnTo>
                  <a:lnTo>
                    <a:pt x="5963" y="30"/>
                  </a:lnTo>
                  <a:lnTo>
                    <a:pt x="5967" y="20"/>
                  </a:lnTo>
                  <a:lnTo>
                    <a:pt x="5972" y="18"/>
                  </a:lnTo>
                  <a:lnTo>
                    <a:pt x="5976" y="22"/>
                  </a:lnTo>
                  <a:lnTo>
                    <a:pt x="5981" y="18"/>
                  </a:lnTo>
                  <a:lnTo>
                    <a:pt x="5986" y="10"/>
                  </a:lnTo>
                  <a:lnTo>
                    <a:pt x="5990" y="8"/>
                  </a:lnTo>
                  <a:lnTo>
                    <a:pt x="5995" y="12"/>
                  </a:lnTo>
                  <a:lnTo>
                    <a:pt x="5999" y="18"/>
                  </a:lnTo>
                  <a:lnTo>
                    <a:pt x="6004" y="22"/>
                  </a:lnTo>
                  <a:lnTo>
                    <a:pt x="6009" y="22"/>
                  </a:lnTo>
                  <a:lnTo>
                    <a:pt x="6013" y="24"/>
                  </a:lnTo>
                  <a:lnTo>
                    <a:pt x="6018" y="0"/>
                  </a:lnTo>
                  <a:lnTo>
                    <a:pt x="6022" y="0"/>
                  </a:lnTo>
                  <a:lnTo>
                    <a:pt x="6027" y="22"/>
                  </a:lnTo>
                  <a:lnTo>
                    <a:pt x="6032" y="0"/>
                  </a:lnTo>
                  <a:lnTo>
                    <a:pt x="6036" y="16"/>
                  </a:lnTo>
                  <a:lnTo>
                    <a:pt x="6041" y="4"/>
                  </a:lnTo>
                  <a:lnTo>
                    <a:pt x="6045" y="0"/>
                  </a:lnTo>
                  <a:lnTo>
                    <a:pt x="6050" y="0"/>
                  </a:lnTo>
                  <a:lnTo>
                    <a:pt x="6055" y="0"/>
                  </a:lnTo>
                  <a:lnTo>
                    <a:pt x="6059" y="0"/>
                  </a:lnTo>
                  <a:lnTo>
                    <a:pt x="6064" y="0"/>
                  </a:lnTo>
                  <a:lnTo>
                    <a:pt x="6068" y="4"/>
                  </a:lnTo>
                  <a:lnTo>
                    <a:pt x="6073" y="36"/>
                  </a:lnTo>
                  <a:lnTo>
                    <a:pt x="6078" y="34"/>
                  </a:lnTo>
                  <a:lnTo>
                    <a:pt x="6082" y="34"/>
                  </a:lnTo>
                  <a:lnTo>
                    <a:pt x="6087" y="16"/>
                  </a:lnTo>
                  <a:lnTo>
                    <a:pt x="6091" y="0"/>
                  </a:lnTo>
                  <a:lnTo>
                    <a:pt x="6096" y="0"/>
                  </a:lnTo>
                  <a:lnTo>
                    <a:pt x="6101" y="0"/>
                  </a:lnTo>
                  <a:lnTo>
                    <a:pt x="6105" y="2"/>
                  </a:lnTo>
                  <a:lnTo>
                    <a:pt x="6110" y="2"/>
                  </a:lnTo>
                  <a:lnTo>
                    <a:pt x="6114" y="0"/>
                  </a:lnTo>
                  <a:lnTo>
                    <a:pt x="6119" y="0"/>
                  </a:lnTo>
                  <a:lnTo>
                    <a:pt x="6124" y="0"/>
                  </a:lnTo>
                  <a:lnTo>
                    <a:pt x="6128" y="4"/>
                  </a:lnTo>
                  <a:lnTo>
                    <a:pt x="6133" y="6"/>
                  </a:lnTo>
                  <a:lnTo>
                    <a:pt x="6137" y="4"/>
                  </a:lnTo>
                  <a:lnTo>
                    <a:pt x="6142" y="0"/>
                  </a:lnTo>
                  <a:lnTo>
                    <a:pt x="6147" y="10"/>
                  </a:lnTo>
                  <a:lnTo>
                    <a:pt x="6151" y="16"/>
                  </a:lnTo>
                  <a:lnTo>
                    <a:pt x="6156" y="20"/>
                  </a:lnTo>
                  <a:lnTo>
                    <a:pt x="6160" y="24"/>
                  </a:lnTo>
                  <a:lnTo>
                    <a:pt x="6165" y="0"/>
                  </a:lnTo>
                  <a:lnTo>
                    <a:pt x="6170" y="0"/>
                  </a:lnTo>
                  <a:lnTo>
                    <a:pt x="6174" y="0"/>
                  </a:lnTo>
                  <a:lnTo>
                    <a:pt x="6179" y="0"/>
                  </a:lnTo>
                  <a:lnTo>
                    <a:pt x="6183" y="0"/>
                  </a:lnTo>
                  <a:lnTo>
                    <a:pt x="6188" y="382"/>
                  </a:lnTo>
                  <a:lnTo>
                    <a:pt x="6193" y="754"/>
                  </a:lnTo>
                  <a:lnTo>
                    <a:pt x="6197" y="1146"/>
                  </a:lnTo>
                  <a:lnTo>
                    <a:pt x="6202" y="1294"/>
                  </a:lnTo>
                  <a:lnTo>
                    <a:pt x="6206" y="1268"/>
                  </a:lnTo>
                  <a:lnTo>
                    <a:pt x="6211" y="1132"/>
                  </a:lnTo>
                  <a:lnTo>
                    <a:pt x="6216" y="968"/>
                  </a:lnTo>
                  <a:lnTo>
                    <a:pt x="6220" y="838"/>
                  </a:lnTo>
                  <a:lnTo>
                    <a:pt x="6225" y="672"/>
                  </a:lnTo>
                  <a:lnTo>
                    <a:pt x="6229" y="442"/>
                  </a:lnTo>
                  <a:lnTo>
                    <a:pt x="6234" y="0"/>
                  </a:lnTo>
                  <a:lnTo>
                    <a:pt x="6239" y="118"/>
                  </a:lnTo>
                  <a:lnTo>
                    <a:pt x="6243" y="52"/>
                  </a:lnTo>
                  <a:lnTo>
                    <a:pt x="6248" y="0"/>
                  </a:lnTo>
                  <a:lnTo>
                    <a:pt x="6252" y="0"/>
                  </a:lnTo>
                  <a:lnTo>
                    <a:pt x="6257" y="2"/>
                  </a:lnTo>
                  <a:lnTo>
                    <a:pt x="6262" y="0"/>
                  </a:lnTo>
                  <a:lnTo>
                    <a:pt x="6266" y="0"/>
                  </a:lnTo>
                  <a:lnTo>
                    <a:pt x="6271" y="0"/>
                  </a:lnTo>
                  <a:lnTo>
                    <a:pt x="6275" y="0"/>
                  </a:lnTo>
                  <a:lnTo>
                    <a:pt x="6280" y="0"/>
                  </a:lnTo>
                  <a:lnTo>
                    <a:pt x="6285" y="0"/>
                  </a:lnTo>
                  <a:lnTo>
                    <a:pt x="6289" y="26"/>
                  </a:lnTo>
                  <a:lnTo>
                    <a:pt x="6294" y="4"/>
                  </a:lnTo>
                  <a:lnTo>
                    <a:pt x="6298" y="18"/>
                  </a:lnTo>
                  <a:lnTo>
                    <a:pt x="6303" y="46"/>
                  </a:lnTo>
                  <a:lnTo>
                    <a:pt x="6308" y="94"/>
                  </a:lnTo>
                  <a:lnTo>
                    <a:pt x="6312" y="102"/>
                  </a:lnTo>
                  <a:lnTo>
                    <a:pt x="6317" y="100"/>
                  </a:lnTo>
                  <a:lnTo>
                    <a:pt x="6321" y="62"/>
                  </a:lnTo>
                  <a:lnTo>
                    <a:pt x="6326" y="0"/>
                  </a:lnTo>
                  <a:lnTo>
                    <a:pt x="6331" y="0"/>
                  </a:lnTo>
                  <a:lnTo>
                    <a:pt x="6335" y="0"/>
                  </a:lnTo>
                  <a:lnTo>
                    <a:pt x="6340" y="12"/>
                  </a:lnTo>
                  <a:lnTo>
                    <a:pt x="6344" y="100"/>
                  </a:lnTo>
                  <a:lnTo>
                    <a:pt x="6349" y="68"/>
                  </a:lnTo>
                  <a:lnTo>
                    <a:pt x="6354" y="18"/>
                  </a:lnTo>
                  <a:lnTo>
                    <a:pt x="6358" y="0"/>
                  </a:lnTo>
                  <a:lnTo>
                    <a:pt x="6363" y="10"/>
                  </a:lnTo>
                  <a:lnTo>
                    <a:pt x="6367" y="16"/>
                  </a:lnTo>
                  <a:lnTo>
                    <a:pt x="6372" y="24"/>
                  </a:lnTo>
                  <a:lnTo>
                    <a:pt x="6377" y="0"/>
                  </a:lnTo>
                  <a:lnTo>
                    <a:pt x="6381" y="0"/>
                  </a:lnTo>
                  <a:lnTo>
                    <a:pt x="6386" y="0"/>
                  </a:lnTo>
                  <a:lnTo>
                    <a:pt x="6390" y="0"/>
                  </a:lnTo>
                  <a:lnTo>
                    <a:pt x="6395" y="16"/>
                  </a:lnTo>
                  <a:lnTo>
                    <a:pt x="6400" y="20"/>
                  </a:lnTo>
                  <a:lnTo>
                    <a:pt x="6404" y="12"/>
                  </a:lnTo>
                  <a:lnTo>
                    <a:pt x="6409" y="18"/>
                  </a:lnTo>
                  <a:lnTo>
                    <a:pt x="6413" y="10"/>
                  </a:lnTo>
                  <a:lnTo>
                    <a:pt x="6418" y="16"/>
                  </a:lnTo>
                  <a:lnTo>
                    <a:pt x="6423" y="28"/>
                  </a:lnTo>
                  <a:lnTo>
                    <a:pt x="6427" y="26"/>
                  </a:lnTo>
                  <a:lnTo>
                    <a:pt x="6432" y="0"/>
                  </a:lnTo>
                  <a:lnTo>
                    <a:pt x="6436" y="10"/>
                  </a:lnTo>
                  <a:lnTo>
                    <a:pt x="6441" y="16"/>
                  </a:lnTo>
                  <a:lnTo>
                    <a:pt x="6445" y="18"/>
                  </a:lnTo>
                  <a:lnTo>
                    <a:pt x="6450" y="20"/>
                  </a:lnTo>
                  <a:lnTo>
                    <a:pt x="6455" y="48"/>
                  </a:lnTo>
                  <a:lnTo>
                    <a:pt x="6459" y="60"/>
                  </a:lnTo>
                  <a:lnTo>
                    <a:pt x="6464" y="52"/>
                  </a:lnTo>
                  <a:lnTo>
                    <a:pt x="6468" y="14"/>
                  </a:lnTo>
                  <a:lnTo>
                    <a:pt x="6473" y="6"/>
                  </a:lnTo>
                  <a:lnTo>
                    <a:pt x="6478" y="6"/>
                  </a:lnTo>
                  <a:lnTo>
                    <a:pt x="6482" y="8"/>
                  </a:lnTo>
                  <a:lnTo>
                    <a:pt x="6487" y="4"/>
                  </a:lnTo>
                  <a:lnTo>
                    <a:pt x="6491" y="0"/>
                  </a:lnTo>
                  <a:lnTo>
                    <a:pt x="6496" y="0"/>
                  </a:lnTo>
                  <a:lnTo>
                    <a:pt x="6501" y="0"/>
                  </a:lnTo>
                  <a:lnTo>
                    <a:pt x="6505" y="0"/>
                  </a:lnTo>
                  <a:lnTo>
                    <a:pt x="6510" y="0"/>
                  </a:lnTo>
                  <a:lnTo>
                    <a:pt x="6514" y="40"/>
                  </a:lnTo>
                  <a:lnTo>
                    <a:pt x="6519" y="20"/>
                  </a:lnTo>
                  <a:lnTo>
                    <a:pt x="6524" y="16"/>
                  </a:lnTo>
                  <a:lnTo>
                    <a:pt x="6528" y="6"/>
                  </a:lnTo>
                  <a:lnTo>
                    <a:pt x="6533" y="0"/>
                  </a:lnTo>
                  <a:lnTo>
                    <a:pt x="6537" y="18"/>
                  </a:lnTo>
                  <a:lnTo>
                    <a:pt x="6542" y="0"/>
                  </a:lnTo>
                  <a:lnTo>
                    <a:pt x="6547" y="0"/>
                  </a:lnTo>
                  <a:lnTo>
                    <a:pt x="6551" y="10"/>
                  </a:lnTo>
                  <a:lnTo>
                    <a:pt x="6556" y="16"/>
                  </a:lnTo>
                  <a:lnTo>
                    <a:pt x="6560" y="4"/>
                  </a:lnTo>
                  <a:lnTo>
                    <a:pt x="6565" y="6"/>
                  </a:lnTo>
                  <a:lnTo>
                    <a:pt x="6570" y="10"/>
                  </a:lnTo>
                  <a:lnTo>
                    <a:pt x="6574" y="10"/>
                  </a:lnTo>
                  <a:lnTo>
                    <a:pt x="6579" y="20"/>
                  </a:lnTo>
                  <a:lnTo>
                    <a:pt x="6583" y="36"/>
                  </a:lnTo>
                  <a:lnTo>
                    <a:pt x="6588" y="20"/>
                  </a:lnTo>
                  <a:lnTo>
                    <a:pt x="6593" y="16"/>
                  </a:lnTo>
                  <a:lnTo>
                    <a:pt x="6597" y="10"/>
                  </a:lnTo>
                  <a:lnTo>
                    <a:pt x="6602" y="0"/>
                  </a:lnTo>
                  <a:lnTo>
                    <a:pt x="6606" y="0"/>
                  </a:lnTo>
                  <a:lnTo>
                    <a:pt x="6611" y="0"/>
                  </a:lnTo>
                  <a:lnTo>
                    <a:pt x="6616" y="0"/>
                  </a:lnTo>
                  <a:lnTo>
                    <a:pt x="6620" y="0"/>
                  </a:lnTo>
                  <a:lnTo>
                    <a:pt x="6625" y="0"/>
                  </a:lnTo>
                  <a:lnTo>
                    <a:pt x="6629" y="0"/>
                  </a:lnTo>
                  <a:lnTo>
                    <a:pt x="6634" y="0"/>
                  </a:lnTo>
                  <a:lnTo>
                    <a:pt x="6639" y="36"/>
                  </a:lnTo>
                  <a:lnTo>
                    <a:pt x="6643" y="46"/>
                  </a:lnTo>
                  <a:lnTo>
                    <a:pt x="6648" y="40"/>
                  </a:lnTo>
                  <a:lnTo>
                    <a:pt x="6652" y="16"/>
                  </a:lnTo>
                  <a:lnTo>
                    <a:pt x="6657" y="20"/>
                  </a:lnTo>
                  <a:lnTo>
                    <a:pt x="6662" y="24"/>
                  </a:lnTo>
                  <a:lnTo>
                    <a:pt x="6666" y="16"/>
                  </a:lnTo>
                  <a:lnTo>
                    <a:pt x="6671" y="4"/>
                  </a:lnTo>
                  <a:lnTo>
                    <a:pt x="6675" y="0"/>
                  </a:lnTo>
                  <a:lnTo>
                    <a:pt x="6680" y="28"/>
                  </a:lnTo>
                  <a:lnTo>
                    <a:pt x="6685" y="30"/>
                  </a:lnTo>
                  <a:lnTo>
                    <a:pt x="6689" y="26"/>
                  </a:lnTo>
                  <a:lnTo>
                    <a:pt x="6694" y="18"/>
                  </a:lnTo>
                  <a:lnTo>
                    <a:pt x="6698" y="8"/>
                  </a:lnTo>
                  <a:lnTo>
                    <a:pt x="6703" y="6"/>
                  </a:lnTo>
                  <a:lnTo>
                    <a:pt x="6708" y="6"/>
                  </a:lnTo>
                  <a:lnTo>
                    <a:pt x="6712" y="12"/>
                  </a:lnTo>
                  <a:lnTo>
                    <a:pt x="6717" y="22"/>
                  </a:lnTo>
                  <a:lnTo>
                    <a:pt x="6721" y="24"/>
                  </a:lnTo>
                  <a:lnTo>
                    <a:pt x="6726" y="22"/>
                  </a:lnTo>
                  <a:lnTo>
                    <a:pt x="6731" y="20"/>
                  </a:lnTo>
                  <a:lnTo>
                    <a:pt x="6735" y="22"/>
                  </a:lnTo>
                  <a:lnTo>
                    <a:pt x="6740" y="18"/>
                  </a:lnTo>
                  <a:lnTo>
                    <a:pt x="6744" y="16"/>
                  </a:lnTo>
                  <a:lnTo>
                    <a:pt x="6749" y="16"/>
                  </a:lnTo>
                  <a:lnTo>
                    <a:pt x="6754" y="12"/>
                  </a:lnTo>
                  <a:lnTo>
                    <a:pt x="6758" y="14"/>
                  </a:lnTo>
                  <a:lnTo>
                    <a:pt x="6763" y="20"/>
                  </a:lnTo>
                  <a:lnTo>
                    <a:pt x="6767" y="24"/>
                  </a:lnTo>
                  <a:lnTo>
                    <a:pt x="6772" y="18"/>
                  </a:lnTo>
                  <a:lnTo>
                    <a:pt x="6777" y="20"/>
                  </a:lnTo>
                  <a:lnTo>
                    <a:pt x="6781" y="26"/>
                  </a:lnTo>
                  <a:lnTo>
                    <a:pt x="6786" y="24"/>
                  </a:lnTo>
                  <a:lnTo>
                    <a:pt x="6790" y="16"/>
                  </a:lnTo>
                  <a:lnTo>
                    <a:pt x="6795" y="0"/>
                  </a:lnTo>
                  <a:lnTo>
                    <a:pt x="6800" y="0"/>
                  </a:lnTo>
                  <a:lnTo>
                    <a:pt x="6804" y="0"/>
                  </a:lnTo>
                  <a:lnTo>
                    <a:pt x="6809" y="0"/>
                  </a:lnTo>
                  <a:lnTo>
                    <a:pt x="6813" y="4"/>
                  </a:lnTo>
                  <a:lnTo>
                    <a:pt x="6818" y="6"/>
                  </a:lnTo>
                  <a:lnTo>
                    <a:pt x="6823" y="4"/>
                  </a:lnTo>
                  <a:lnTo>
                    <a:pt x="6827" y="2"/>
                  </a:lnTo>
                  <a:lnTo>
                    <a:pt x="6832" y="0"/>
                  </a:lnTo>
                  <a:lnTo>
                    <a:pt x="6836" y="0"/>
                  </a:lnTo>
                  <a:lnTo>
                    <a:pt x="6841" y="0"/>
                  </a:lnTo>
                  <a:lnTo>
                    <a:pt x="6846" y="0"/>
                  </a:lnTo>
                  <a:lnTo>
                    <a:pt x="6850" y="2"/>
                  </a:lnTo>
                  <a:lnTo>
                    <a:pt x="6855" y="6"/>
                  </a:lnTo>
                  <a:lnTo>
                    <a:pt x="6859" y="20"/>
                  </a:lnTo>
                  <a:lnTo>
                    <a:pt x="6864" y="46"/>
                  </a:lnTo>
                  <a:lnTo>
                    <a:pt x="6868" y="62"/>
                  </a:lnTo>
                  <a:lnTo>
                    <a:pt x="6873" y="44"/>
                  </a:lnTo>
                  <a:lnTo>
                    <a:pt x="6878" y="38"/>
                  </a:lnTo>
                  <a:lnTo>
                    <a:pt x="6882" y="0"/>
                  </a:lnTo>
                  <a:lnTo>
                    <a:pt x="6887" y="0"/>
                  </a:lnTo>
                  <a:lnTo>
                    <a:pt x="6891" y="0"/>
                  </a:lnTo>
                  <a:lnTo>
                    <a:pt x="6896" y="8"/>
                  </a:lnTo>
                  <a:lnTo>
                    <a:pt x="6901" y="26"/>
                  </a:lnTo>
                  <a:lnTo>
                    <a:pt x="6905" y="16"/>
                  </a:lnTo>
                  <a:lnTo>
                    <a:pt x="6910" y="4"/>
                  </a:lnTo>
                  <a:lnTo>
                    <a:pt x="6914" y="12"/>
                  </a:lnTo>
                  <a:lnTo>
                    <a:pt x="6919" y="20"/>
                  </a:lnTo>
                  <a:lnTo>
                    <a:pt x="6924" y="0"/>
                  </a:lnTo>
                  <a:lnTo>
                    <a:pt x="6928" y="28"/>
                  </a:lnTo>
                  <a:lnTo>
                    <a:pt x="6933" y="28"/>
                  </a:lnTo>
                  <a:lnTo>
                    <a:pt x="6937" y="18"/>
                  </a:lnTo>
                  <a:lnTo>
                    <a:pt x="6942" y="4"/>
                  </a:lnTo>
                  <a:lnTo>
                    <a:pt x="6947" y="4"/>
                  </a:lnTo>
                  <a:lnTo>
                    <a:pt x="6951" y="6"/>
                  </a:lnTo>
                  <a:lnTo>
                    <a:pt x="6956" y="6"/>
                  </a:lnTo>
                  <a:lnTo>
                    <a:pt x="6960" y="10"/>
                  </a:lnTo>
                  <a:lnTo>
                    <a:pt x="6965" y="18"/>
                  </a:lnTo>
                  <a:lnTo>
                    <a:pt x="6970" y="20"/>
                  </a:lnTo>
                  <a:lnTo>
                    <a:pt x="6974" y="14"/>
                  </a:lnTo>
                  <a:lnTo>
                    <a:pt x="6979" y="12"/>
                  </a:lnTo>
                  <a:lnTo>
                    <a:pt x="6983" y="12"/>
                  </a:lnTo>
                  <a:lnTo>
                    <a:pt x="6988" y="8"/>
                  </a:lnTo>
                  <a:lnTo>
                    <a:pt x="6993" y="4"/>
                  </a:lnTo>
                  <a:lnTo>
                    <a:pt x="6997" y="10"/>
                  </a:lnTo>
                  <a:lnTo>
                    <a:pt x="7002" y="16"/>
                  </a:lnTo>
                  <a:lnTo>
                    <a:pt x="7006" y="12"/>
                  </a:lnTo>
                  <a:lnTo>
                    <a:pt x="7011" y="4"/>
                  </a:lnTo>
                  <a:lnTo>
                    <a:pt x="7016" y="2"/>
                  </a:lnTo>
                  <a:lnTo>
                    <a:pt x="7020" y="2"/>
                  </a:lnTo>
                  <a:lnTo>
                    <a:pt x="7025" y="4"/>
                  </a:lnTo>
                  <a:lnTo>
                    <a:pt x="7029" y="8"/>
                  </a:lnTo>
                  <a:lnTo>
                    <a:pt x="7034" y="16"/>
                  </a:lnTo>
                  <a:lnTo>
                    <a:pt x="7039" y="26"/>
                  </a:lnTo>
                  <a:lnTo>
                    <a:pt x="7043" y="28"/>
                  </a:lnTo>
                  <a:lnTo>
                    <a:pt x="7048" y="22"/>
                  </a:lnTo>
                  <a:lnTo>
                    <a:pt x="7052" y="10"/>
                  </a:lnTo>
                  <a:lnTo>
                    <a:pt x="7057" y="2"/>
                  </a:lnTo>
                  <a:lnTo>
                    <a:pt x="7062" y="0"/>
                  </a:lnTo>
                  <a:lnTo>
                    <a:pt x="7066" y="4"/>
                  </a:lnTo>
                  <a:lnTo>
                    <a:pt x="7071" y="8"/>
                  </a:lnTo>
                  <a:lnTo>
                    <a:pt x="7075" y="6"/>
                  </a:lnTo>
                  <a:lnTo>
                    <a:pt x="7080" y="10"/>
                  </a:lnTo>
                  <a:lnTo>
                    <a:pt x="7085" y="14"/>
                  </a:lnTo>
                  <a:lnTo>
                    <a:pt x="7089" y="10"/>
                  </a:lnTo>
                  <a:lnTo>
                    <a:pt x="7094" y="4"/>
                  </a:lnTo>
                  <a:lnTo>
                    <a:pt x="7098" y="4"/>
                  </a:lnTo>
                  <a:lnTo>
                    <a:pt x="7103" y="10"/>
                  </a:lnTo>
                  <a:lnTo>
                    <a:pt x="7108" y="16"/>
                  </a:lnTo>
                  <a:lnTo>
                    <a:pt x="7112" y="16"/>
                  </a:lnTo>
                  <a:lnTo>
                    <a:pt x="7117" y="0"/>
                  </a:lnTo>
                  <a:lnTo>
                    <a:pt x="7121" y="0"/>
                  </a:lnTo>
                  <a:lnTo>
                    <a:pt x="7126" y="0"/>
                  </a:lnTo>
                  <a:lnTo>
                    <a:pt x="7131" y="0"/>
                  </a:lnTo>
                  <a:lnTo>
                    <a:pt x="7135" y="0"/>
                  </a:lnTo>
                  <a:lnTo>
                    <a:pt x="7140" y="4"/>
                  </a:lnTo>
                  <a:lnTo>
                    <a:pt x="7144" y="2"/>
                  </a:lnTo>
                  <a:lnTo>
                    <a:pt x="7149" y="0"/>
                  </a:lnTo>
                  <a:lnTo>
                    <a:pt x="7154" y="6"/>
                  </a:lnTo>
                  <a:lnTo>
                    <a:pt x="7158" y="2"/>
                  </a:lnTo>
                  <a:lnTo>
                    <a:pt x="7163" y="0"/>
                  </a:lnTo>
                  <a:lnTo>
                    <a:pt x="7167" y="0"/>
                  </a:lnTo>
                  <a:lnTo>
                    <a:pt x="7172" y="0"/>
                  </a:lnTo>
                  <a:lnTo>
                    <a:pt x="7177" y="8"/>
                  </a:lnTo>
                  <a:lnTo>
                    <a:pt x="7181" y="10"/>
                  </a:lnTo>
                  <a:lnTo>
                    <a:pt x="7186" y="8"/>
                  </a:lnTo>
                  <a:lnTo>
                    <a:pt x="7190" y="6"/>
                  </a:lnTo>
                  <a:lnTo>
                    <a:pt x="7195" y="0"/>
                  </a:lnTo>
                  <a:lnTo>
                    <a:pt x="7200" y="0"/>
                  </a:lnTo>
                  <a:lnTo>
                    <a:pt x="7204" y="2"/>
                  </a:lnTo>
                  <a:lnTo>
                    <a:pt x="7209" y="6"/>
                  </a:lnTo>
                  <a:lnTo>
                    <a:pt x="7213" y="8"/>
                  </a:lnTo>
                  <a:lnTo>
                    <a:pt x="7218" y="8"/>
                  </a:lnTo>
                  <a:lnTo>
                    <a:pt x="7222" y="10"/>
                  </a:lnTo>
                  <a:lnTo>
                    <a:pt x="7227" y="14"/>
                  </a:lnTo>
                  <a:lnTo>
                    <a:pt x="7232" y="10"/>
                  </a:lnTo>
                  <a:lnTo>
                    <a:pt x="7236" y="0"/>
                  </a:lnTo>
                  <a:lnTo>
                    <a:pt x="7241" y="0"/>
                  </a:lnTo>
                  <a:lnTo>
                    <a:pt x="7245" y="0"/>
                  </a:lnTo>
                  <a:lnTo>
                    <a:pt x="7250" y="0"/>
                  </a:lnTo>
                  <a:lnTo>
                    <a:pt x="7255" y="0"/>
                  </a:lnTo>
                  <a:lnTo>
                    <a:pt x="7259" y="2"/>
                  </a:lnTo>
                  <a:lnTo>
                    <a:pt x="7264" y="2"/>
                  </a:lnTo>
                  <a:lnTo>
                    <a:pt x="7268" y="2"/>
                  </a:lnTo>
                  <a:lnTo>
                    <a:pt x="7273" y="0"/>
                  </a:lnTo>
                  <a:lnTo>
                    <a:pt x="7278" y="0"/>
                  </a:lnTo>
                  <a:lnTo>
                    <a:pt x="7282" y="0"/>
                  </a:lnTo>
                  <a:lnTo>
                    <a:pt x="7287" y="0"/>
                  </a:lnTo>
                  <a:lnTo>
                    <a:pt x="7291" y="0"/>
                  </a:lnTo>
                  <a:lnTo>
                    <a:pt x="7296" y="0"/>
                  </a:lnTo>
                  <a:lnTo>
                    <a:pt x="7301" y="20"/>
                  </a:lnTo>
                  <a:lnTo>
                    <a:pt x="7305" y="28"/>
                  </a:lnTo>
                  <a:lnTo>
                    <a:pt x="7310" y="26"/>
                  </a:lnTo>
                  <a:lnTo>
                    <a:pt x="7314" y="22"/>
                  </a:lnTo>
                  <a:lnTo>
                    <a:pt x="7319" y="28"/>
                  </a:lnTo>
                  <a:lnTo>
                    <a:pt x="7324" y="34"/>
                  </a:lnTo>
                  <a:lnTo>
                    <a:pt x="7328" y="24"/>
                  </a:lnTo>
                  <a:lnTo>
                    <a:pt x="7333" y="16"/>
                  </a:lnTo>
                  <a:lnTo>
                    <a:pt x="7337" y="10"/>
                  </a:lnTo>
                  <a:lnTo>
                    <a:pt x="7342" y="0"/>
                  </a:lnTo>
                  <a:lnTo>
                    <a:pt x="7347" y="0"/>
                  </a:lnTo>
                  <a:lnTo>
                    <a:pt x="7351" y="0"/>
                  </a:lnTo>
                  <a:lnTo>
                    <a:pt x="7356" y="6"/>
                  </a:lnTo>
                  <a:lnTo>
                    <a:pt x="7360" y="6"/>
                  </a:lnTo>
                  <a:lnTo>
                    <a:pt x="7365" y="6"/>
                  </a:lnTo>
                  <a:lnTo>
                    <a:pt x="7370" y="0"/>
                  </a:lnTo>
                  <a:lnTo>
                    <a:pt x="7374" y="0"/>
                  </a:lnTo>
                  <a:lnTo>
                    <a:pt x="7379" y="0"/>
                  </a:lnTo>
                  <a:lnTo>
                    <a:pt x="7383" y="0"/>
                  </a:lnTo>
                  <a:lnTo>
                    <a:pt x="7388" y="12"/>
                  </a:lnTo>
                  <a:lnTo>
                    <a:pt x="7393" y="10"/>
                  </a:lnTo>
                  <a:lnTo>
                    <a:pt x="7397" y="18"/>
                  </a:lnTo>
                  <a:lnTo>
                    <a:pt x="7402" y="26"/>
                  </a:lnTo>
                  <a:lnTo>
                    <a:pt x="7406" y="22"/>
                  </a:lnTo>
                  <a:lnTo>
                    <a:pt x="7411" y="12"/>
                  </a:lnTo>
                  <a:lnTo>
                    <a:pt x="7416" y="6"/>
                  </a:lnTo>
                  <a:lnTo>
                    <a:pt x="7420" y="0"/>
                  </a:lnTo>
                  <a:lnTo>
                    <a:pt x="7425" y="0"/>
                  </a:lnTo>
                  <a:lnTo>
                    <a:pt x="7429" y="0"/>
                  </a:lnTo>
                  <a:lnTo>
                    <a:pt x="7434" y="0"/>
                  </a:lnTo>
                  <a:lnTo>
                    <a:pt x="7439" y="0"/>
                  </a:lnTo>
                  <a:lnTo>
                    <a:pt x="7443" y="8"/>
                  </a:lnTo>
                  <a:lnTo>
                    <a:pt x="7448" y="8"/>
                  </a:lnTo>
                  <a:lnTo>
                    <a:pt x="7452" y="12"/>
                  </a:lnTo>
                  <a:lnTo>
                    <a:pt x="7457" y="14"/>
                  </a:lnTo>
                  <a:lnTo>
                    <a:pt x="7462" y="24"/>
                  </a:lnTo>
                  <a:lnTo>
                    <a:pt x="7466" y="36"/>
                  </a:lnTo>
                  <a:lnTo>
                    <a:pt x="7471" y="32"/>
                  </a:lnTo>
                  <a:lnTo>
                    <a:pt x="7475" y="16"/>
                  </a:lnTo>
                  <a:lnTo>
                    <a:pt x="7480" y="4"/>
                  </a:lnTo>
                  <a:lnTo>
                    <a:pt x="7485" y="0"/>
                  </a:lnTo>
                  <a:lnTo>
                    <a:pt x="7489" y="4"/>
                  </a:lnTo>
                  <a:lnTo>
                    <a:pt x="7494" y="12"/>
                  </a:lnTo>
                  <a:lnTo>
                    <a:pt x="7498" y="18"/>
                  </a:lnTo>
                  <a:lnTo>
                    <a:pt x="7503" y="12"/>
                  </a:lnTo>
                  <a:lnTo>
                    <a:pt x="7508" y="4"/>
                  </a:lnTo>
                  <a:lnTo>
                    <a:pt x="7512" y="6"/>
                  </a:lnTo>
                  <a:lnTo>
                    <a:pt x="7517" y="10"/>
                  </a:lnTo>
                  <a:lnTo>
                    <a:pt x="7521" y="8"/>
                  </a:lnTo>
                  <a:lnTo>
                    <a:pt x="7526" y="14"/>
                  </a:lnTo>
                  <a:lnTo>
                    <a:pt x="7531" y="18"/>
                  </a:lnTo>
                  <a:lnTo>
                    <a:pt x="7535" y="10"/>
                  </a:lnTo>
                  <a:lnTo>
                    <a:pt x="7540" y="10"/>
                  </a:lnTo>
                  <a:lnTo>
                    <a:pt x="7544" y="6"/>
                  </a:lnTo>
                  <a:lnTo>
                    <a:pt x="7549" y="6"/>
                  </a:lnTo>
                  <a:lnTo>
                    <a:pt x="7554" y="14"/>
                  </a:lnTo>
                  <a:lnTo>
                    <a:pt x="7558" y="22"/>
                  </a:lnTo>
                  <a:lnTo>
                    <a:pt x="7563" y="16"/>
                  </a:lnTo>
                  <a:lnTo>
                    <a:pt x="7567" y="8"/>
                  </a:lnTo>
                  <a:lnTo>
                    <a:pt x="7572" y="10"/>
                  </a:lnTo>
                  <a:lnTo>
                    <a:pt x="7577" y="18"/>
                  </a:lnTo>
                  <a:lnTo>
                    <a:pt x="7581" y="0"/>
                  </a:lnTo>
                  <a:lnTo>
                    <a:pt x="7586" y="0"/>
                  </a:lnTo>
                  <a:lnTo>
                    <a:pt x="7590" y="0"/>
                  </a:lnTo>
                  <a:lnTo>
                    <a:pt x="7595" y="12"/>
                  </a:lnTo>
                  <a:lnTo>
                    <a:pt x="7600" y="16"/>
                  </a:lnTo>
                  <a:lnTo>
                    <a:pt x="7604" y="14"/>
                  </a:lnTo>
                  <a:lnTo>
                    <a:pt x="7609" y="16"/>
                  </a:lnTo>
                  <a:lnTo>
                    <a:pt x="7613" y="32"/>
                  </a:lnTo>
                  <a:lnTo>
                    <a:pt x="7618" y="20"/>
                  </a:lnTo>
                  <a:lnTo>
                    <a:pt x="7622" y="18"/>
                  </a:lnTo>
                  <a:lnTo>
                    <a:pt x="7627" y="8"/>
                  </a:lnTo>
                  <a:lnTo>
                    <a:pt x="7632" y="8"/>
                  </a:lnTo>
                  <a:lnTo>
                    <a:pt x="7636" y="8"/>
                  </a:lnTo>
                  <a:lnTo>
                    <a:pt x="7641" y="0"/>
                  </a:lnTo>
                  <a:lnTo>
                    <a:pt x="7645" y="0"/>
                  </a:lnTo>
                  <a:lnTo>
                    <a:pt x="7650" y="12"/>
                  </a:lnTo>
                  <a:lnTo>
                    <a:pt x="7655" y="30"/>
                  </a:lnTo>
                  <a:lnTo>
                    <a:pt x="7659" y="14"/>
                  </a:lnTo>
                  <a:lnTo>
                    <a:pt x="7664" y="8"/>
                  </a:lnTo>
                  <a:lnTo>
                    <a:pt x="7668" y="8"/>
                  </a:lnTo>
                  <a:lnTo>
                    <a:pt x="7673" y="8"/>
                  </a:lnTo>
                  <a:lnTo>
                    <a:pt x="7678" y="10"/>
                  </a:lnTo>
                  <a:lnTo>
                    <a:pt x="7682" y="14"/>
                  </a:lnTo>
                  <a:lnTo>
                    <a:pt x="7687" y="14"/>
                  </a:lnTo>
                  <a:lnTo>
                    <a:pt x="7691" y="0"/>
                  </a:lnTo>
                  <a:lnTo>
                    <a:pt x="7696" y="2"/>
                  </a:lnTo>
                  <a:lnTo>
                    <a:pt x="7701" y="0"/>
                  </a:lnTo>
                  <a:lnTo>
                    <a:pt x="7705" y="0"/>
                  </a:lnTo>
                  <a:lnTo>
                    <a:pt x="7710" y="0"/>
                  </a:lnTo>
                  <a:lnTo>
                    <a:pt x="7714" y="0"/>
                  </a:lnTo>
                  <a:lnTo>
                    <a:pt x="7719" y="20"/>
                  </a:lnTo>
                  <a:lnTo>
                    <a:pt x="7724" y="20"/>
                  </a:lnTo>
                  <a:lnTo>
                    <a:pt x="7728" y="22"/>
                  </a:lnTo>
                  <a:lnTo>
                    <a:pt x="7733" y="24"/>
                  </a:lnTo>
                  <a:lnTo>
                    <a:pt x="7737" y="24"/>
                  </a:lnTo>
                  <a:lnTo>
                    <a:pt x="7742" y="24"/>
                  </a:lnTo>
                  <a:lnTo>
                    <a:pt x="7747" y="0"/>
                  </a:lnTo>
                  <a:lnTo>
                    <a:pt x="7751" y="0"/>
                  </a:lnTo>
                  <a:lnTo>
                    <a:pt x="7756" y="0"/>
                  </a:lnTo>
                  <a:lnTo>
                    <a:pt x="7760" y="2"/>
                  </a:lnTo>
                  <a:lnTo>
                    <a:pt x="7765" y="10"/>
                  </a:lnTo>
                  <a:lnTo>
                    <a:pt x="7770" y="14"/>
                  </a:lnTo>
                  <a:lnTo>
                    <a:pt x="7774" y="8"/>
                  </a:lnTo>
                  <a:lnTo>
                    <a:pt x="7779" y="2"/>
                  </a:lnTo>
                  <a:lnTo>
                    <a:pt x="7783" y="2"/>
                  </a:lnTo>
                  <a:lnTo>
                    <a:pt x="7788" y="10"/>
                  </a:lnTo>
                  <a:lnTo>
                    <a:pt x="7793" y="16"/>
                  </a:lnTo>
                  <a:lnTo>
                    <a:pt x="7797" y="20"/>
                  </a:lnTo>
                  <a:lnTo>
                    <a:pt x="7802" y="22"/>
                  </a:lnTo>
                  <a:lnTo>
                    <a:pt x="7806" y="14"/>
                  </a:lnTo>
                  <a:lnTo>
                    <a:pt x="7811" y="0"/>
                  </a:lnTo>
                  <a:lnTo>
                    <a:pt x="7816" y="0"/>
                  </a:lnTo>
                  <a:lnTo>
                    <a:pt x="7820" y="10"/>
                  </a:lnTo>
                  <a:lnTo>
                    <a:pt x="7825" y="16"/>
                  </a:lnTo>
                  <a:lnTo>
                    <a:pt x="7829" y="18"/>
                  </a:lnTo>
                  <a:lnTo>
                    <a:pt x="7834" y="18"/>
                  </a:lnTo>
                  <a:lnTo>
                    <a:pt x="7839" y="14"/>
                  </a:lnTo>
                  <a:lnTo>
                    <a:pt x="7843" y="12"/>
                  </a:lnTo>
                  <a:lnTo>
                    <a:pt x="7848" y="16"/>
                  </a:lnTo>
                  <a:lnTo>
                    <a:pt x="7852" y="0"/>
                  </a:lnTo>
                  <a:lnTo>
                    <a:pt x="7857" y="0"/>
                  </a:lnTo>
                  <a:lnTo>
                    <a:pt x="7862" y="0"/>
                  </a:lnTo>
                  <a:lnTo>
                    <a:pt x="7866" y="0"/>
                  </a:lnTo>
                  <a:lnTo>
                    <a:pt x="7871" y="0"/>
                  </a:lnTo>
                  <a:lnTo>
                    <a:pt x="7875" y="12"/>
                  </a:lnTo>
                  <a:lnTo>
                    <a:pt x="7880" y="24"/>
                  </a:lnTo>
                  <a:lnTo>
                    <a:pt x="7885" y="20"/>
                  </a:lnTo>
                  <a:lnTo>
                    <a:pt x="7889" y="12"/>
                  </a:lnTo>
                  <a:lnTo>
                    <a:pt x="7894" y="6"/>
                  </a:lnTo>
                  <a:lnTo>
                    <a:pt x="7898" y="2"/>
                  </a:lnTo>
                  <a:lnTo>
                    <a:pt x="7903" y="0"/>
                  </a:lnTo>
                  <a:lnTo>
                    <a:pt x="7908" y="2"/>
                  </a:lnTo>
                  <a:lnTo>
                    <a:pt x="7912" y="2"/>
                  </a:lnTo>
                  <a:lnTo>
                    <a:pt x="7917" y="4"/>
                  </a:lnTo>
                  <a:lnTo>
                    <a:pt x="7921" y="2"/>
                  </a:lnTo>
                  <a:lnTo>
                    <a:pt x="7926" y="2"/>
                  </a:lnTo>
                  <a:lnTo>
                    <a:pt x="7931" y="2"/>
                  </a:lnTo>
                  <a:lnTo>
                    <a:pt x="7935" y="2"/>
                  </a:lnTo>
                  <a:lnTo>
                    <a:pt x="7940" y="2"/>
                  </a:lnTo>
                  <a:lnTo>
                    <a:pt x="7944" y="4"/>
                  </a:lnTo>
                  <a:lnTo>
                    <a:pt x="7949" y="6"/>
                  </a:lnTo>
                  <a:lnTo>
                    <a:pt x="7954" y="18"/>
                  </a:lnTo>
                  <a:lnTo>
                    <a:pt x="7958" y="16"/>
                  </a:lnTo>
                  <a:lnTo>
                    <a:pt x="7963" y="12"/>
                  </a:lnTo>
                  <a:lnTo>
                    <a:pt x="7967" y="6"/>
                  </a:lnTo>
                  <a:lnTo>
                    <a:pt x="7972" y="12"/>
                  </a:lnTo>
                  <a:lnTo>
                    <a:pt x="7976" y="18"/>
                  </a:lnTo>
                  <a:lnTo>
                    <a:pt x="7981" y="12"/>
                  </a:lnTo>
                  <a:lnTo>
                    <a:pt x="7986" y="4"/>
                  </a:lnTo>
                  <a:lnTo>
                    <a:pt x="7990" y="2"/>
                  </a:lnTo>
                  <a:lnTo>
                    <a:pt x="7995" y="6"/>
                  </a:lnTo>
                  <a:lnTo>
                    <a:pt x="7999" y="8"/>
                  </a:lnTo>
                  <a:lnTo>
                    <a:pt x="8004" y="6"/>
                  </a:lnTo>
                  <a:lnTo>
                    <a:pt x="8009" y="2"/>
                  </a:lnTo>
                  <a:lnTo>
                    <a:pt x="8013" y="0"/>
                  </a:lnTo>
                  <a:lnTo>
                    <a:pt x="8018" y="0"/>
                  </a:lnTo>
                  <a:lnTo>
                    <a:pt x="8022" y="0"/>
                  </a:lnTo>
                  <a:lnTo>
                    <a:pt x="8027" y="0"/>
                  </a:lnTo>
                  <a:lnTo>
                    <a:pt x="8032" y="0"/>
                  </a:lnTo>
                  <a:lnTo>
                    <a:pt x="8036" y="0"/>
                  </a:lnTo>
                  <a:lnTo>
                    <a:pt x="8041" y="12"/>
                  </a:lnTo>
                  <a:lnTo>
                    <a:pt x="8045" y="26"/>
                  </a:lnTo>
                  <a:lnTo>
                    <a:pt x="8050" y="28"/>
                  </a:lnTo>
                  <a:lnTo>
                    <a:pt x="8055" y="14"/>
                  </a:lnTo>
                  <a:lnTo>
                    <a:pt x="8059" y="10"/>
                  </a:lnTo>
                  <a:lnTo>
                    <a:pt x="8064" y="2"/>
                  </a:lnTo>
                  <a:lnTo>
                    <a:pt x="8068" y="0"/>
                  </a:lnTo>
                  <a:lnTo>
                    <a:pt x="8073" y="10"/>
                  </a:lnTo>
                  <a:lnTo>
                    <a:pt x="8078" y="20"/>
                  </a:lnTo>
                  <a:lnTo>
                    <a:pt x="8082" y="34"/>
                  </a:lnTo>
                  <a:lnTo>
                    <a:pt x="8087" y="40"/>
                  </a:lnTo>
                  <a:lnTo>
                    <a:pt x="8091" y="40"/>
                  </a:lnTo>
                  <a:lnTo>
                    <a:pt x="8096" y="28"/>
                  </a:lnTo>
                  <a:lnTo>
                    <a:pt x="8101" y="14"/>
                  </a:lnTo>
                  <a:lnTo>
                    <a:pt x="8105" y="20"/>
                  </a:lnTo>
                  <a:lnTo>
                    <a:pt x="8110" y="30"/>
                  </a:lnTo>
                  <a:lnTo>
                    <a:pt x="8114" y="30"/>
                  </a:lnTo>
                  <a:lnTo>
                    <a:pt x="8119" y="26"/>
                  </a:lnTo>
                  <a:lnTo>
                    <a:pt x="8124" y="24"/>
                  </a:lnTo>
                  <a:lnTo>
                    <a:pt x="8128" y="24"/>
                  </a:lnTo>
                  <a:lnTo>
                    <a:pt x="8133" y="24"/>
                  </a:lnTo>
                  <a:lnTo>
                    <a:pt x="8137" y="28"/>
                  </a:lnTo>
                  <a:lnTo>
                    <a:pt x="8142" y="38"/>
                  </a:lnTo>
                  <a:lnTo>
                    <a:pt x="8147" y="38"/>
                  </a:lnTo>
                  <a:lnTo>
                    <a:pt x="8151" y="28"/>
                  </a:lnTo>
                  <a:lnTo>
                    <a:pt x="8156" y="14"/>
                  </a:lnTo>
                  <a:lnTo>
                    <a:pt x="8160" y="6"/>
                  </a:lnTo>
                  <a:lnTo>
                    <a:pt x="8165" y="0"/>
                  </a:lnTo>
                  <a:lnTo>
                    <a:pt x="8170" y="0"/>
                  </a:lnTo>
                  <a:lnTo>
                    <a:pt x="8174" y="0"/>
                  </a:lnTo>
                  <a:lnTo>
                    <a:pt x="8179" y="0"/>
                  </a:lnTo>
                  <a:lnTo>
                    <a:pt x="8183" y="0"/>
                  </a:lnTo>
                  <a:lnTo>
                    <a:pt x="8188" y="0"/>
                  </a:lnTo>
                  <a:lnTo>
                    <a:pt x="8193" y="0"/>
                  </a:lnTo>
                  <a:lnTo>
                    <a:pt x="8197" y="2"/>
                  </a:lnTo>
                  <a:lnTo>
                    <a:pt x="8202" y="4"/>
                  </a:lnTo>
                  <a:lnTo>
                    <a:pt x="8206" y="0"/>
                  </a:lnTo>
                  <a:lnTo>
                    <a:pt x="8211" y="0"/>
                  </a:lnTo>
                  <a:lnTo>
                    <a:pt x="8216" y="14"/>
                  </a:lnTo>
                  <a:lnTo>
                    <a:pt x="8220" y="10"/>
                  </a:lnTo>
                  <a:lnTo>
                    <a:pt x="8225" y="6"/>
                  </a:lnTo>
                  <a:lnTo>
                    <a:pt x="8229" y="10"/>
                  </a:lnTo>
                  <a:lnTo>
                    <a:pt x="8234" y="14"/>
                  </a:lnTo>
                  <a:lnTo>
                    <a:pt x="8239" y="14"/>
                  </a:lnTo>
                  <a:lnTo>
                    <a:pt x="8243" y="8"/>
                  </a:lnTo>
                  <a:lnTo>
                    <a:pt x="8248" y="2"/>
                  </a:lnTo>
                  <a:lnTo>
                    <a:pt x="8252" y="0"/>
                  </a:lnTo>
                  <a:lnTo>
                    <a:pt x="8257" y="6"/>
                  </a:lnTo>
                  <a:lnTo>
                    <a:pt x="8262" y="10"/>
                  </a:lnTo>
                  <a:lnTo>
                    <a:pt x="8266" y="10"/>
                  </a:lnTo>
                  <a:lnTo>
                    <a:pt x="8271" y="0"/>
                  </a:lnTo>
                  <a:lnTo>
                    <a:pt x="8275" y="0"/>
                  </a:lnTo>
                  <a:lnTo>
                    <a:pt x="8280" y="0"/>
                  </a:lnTo>
                  <a:lnTo>
                    <a:pt x="8285" y="16"/>
                  </a:lnTo>
                  <a:lnTo>
                    <a:pt x="8289" y="20"/>
                  </a:lnTo>
                  <a:lnTo>
                    <a:pt x="8294" y="18"/>
                  </a:lnTo>
                  <a:lnTo>
                    <a:pt x="8298" y="10"/>
                  </a:lnTo>
                  <a:lnTo>
                    <a:pt x="8303" y="10"/>
                  </a:lnTo>
                  <a:lnTo>
                    <a:pt x="8308" y="18"/>
                  </a:lnTo>
                  <a:lnTo>
                    <a:pt x="8312" y="20"/>
                  </a:lnTo>
                  <a:lnTo>
                    <a:pt x="8317" y="2"/>
                  </a:lnTo>
                  <a:lnTo>
                    <a:pt x="8321" y="4"/>
                  </a:lnTo>
                  <a:lnTo>
                    <a:pt x="8326" y="16"/>
                  </a:lnTo>
                  <a:lnTo>
                    <a:pt x="8330" y="26"/>
                  </a:lnTo>
                  <a:lnTo>
                    <a:pt x="8335" y="22"/>
                  </a:lnTo>
                  <a:lnTo>
                    <a:pt x="8340" y="12"/>
                  </a:lnTo>
                  <a:lnTo>
                    <a:pt x="8344" y="12"/>
                  </a:lnTo>
                  <a:lnTo>
                    <a:pt x="8349" y="18"/>
                  </a:lnTo>
                  <a:lnTo>
                    <a:pt x="8353" y="14"/>
                  </a:lnTo>
                  <a:lnTo>
                    <a:pt x="8358" y="0"/>
                  </a:lnTo>
                  <a:lnTo>
                    <a:pt x="8363" y="0"/>
                  </a:lnTo>
                  <a:lnTo>
                    <a:pt x="8367" y="0"/>
                  </a:lnTo>
                  <a:lnTo>
                    <a:pt x="8372" y="2"/>
                  </a:lnTo>
                  <a:lnTo>
                    <a:pt x="8376" y="0"/>
                  </a:lnTo>
                  <a:lnTo>
                    <a:pt x="8381" y="10"/>
                  </a:lnTo>
                  <a:lnTo>
                    <a:pt x="8386" y="16"/>
                  </a:lnTo>
                  <a:lnTo>
                    <a:pt x="8390" y="20"/>
                  </a:lnTo>
                  <a:lnTo>
                    <a:pt x="8395" y="24"/>
                  </a:lnTo>
                  <a:lnTo>
                    <a:pt x="8399" y="20"/>
                  </a:lnTo>
                  <a:lnTo>
                    <a:pt x="8404" y="22"/>
                  </a:lnTo>
                  <a:lnTo>
                    <a:pt x="8409" y="16"/>
                  </a:lnTo>
                  <a:lnTo>
                    <a:pt x="8413" y="6"/>
                  </a:lnTo>
                  <a:lnTo>
                    <a:pt x="8418" y="4"/>
                  </a:lnTo>
                  <a:lnTo>
                    <a:pt x="8422" y="6"/>
                  </a:lnTo>
                  <a:lnTo>
                    <a:pt x="8427" y="4"/>
                  </a:lnTo>
                  <a:lnTo>
                    <a:pt x="8432" y="0"/>
                  </a:lnTo>
                  <a:lnTo>
                    <a:pt x="8436" y="0"/>
                  </a:lnTo>
                  <a:lnTo>
                    <a:pt x="8441" y="0"/>
                  </a:lnTo>
                  <a:lnTo>
                    <a:pt x="8445" y="0"/>
                  </a:lnTo>
                  <a:lnTo>
                    <a:pt x="8450" y="0"/>
                  </a:lnTo>
                  <a:lnTo>
                    <a:pt x="8455" y="6"/>
                  </a:lnTo>
                  <a:lnTo>
                    <a:pt x="8459" y="16"/>
                  </a:lnTo>
                  <a:lnTo>
                    <a:pt x="8464" y="24"/>
                  </a:lnTo>
                  <a:lnTo>
                    <a:pt x="8468" y="30"/>
                  </a:lnTo>
                  <a:lnTo>
                    <a:pt x="8473" y="32"/>
                  </a:lnTo>
                  <a:lnTo>
                    <a:pt x="8478" y="34"/>
                  </a:lnTo>
                  <a:lnTo>
                    <a:pt x="8482" y="28"/>
                  </a:lnTo>
                  <a:lnTo>
                    <a:pt x="8487" y="28"/>
                  </a:lnTo>
                  <a:lnTo>
                    <a:pt x="8491" y="8"/>
                  </a:lnTo>
                  <a:lnTo>
                    <a:pt x="8496" y="0"/>
                  </a:lnTo>
                  <a:lnTo>
                    <a:pt x="8501" y="0"/>
                  </a:lnTo>
                  <a:lnTo>
                    <a:pt x="8505" y="0"/>
                  </a:lnTo>
                  <a:lnTo>
                    <a:pt x="8510" y="0"/>
                  </a:lnTo>
                  <a:lnTo>
                    <a:pt x="8514" y="0"/>
                  </a:lnTo>
                  <a:lnTo>
                    <a:pt x="8519" y="0"/>
                  </a:lnTo>
                  <a:lnTo>
                    <a:pt x="8524" y="30"/>
                  </a:lnTo>
                  <a:lnTo>
                    <a:pt x="8528" y="28"/>
                  </a:lnTo>
                  <a:lnTo>
                    <a:pt x="8533" y="30"/>
                  </a:lnTo>
                  <a:lnTo>
                    <a:pt x="8537" y="20"/>
                  </a:lnTo>
                  <a:lnTo>
                    <a:pt x="8542" y="16"/>
                  </a:lnTo>
                  <a:lnTo>
                    <a:pt x="8547" y="16"/>
                  </a:lnTo>
                  <a:lnTo>
                    <a:pt x="8551" y="12"/>
                  </a:lnTo>
                  <a:lnTo>
                    <a:pt x="8556" y="0"/>
                  </a:lnTo>
                  <a:lnTo>
                    <a:pt x="8560" y="0"/>
                  </a:lnTo>
                  <a:lnTo>
                    <a:pt x="8565" y="0"/>
                  </a:lnTo>
                  <a:lnTo>
                    <a:pt x="8570" y="0"/>
                  </a:lnTo>
                  <a:lnTo>
                    <a:pt x="8574" y="0"/>
                  </a:lnTo>
                  <a:lnTo>
                    <a:pt x="8579" y="0"/>
                  </a:lnTo>
                  <a:lnTo>
                    <a:pt x="8583" y="0"/>
                  </a:lnTo>
                  <a:lnTo>
                    <a:pt x="8588" y="10"/>
                  </a:lnTo>
                  <a:lnTo>
                    <a:pt x="8593" y="10"/>
                  </a:lnTo>
                  <a:lnTo>
                    <a:pt x="8597" y="0"/>
                  </a:lnTo>
                  <a:lnTo>
                    <a:pt x="8602" y="10"/>
                  </a:lnTo>
                  <a:lnTo>
                    <a:pt x="8606" y="28"/>
                  </a:lnTo>
                  <a:lnTo>
                    <a:pt x="8611" y="22"/>
                  </a:lnTo>
                  <a:lnTo>
                    <a:pt x="8616" y="26"/>
                  </a:lnTo>
                  <a:lnTo>
                    <a:pt x="8620" y="18"/>
                  </a:lnTo>
                  <a:lnTo>
                    <a:pt x="8625" y="8"/>
                  </a:lnTo>
                  <a:lnTo>
                    <a:pt x="8629" y="12"/>
                  </a:lnTo>
                  <a:lnTo>
                    <a:pt x="8634" y="18"/>
                  </a:lnTo>
                  <a:lnTo>
                    <a:pt x="8639" y="12"/>
                  </a:lnTo>
                  <a:lnTo>
                    <a:pt x="8643" y="6"/>
                  </a:lnTo>
                  <a:lnTo>
                    <a:pt x="8648" y="6"/>
                  </a:lnTo>
                  <a:lnTo>
                    <a:pt x="8652" y="14"/>
                  </a:lnTo>
                  <a:lnTo>
                    <a:pt x="8657" y="20"/>
                  </a:lnTo>
                  <a:lnTo>
                    <a:pt x="8662" y="0"/>
                  </a:lnTo>
                  <a:lnTo>
                    <a:pt x="8666" y="4"/>
                  </a:lnTo>
                  <a:lnTo>
                    <a:pt x="8671" y="4"/>
                  </a:lnTo>
                  <a:lnTo>
                    <a:pt x="8675" y="6"/>
                  </a:lnTo>
                  <a:lnTo>
                    <a:pt x="8680" y="0"/>
                  </a:lnTo>
                  <a:lnTo>
                    <a:pt x="8685" y="0"/>
                  </a:lnTo>
                  <a:lnTo>
                    <a:pt x="8689" y="6"/>
                  </a:lnTo>
                  <a:lnTo>
                    <a:pt x="8694" y="10"/>
                  </a:lnTo>
                  <a:lnTo>
                    <a:pt x="8698" y="8"/>
                  </a:lnTo>
                  <a:lnTo>
                    <a:pt x="8703" y="6"/>
                  </a:lnTo>
                  <a:lnTo>
                    <a:pt x="8707" y="10"/>
                  </a:lnTo>
                  <a:lnTo>
                    <a:pt x="8712" y="0"/>
                  </a:lnTo>
                  <a:lnTo>
                    <a:pt x="8717" y="18"/>
                  </a:lnTo>
                  <a:lnTo>
                    <a:pt x="8721" y="26"/>
                  </a:lnTo>
                  <a:lnTo>
                    <a:pt x="8726" y="26"/>
                  </a:lnTo>
                  <a:lnTo>
                    <a:pt x="8730" y="20"/>
                  </a:lnTo>
                  <a:lnTo>
                    <a:pt x="8735" y="14"/>
                  </a:lnTo>
                  <a:lnTo>
                    <a:pt x="8740" y="4"/>
                  </a:lnTo>
                  <a:lnTo>
                    <a:pt x="8744" y="14"/>
                  </a:lnTo>
                  <a:lnTo>
                    <a:pt x="8749" y="24"/>
                  </a:lnTo>
                  <a:lnTo>
                    <a:pt x="8753" y="22"/>
                  </a:lnTo>
                  <a:lnTo>
                    <a:pt x="8758" y="14"/>
                  </a:lnTo>
                  <a:lnTo>
                    <a:pt x="8763" y="6"/>
                  </a:lnTo>
                  <a:lnTo>
                    <a:pt x="8767" y="0"/>
                  </a:lnTo>
                  <a:lnTo>
                    <a:pt x="8772" y="0"/>
                  </a:lnTo>
                  <a:lnTo>
                    <a:pt x="8776" y="0"/>
                  </a:lnTo>
                  <a:lnTo>
                    <a:pt x="8781" y="0"/>
                  </a:lnTo>
                  <a:lnTo>
                    <a:pt x="8786" y="0"/>
                  </a:lnTo>
                  <a:lnTo>
                    <a:pt x="8790" y="0"/>
                  </a:lnTo>
                  <a:lnTo>
                    <a:pt x="8795" y="16"/>
                  </a:lnTo>
                  <a:lnTo>
                    <a:pt x="8799" y="20"/>
                  </a:lnTo>
                  <a:lnTo>
                    <a:pt x="8804" y="14"/>
                  </a:lnTo>
                  <a:lnTo>
                    <a:pt x="8809" y="8"/>
                  </a:lnTo>
                  <a:lnTo>
                    <a:pt x="8813" y="6"/>
                  </a:lnTo>
                  <a:lnTo>
                    <a:pt x="8818" y="4"/>
                  </a:lnTo>
                  <a:lnTo>
                    <a:pt x="8822" y="0"/>
                  </a:lnTo>
                  <a:lnTo>
                    <a:pt x="8827" y="0"/>
                  </a:lnTo>
                  <a:lnTo>
                    <a:pt x="8832" y="0"/>
                  </a:lnTo>
                  <a:lnTo>
                    <a:pt x="8836" y="0"/>
                  </a:lnTo>
                  <a:lnTo>
                    <a:pt x="8841" y="0"/>
                  </a:lnTo>
                  <a:lnTo>
                    <a:pt x="8845" y="0"/>
                  </a:lnTo>
                  <a:lnTo>
                    <a:pt x="8850" y="0"/>
                  </a:lnTo>
                  <a:lnTo>
                    <a:pt x="8855" y="16"/>
                  </a:lnTo>
                  <a:lnTo>
                    <a:pt x="8859" y="28"/>
                  </a:lnTo>
                  <a:lnTo>
                    <a:pt x="8864" y="24"/>
                  </a:lnTo>
                  <a:lnTo>
                    <a:pt x="8868" y="12"/>
                  </a:lnTo>
                  <a:lnTo>
                    <a:pt x="8873" y="8"/>
                  </a:lnTo>
                  <a:lnTo>
                    <a:pt x="8878" y="8"/>
                  </a:lnTo>
                  <a:lnTo>
                    <a:pt x="8882" y="10"/>
                  </a:lnTo>
                  <a:lnTo>
                    <a:pt x="8887" y="12"/>
                  </a:lnTo>
                  <a:lnTo>
                    <a:pt x="8891" y="12"/>
                  </a:lnTo>
                  <a:lnTo>
                    <a:pt x="8896" y="10"/>
                  </a:lnTo>
                  <a:lnTo>
                    <a:pt x="8901" y="2"/>
                  </a:lnTo>
                  <a:lnTo>
                    <a:pt x="8905" y="2"/>
                  </a:lnTo>
                  <a:lnTo>
                    <a:pt x="8910" y="2"/>
                  </a:lnTo>
                  <a:lnTo>
                    <a:pt x="8914" y="2"/>
                  </a:lnTo>
                  <a:lnTo>
                    <a:pt x="8919" y="4"/>
                  </a:lnTo>
                  <a:lnTo>
                    <a:pt x="8924" y="8"/>
                  </a:lnTo>
                  <a:lnTo>
                    <a:pt x="8928" y="12"/>
                  </a:lnTo>
                  <a:lnTo>
                    <a:pt x="8933" y="14"/>
                  </a:lnTo>
                  <a:lnTo>
                    <a:pt x="8937" y="12"/>
                  </a:lnTo>
                  <a:lnTo>
                    <a:pt x="8942" y="6"/>
                  </a:lnTo>
                  <a:lnTo>
                    <a:pt x="8947" y="2"/>
                  </a:lnTo>
                  <a:lnTo>
                    <a:pt x="8951" y="6"/>
                  </a:lnTo>
                  <a:lnTo>
                    <a:pt x="8956" y="14"/>
                  </a:lnTo>
                  <a:lnTo>
                    <a:pt x="8960" y="22"/>
                  </a:lnTo>
                  <a:lnTo>
                    <a:pt x="8965" y="30"/>
                  </a:lnTo>
                  <a:lnTo>
                    <a:pt x="8970" y="38"/>
                  </a:lnTo>
                  <a:lnTo>
                    <a:pt x="8974" y="36"/>
                  </a:lnTo>
                  <a:lnTo>
                    <a:pt x="8979" y="30"/>
                  </a:lnTo>
                  <a:lnTo>
                    <a:pt x="8983" y="16"/>
                  </a:lnTo>
                  <a:lnTo>
                    <a:pt x="8988" y="2"/>
                  </a:lnTo>
                  <a:lnTo>
                    <a:pt x="8993" y="0"/>
                  </a:lnTo>
                  <a:lnTo>
                    <a:pt x="8997" y="0"/>
                  </a:lnTo>
                  <a:lnTo>
                    <a:pt x="9002" y="0"/>
                  </a:lnTo>
                  <a:lnTo>
                    <a:pt x="9006" y="0"/>
                  </a:lnTo>
                  <a:lnTo>
                    <a:pt x="9011" y="2"/>
                  </a:lnTo>
                  <a:lnTo>
                    <a:pt x="9016" y="12"/>
                  </a:lnTo>
                  <a:lnTo>
                    <a:pt x="9020" y="20"/>
                  </a:lnTo>
                  <a:lnTo>
                    <a:pt x="9025" y="16"/>
                  </a:lnTo>
                  <a:lnTo>
                    <a:pt x="9029" y="10"/>
                  </a:lnTo>
                  <a:lnTo>
                    <a:pt x="9034" y="14"/>
                  </a:lnTo>
                  <a:lnTo>
                    <a:pt x="9039" y="8"/>
                  </a:lnTo>
                  <a:lnTo>
                    <a:pt x="9043" y="6"/>
                  </a:lnTo>
                  <a:lnTo>
                    <a:pt x="9048" y="0"/>
                  </a:lnTo>
                  <a:lnTo>
                    <a:pt x="9052" y="20"/>
                  </a:lnTo>
                  <a:lnTo>
                    <a:pt x="9057" y="0"/>
                  </a:lnTo>
                  <a:lnTo>
                    <a:pt x="9062" y="8"/>
                  </a:lnTo>
                  <a:lnTo>
                    <a:pt x="9066" y="12"/>
                  </a:lnTo>
                  <a:lnTo>
                    <a:pt x="9071" y="18"/>
                  </a:lnTo>
                  <a:lnTo>
                    <a:pt x="9075" y="14"/>
                  </a:lnTo>
                  <a:lnTo>
                    <a:pt x="9080" y="2"/>
                  </a:lnTo>
                  <a:lnTo>
                    <a:pt x="9085" y="12"/>
                  </a:lnTo>
                  <a:lnTo>
                    <a:pt x="9089" y="44"/>
                  </a:lnTo>
                  <a:lnTo>
                    <a:pt x="9094" y="32"/>
                  </a:lnTo>
                  <a:lnTo>
                    <a:pt x="9098" y="28"/>
                  </a:lnTo>
                  <a:lnTo>
                    <a:pt x="9103" y="22"/>
                  </a:lnTo>
                  <a:lnTo>
                    <a:pt x="9108" y="18"/>
                  </a:lnTo>
                  <a:lnTo>
                    <a:pt x="9112" y="12"/>
                  </a:lnTo>
                  <a:lnTo>
                    <a:pt x="9117" y="4"/>
                  </a:lnTo>
                  <a:lnTo>
                    <a:pt x="9121" y="2"/>
                  </a:lnTo>
                  <a:lnTo>
                    <a:pt x="9126" y="0"/>
                  </a:lnTo>
                  <a:lnTo>
                    <a:pt x="9130" y="0"/>
                  </a:lnTo>
                  <a:lnTo>
                    <a:pt x="9135" y="0"/>
                  </a:lnTo>
                  <a:lnTo>
                    <a:pt x="9140" y="0"/>
                  </a:lnTo>
                  <a:lnTo>
                    <a:pt x="9144" y="0"/>
                  </a:lnTo>
                  <a:lnTo>
                    <a:pt x="9149" y="0"/>
                  </a:lnTo>
                  <a:lnTo>
                    <a:pt x="9153" y="22"/>
                  </a:lnTo>
                  <a:lnTo>
                    <a:pt x="9158" y="28"/>
                  </a:lnTo>
                  <a:lnTo>
                    <a:pt x="9163" y="20"/>
                  </a:lnTo>
                  <a:lnTo>
                    <a:pt x="9167" y="6"/>
                  </a:lnTo>
                  <a:lnTo>
                    <a:pt x="9172" y="0"/>
                  </a:lnTo>
                  <a:lnTo>
                    <a:pt x="9176" y="0"/>
                  </a:lnTo>
                  <a:lnTo>
                    <a:pt x="9181" y="4"/>
                  </a:lnTo>
                  <a:lnTo>
                    <a:pt x="9186" y="10"/>
                  </a:lnTo>
                  <a:lnTo>
                    <a:pt x="9190" y="10"/>
                  </a:lnTo>
                  <a:lnTo>
                    <a:pt x="9195" y="10"/>
                  </a:lnTo>
                  <a:lnTo>
                    <a:pt x="9199" y="20"/>
                  </a:lnTo>
                  <a:lnTo>
                    <a:pt x="9204" y="34"/>
                  </a:lnTo>
                  <a:lnTo>
                    <a:pt x="9209" y="30"/>
                  </a:lnTo>
                  <a:lnTo>
                    <a:pt x="9213" y="0"/>
                  </a:lnTo>
                  <a:lnTo>
                    <a:pt x="9218" y="0"/>
                  </a:lnTo>
                  <a:lnTo>
                    <a:pt x="9222" y="0"/>
                  </a:lnTo>
                  <a:lnTo>
                    <a:pt x="9227" y="0"/>
                  </a:lnTo>
                  <a:lnTo>
                    <a:pt x="9232" y="0"/>
                  </a:lnTo>
                  <a:lnTo>
                    <a:pt x="9236" y="0"/>
                  </a:lnTo>
                  <a:lnTo>
                    <a:pt x="9241" y="0"/>
                  </a:lnTo>
                  <a:lnTo>
                    <a:pt x="9245" y="0"/>
                  </a:lnTo>
                  <a:lnTo>
                    <a:pt x="9250" y="0"/>
                  </a:lnTo>
                  <a:lnTo>
                    <a:pt x="9255" y="6"/>
                  </a:lnTo>
                  <a:lnTo>
                    <a:pt x="9259" y="10"/>
                  </a:lnTo>
                  <a:lnTo>
                    <a:pt x="9264" y="6"/>
                  </a:lnTo>
                  <a:lnTo>
                    <a:pt x="9268" y="0"/>
                  </a:lnTo>
                  <a:lnTo>
                    <a:pt x="9273" y="0"/>
                  </a:lnTo>
                  <a:lnTo>
                    <a:pt x="9278" y="0"/>
                  </a:lnTo>
                  <a:lnTo>
                    <a:pt x="9282" y="6"/>
                  </a:lnTo>
                  <a:lnTo>
                    <a:pt x="9287" y="6"/>
                  </a:lnTo>
                  <a:lnTo>
                    <a:pt x="9291" y="4"/>
                  </a:lnTo>
                  <a:lnTo>
                    <a:pt x="9296" y="2"/>
                  </a:lnTo>
                  <a:lnTo>
                    <a:pt x="9301" y="2"/>
                  </a:lnTo>
                  <a:lnTo>
                    <a:pt x="9305" y="0"/>
                  </a:lnTo>
                  <a:lnTo>
                    <a:pt x="9310" y="0"/>
                  </a:lnTo>
                  <a:lnTo>
                    <a:pt x="9314" y="0"/>
                  </a:lnTo>
                  <a:lnTo>
                    <a:pt x="9319" y="0"/>
                  </a:lnTo>
                  <a:lnTo>
                    <a:pt x="9324" y="0"/>
                  </a:lnTo>
                  <a:lnTo>
                    <a:pt x="9328" y="0"/>
                  </a:lnTo>
                  <a:lnTo>
                    <a:pt x="9333" y="20"/>
                  </a:lnTo>
                  <a:lnTo>
                    <a:pt x="9337" y="26"/>
                  </a:lnTo>
                  <a:lnTo>
                    <a:pt x="9342" y="26"/>
                  </a:lnTo>
                  <a:lnTo>
                    <a:pt x="9347" y="24"/>
                  </a:lnTo>
                  <a:lnTo>
                    <a:pt x="9351" y="16"/>
                  </a:lnTo>
                  <a:lnTo>
                    <a:pt x="9356" y="14"/>
                  </a:lnTo>
                  <a:lnTo>
                    <a:pt x="9360" y="16"/>
                  </a:lnTo>
                  <a:lnTo>
                    <a:pt x="9365" y="14"/>
                  </a:lnTo>
                  <a:lnTo>
                    <a:pt x="9370" y="6"/>
                  </a:lnTo>
                  <a:lnTo>
                    <a:pt x="9374" y="0"/>
                  </a:lnTo>
                  <a:lnTo>
                    <a:pt x="9379" y="0"/>
                  </a:lnTo>
                  <a:lnTo>
                    <a:pt x="9383" y="6"/>
                  </a:lnTo>
                  <a:lnTo>
                    <a:pt x="9388" y="16"/>
                  </a:lnTo>
                  <a:lnTo>
                    <a:pt x="9393" y="10"/>
                  </a:lnTo>
                  <a:lnTo>
                    <a:pt x="9397" y="4"/>
                  </a:lnTo>
                  <a:lnTo>
                    <a:pt x="9402" y="8"/>
                  </a:lnTo>
                  <a:lnTo>
                    <a:pt x="9406" y="10"/>
                  </a:lnTo>
                  <a:lnTo>
                    <a:pt x="9411" y="8"/>
                  </a:lnTo>
                  <a:lnTo>
                    <a:pt x="9416" y="0"/>
                  </a:lnTo>
                  <a:lnTo>
                    <a:pt x="9420" y="0"/>
                  </a:lnTo>
                  <a:lnTo>
                    <a:pt x="9425" y="0"/>
                  </a:lnTo>
                  <a:lnTo>
                    <a:pt x="9429" y="0"/>
                  </a:lnTo>
                  <a:lnTo>
                    <a:pt x="9434" y="0"/>
                  </a:lnTo>
                  <a:lnTo>
                    <a:pt x="9439" y="26"/>
                  </a:lnTo>
                  <a:lnTo>
                    <a:pt x="9443" y="36"/>
                  </a:lnTo>
                  <a:lnTo>
                    <a:pt x="9448" y="16"/>
                  </a:lnTo>
                  <a:lnTo>
                    <a:pt x="9452" y="0"/>
                  </a:lnTo>
                  <a:lnTo>
                    <a:pt x="9457" y="0"/>
                  </a:lnTo>
                  <a:lnTo>
                    <a:pt x="9462" y="6"/>
                  </a:lnTo>
                  <a:lnTo>
                    <a:pt x="9466" y="10"/>
                  </a:lnTo>
                  <a:lnTo>
                    <a:pt x="9471" y="10"/>
                  </a:lnTo>
                  <a:lnTo>
                    <a:pt x="9475" y="4"/>
                  </a:lnTo>
                  <a:lnTo>
                    <a:pt x="9480" y="0"/>
                  </a:lnTo>
                  <a:lnTo>
                    <a:pt x="9485" y="0"/>
                  </a:lnTo>
                  <a:lnTo>
                    <a:pt x="9489" y="0"/>
                  </a:lnTo>
                  <a:lnTo>
                    <a:pt x="9494" y="0"/>
                  </a:lnTo>
                  <a:lnTo>
                    <a:pt x="9498" y="0"/>
                  </a:lnTo>
                  <a:lnTo>
                    <a:pt x="9503" y="0"/>
                  </a:lnTo>
                  <a:lnTo>
                    <a:pt x="9508" y="0"/>
                  </a:lnTo>
                  <a:lnTo>
                    <a:pt x="9512" y="0"/>
                  </a:lnTo>
                  <a:lnTo>
                    <a:pt x="9517" y="26"/>
                  </a:lnTo>
                  <a:lnTo>
                    <a:pt x="9521" y="56"/>
                  </a:lnTo>
                  <a:lnTo>
                    <a:pt x="9526" y="58"/>
                  </a:lnTo>
                  <a:lnTo>
                    <a:pt x="9531" y="32"/>
                  </a:lnTo>
                  <a:lnTo>
                    <a:pt x="9535" y="30"/>
                  </a:lnTo>
                  <a:lnTo>
                    <a:pt x="9540" y="42"/>
                  </a:lnTo>
                  <a:lnTo>
                    <a:pt x="9544" y="18"/>
                  </a:lnTo>
                  <a:lnTo>
                    <a:pt x="9549" y="0"/>
                  </a:lnTo>
                  <a:lnTo>
                    <a:pt x="9553" y="0"/>
                  </a:lnTo>
                  <a:lnTo>
                    <a:pt x="9558" y="10"/>
                  </a:lnTo>
                  <a:lnTo>
                    <a:pt x="9563" y="12"/>
                  </a:lnTo>
                  <a:lnTo>
                    <a:pt x="9567" y="8"/>
                  </a:lnTo>
                  <a:lnTo>
                    <a:pt x="9572" y="12"/>
                  </a:lnTo>
                  <a:lnTo>
                    <a:pt x="9576" y="16"/>
                  </a:lnTo>
                  <a:lnTo>
                    <a:pt x="9581" y="20"/>
                  </a:lnTo>
                  <a:lnTo>
                    <a:pt x="9586" y="24"/>
                  </a:lnTo>
                  <a:lnTo>
                    <a:pt x="9590" y="24"/>
                  </a:lnTo>
                  <a:lnTo>
                    <a:pt x="9595" y="22"/>
                  </a:lnTo>
                  <a:lnTo>
                    <a:pt x="9599" y="4"/>
                  </a:lnTo>
                  <a:lnTo>
                    <a:pt x="9604" y="0"/>
                  </a:lnTo>
                  <a:lnTo>
                    <a:pt x="9609" y="0"/>
                  </a:lnTo>
                  <a:lnTo>
                    <a:pt x="9613" y="4"/>
                  </a:lnTo>
                  <a:lnTo>
                    <a:pt x="9618" y="12"/>
                  </a:lnTo>
                  <a:lnTo>
                    <a:pt x="9622" y="0"/>
                  </a:lnTo>
                  <a:lnTo>
                    <a:pt x="9627" y="0"/>
                  </a:lnTo>
                  <a:lnTo>
                    <a:pt x="9632" y="8"/>
                  </a:lnTo>
                  <a:lnTo>
                    <a:pt x="9636" y="10"/>
                  </a:lnTo>
                  <a:lnTo>
                    <a:pt x="9641" y="8"/>
                  </a:lnTo>
                  <a:lnTo>
                    <a:pt x="9645" y="0"/>
                  </a:lnTo>
                  <a:lnTo>
                    <a:pt x="9650" y="8"/>
                  </a:lnTo>
                  <a:lnTo>
                    <a:pt x="9655" y="20"/>
                  </a:lnTo>
                  <a:lnTo>
                    <a:pt x="9659" y="28"/>
                  </a:lnTo>
                  <a:lnTo>
                    <a:pt x="9664" y="0"/>
                  </a:lnTo>
                  <a:lnTo>
                    <a:pt x="9668" y="0"/>
                  </a:lnTo>
                  <a:lnTo>
                    <a:pt x="9673" y="0"/>
                  </a:lnTo>
                  <a:lnTo>
                    <a:pt x="9678" y="0"/>
                  </a:lnTo>
                  <a:lnTo>
                    <a:pt x="9682" y="0"/>
                  </a:lnTo>
                  <a:lnTo>
                    <a:pt x="9687" y="2"/>
                  </a:lnTo>
                  <a:lnTo>
                    <a:pt x="9691" y="6"/>
                  </a:lnTo>
                  <a:lnTo>
                    <a:pt x="9696" y="8"/>
                  </a:lnTo>
                  <a:lnTo>
                    <a:pt x="9701" y="4"/>
                  </a:lnTo>
                  <a:lnTo>
                    <a:pt x="9705" y="2"/>
                  </a:lnTo>
                  <a:lnTo>
                    <a:pt x="9710" y="0"/>
                  </a:lnTo>
                  <a:lnTo>
                    <a:pt x="9714" y="0"/>
                  </a:lnTo>
                  <a:lnTo>
                    <a:pt x="9719" y="0"/>
                  </a:lnTo>
                  <a:lnTo>
                    <a:pt x="9724" y="0"/>
                  </a:lnTo>
                  <a:lnTo>
                    <a:pt x="9728" y="0"/>
                  </a:lnTo>
                  <a:lnTo>
                    <a:pt x="9733" y="2"/>
                  </a:lnTo>
                  <a:lnTo>
                    <a:pt x="9737" y="4"/>
                  </a:lnTo>
                  <a:lnTo>
                    <a:pt x="9742" y="6"/>
                  </a:lnTo>
                  <a:lnTo>
                    <a:pt x="9747" y="0"/>
                  </a:lnTo>
                  <a:lnTo>
                    <a:pt x="9751" y="26"/>
                  </a:lnTo>
                  <a:lnTo>
                    <a:pt x="9756" y="18"/>
                  </a:lnTo>
                  <a:lnTo>
                    <a:pt x="9760" y="4"/>
                  </a:lnTo>
                  <a:lnTo>
                    <a:pt x="9765" y="0"/>
                  </a:lnTo>
                  <a:lnTo>
                    <a:pt x="9770" y="0"/>
                  </a:lnTo>
                  <a:lnTo>
                    <a:pt x="9774" y="0"/>
                  </a:lnTo>
                  <a:lnTo>
                    <a:pt x="9779" y="0"/>
                  </a:lnTo>
                  <a:lnTo>
                    <a:pt x="9783" y="0"/>
                  </a:lnTo>
                  <a:lnTo>
                    <a:pt x="9788" y="0"/>
                  </a:lnTo>
                  <a:lnTo>
                    <a:pt x="9793" y="0"/>
                  </a:lnTo>
                  <a:lnTo>
                    <a:pt x="9797" y="18"/>
                  </a:lnTo>
                  <a:lnTo>
                    <a:pt x="9802" y="34"/>
                  </a:lnTo>
                  <a:lnTo>
                    <a:pt x="9806" y="36"/>
                  </a:lnTo>
                  <a:lnTo>
                    <a:pt x="9811" y="22"/>
                  </a:lnTo>
                  <a:lnTo>
                    <a:pt x="9816" y="0"/>
                  </a:lnTo>
                  <a:lnTo>
                    <a:pt x="9820" y="16"/>
                  </a:lnTo>
                  <a:lnTo>
                    <a:pt x="9825" y="30"/>
                  </a:lnTo>
                  <a:lnTo>
                    <a:pt x="9829" y="30"/>
                  </a:lnTo>
                  <a:lnTo>
                    <a:pt x="9834" y="14"/>
                  </a:lnTo>
                  <a:lnTo>
                    <a:pt x="9839" y="4"/>
                  </a:lnTo>
                  <a:lnTo>
                    <a:pt x="9843" y="0"/>
                  </a:lnTo>
                  <a:lnTo>
                    <a:pt x="9848" y="4"/>
                  </a:lnTo>
                  <a:lnTo>
                    <a:pt x="9852" y="2"/>
                  </a:lnTo>
                  <a:lnTo>
                    <a:pt x="9857" y="4"/>
                  </a:lnTo>
                  <a:lnTo>
                    <a:pt x="9862" y="2"/>
                  </a:lnTo>
                  <a:lnTo>
                    <a:pt x="9866" y="2"/>
                  </a:lnTo>
                  <a:lnTo>
                    <a:pt x="9871" y="12"/>
                  </a:lnTo>
                  <a:lnTo>
                    <a:pt x="9875" y="22"/>
                  </a:lnTo>
                  <a:lnTo>
                    <a:pt x="9880" y="20"/>
                  </a:lnTo>
                  <a:lnTo>
                    <a:pt x="9885" y="8"/>
                  </a:lnTo>
                  <a:lnTo>
                    <a:pt x="9889" y="0"/>
                  </a:lnTo>
                  <a:lnTo>
                    <a:pt x="9894" y="0"/>
                  </a:lnTo>
                  <a:lnTo>
                    <a:pt x="9898" y="0"/>
                  </a:lnTo>
                  <a:lnTo>
                    <a:pt x="9903" y="0"/>
                  </a:lnTo>
                  <a:lnTo>
                    <a:pt x="9908" y="40"/>
                  </a:lnTo>
                  <a:lnTo>
                    <a:pt x="9912" y="70"/>
                  </a:lnTo>
                  <a:lnTo>
                    <a:pt x="9917" y="68"/>
                  </a:lnTo>
                  <a:lnTo>
                    <a:pt x="9921" y="62"/>
                  </a:lnTo>
                  <a:lnTo>
                    <a:pt x="9926" y="34"/>
                  </a:lnTo>
                  <a:lnTo>
                    <a:pt x="9931" y="14"/>
                  </a:lnTo>
                  <a:lnTo>
                    <a:pt x="9935" y="0"/>
                  </a:lnTo>
                  <a:lnTo>
                    <a:pt x="9940" y="0"/>
                  </a:lnTo>
                  <a:lnTo>
                    <a:pt x="9944" y="0"/>
                  </a:lnTo>
                  <a:lnTo>
                    <a:pt x="9949" y="16"/>
                  </a:lnTo>
                  <a:lnTo>
                    <a:pt x="9953" y="18"/>
                  </a:lnTo>
                  <a:lnTo>
                    <a:pt x="9958" y="14"/>
                  </a:lnTo>
                  <a:lnTo>
                    <a:pt x="9963" y="18"/>
                  </a:lnTo>
                  <a:lnTo>
                    <a:pt x="9967" y="18"/>
                  </a:lnTo>
                  <a:lnTo>
                    <a:pt x="9972" y="12"/>
                  </a:lnTo>
                  <a:lnTo>
                    <a:pt x="9976" y="10"/>
                  </a:lnTo>
                  <a:lnTo>
                    <a:pt x="9981" y="6"/>
                  </a:lnTo>
                  <a:lnTo>
                    <a:pt x="9986" y="0"/>
                  </a:lnTo>
                  <a:lnTo>
                    <a:pt x="9990" y="0"/>
                  </a:lnTo>
                  <a:lnTo>
                    <a:pt x="9995" y="8"/>
                  </a:lnTo>
                  <a:lnTo>
                    <a:pt x="9999" y="0"/>
                  </a:lnTo>
                  <a:lnTo>
                    <a:pt x="10004" y="0"/>
                  </a:lnTo>
                  <a:lnTo>
                    <a:pt x="10009" y="16"/>
                  </a:lnTo>
                  <a:lnTo>
                    <a:pt x="10013" y="22"/>
                  </a:lnTo>
                  <a:lnTo>
                    <a:pt x="10018" y="0"/>
                  </a:lnTo>
                  <a:lnTo>
                    <a:pt x="10022" y="6"/>
                  </a:lnTo>
                  <a:lnTo>
                    <a:pt x="10027" y="8"/>
                  </a:lnTo>
                  <a:lnTo>
                    <a:pt x="10032" y="8"/>
                  </a:lnTo>
                  <a:lnTo>
                    <a:pt x="10036" y="0"/>
                  </a:lnTo>
                </a:path>
              </a:pathLst>
            </a:custGeom>
            <a:noFill/>
            <a:ln w="0">
              <a:solidFill>
                <a:srgbClr val="7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82880" tIns="91440" rIns="18288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600"/>
            </a:p>
          </p:txBody>
        </p:sp>
        <p:sp>
          <p:nvSpPr>
            <p:cNvPr id="358" name="Rectangle 357">
              <a:extLst>
                <a:ext uri="{FF2B5EF4-FFF2-40B4-BE49-F238E27FC236}">
                  <a16:creationId xmlns:a16="http://schemas.microsoft.com/office/drawing/2014/main" id="{553E6951-8133-A35B-8880-67453BB0D95B}"/>
                </a:ext>
              </a:extLst>
            </p:cNvPr>
            <p:cNvSpPr>
              <a:spLocks noChangeArrowheads="1"/>
            </p:cNvSpPr>
            <p:nvPr/>
          </p:nvSpPr>
          <p:spPr bwMode="auto">
            <a:xfrm>
              <a:off x="10068173" y="9235602"/>
              <a:ext cx="917443" cy="26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5pPr>
              <a:lvl6pPr marL="22860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7432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2004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657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pPr algn="ctr"/>
              <a:r>
                <a:rPr lang="en-US" altLang="en-US" sz="2200" dirty="0">
                  <a:solidFill>
                    <a:srgbClr val="7030A0"/>
                  </a:solidFill>
                  <a:latin typeface="MS Sans Serif"/>
                </a:rPr>
                <a:t>Ion 184.00</a:t>
              </a:r>
              <a:endParaRPr lang="en-US" altLang="en-US" sz="3600" dirty="0">
                <a:solidFill>
                  <a:srgbClr val="7030A0"/>
                </a:solidFill>
              </a:endParaRPr>
            </a:p>
          </p:txBody>
        </p:sp>
        <p:sp>
          <p:nvSpPr>
            <p:cNvPr id="359" name="Freeform 166">
              <a:extLst>
                <a:ext uri="{FF2B5EF4-FFF2-40B4-BE49-F238E27FC236}">
                  <a16:creationId xmlns:a16="http://schemas.microsoft.com/office/drawing/2014/main" id="{02E4EB1D-35B8-5236-4968-0CB121EED4A7}"/>
                </a:ext>
              </a:extLst>
            </p:cNvPr>
            <p:cNvSpPr>
              <a:spLocks/>
            </p:cNvSpPr>
            <p:nvPr/>
          </p:nvSpPr>
          <p:spPr bwMode="auto">
            <a:xfrm flipV="1">
              <a:off x="1242218" y="7608387"/>
              <a:ext cx="1038225" cy="4649788"/>
            </a:xfrm>
            <a:custGeom>
              <a:avLst/>
              <a:gdLst>
                <a:gd name="T0" fmla="*/ 13 w 888"/>
                <a:gd name="T1" fmla="*/ 0 h 9872"/>
                <a:gd name="T2" fmla="*/ 32 w 888"/>
                <a:gd name="T3" fmla="*/ 20 h 9872"/>
                <a:gd name="T4" fmla="*/ 50 w 888"/>
                <a:gd name="T5" fmla="*/ 0 h 9872"/>
                <a:gd name="T6" fmla="*/ 68 w 888"/>
                <a:gd name="T7" fmla="*/ 14 h 9872"/>
                <a:gd name="T8" fmla="*/ 87 w 888"/>
                <a:gd name="T9" fmla="*/ 4 h 9872"/>
                <a:gd name="T10" fmla="*/ 105 w 888"/>
                <a:gd name="T11" fmla="*/ 2 h 9872"/>
                <a:gd name="T12" fmla="*/ 124 w 888"/>
                <a:gd name="T13" fmla="*/ 0 h 9872"/>
                <a:gd name="T14" fmla="*/ 142 w 888"/>
                <a:gd name="T15" fmla="*/ 0 h 9872"/>
                <a:gd name="T16" fmla="*/ 160 w 888"/>
                <a:gd name="T17" fmla="*/ 0 h 9872"/>
                <a:gd name="T18" fmla="*/ 179 w 888"/>
                <a:gd name="T19" fmla="*/ 30 h 9872"/>
                <a:gd name="T20" fmla="*/ 197 w 888"/>
                <a:gd name="T21" fmla="*/ 12 h 9872"/>
                <a:gd name="T22" fmla="*/ 216 w 888"/>
                <a:gd name="T23" fmla="*/ 14 h 9872"/>
                <a:gd name="T24" fmla="*/ 234 w 888"/>
                <a:gd name="T25" fmla="*/ 10 h 9872"/>
                <a:gd name="T26" fmla="*/ 252 w 888"/>
                <a:gd name="T27" fmla="*/ 62 h 9872"/>
                <a:gd name="T28" fmla="*/ 271 w 888"/>
                <a:gd name="T29" fmla="*/ 10 h 9872"/>
                <a:gd name="T30" fmla="*/ 289 w 888"/>
                <a:gd name="T31" fmla="*/ 18 h 9872"/>
                <a:gd name="T32" fmla="*/ 308 w 888"/>
                <a:gd name="T33" fmla="*/ 18 h 9872"/>
                <a:gd name="T34" fmla="*/ 326 w 888"/>
                <a:gd name="T35" fmla="*/ 14 h 9872"/>
                <a:gd name="T36" fmla="*/ 344 w 888"/>
                <a:gd name="T37" fmla="*/ 6 h 9872"/>
                <a:gd name="T38" fmla="*/ 363 w 888"/>
                <a:gd name="T39" fmla="*/ 18 h 9872"/>
                <a:gd name="T40" fmla="*/ 381 w 888"/>
                <a:gd name="T41" fmla="*/ 28 h 9872"/>
                <a:gd name="T42" fmla="*/ 399 w 888"/>
                <a:gd name="T43" fmla="*/ 30 h 9872"/>
                <a:gd name="T44" fmla="*/ 418 w 888"/>
                <a:gd name="T45" fmla="*/ 0 h 9872"/>
                <a:gd name="T46" fmla="*/ 436 w 888"/>
                <a:gd name="T47" fmla="*/ 14 h 9872"/>
                <a:gd name="T48" fmla="*/ 455 w 888"/>
                <a:gd name="T49" fmla="*/ 32 h 9872"/>
                <a:gd name="T50" fmla="*/ 473 w 888"/>
                <a:gd name="T51" fmla="*/ 12 h 9872"/>
                <a:gd name="T52" fmla="*/ 491 w 888"/>
                <a:gd name="T53" fmla="*/ 48 h 9872"/>
                <a:gd name="T54" fmla="*/ 510 w 888"/>
                <a:gd name="T55" fmla="*/ 0 h 9872"/>
                <a:gd name="T56" fmla="*/ 528 w 888"/>
                <a:gd name="T57" fmla="*/ 0 h 9872"/>
                <a:gd name="T58" fmla="*/ 547 w 888"/>
                <a:gd name="T59" fmla="*/ 12 h 9872"/>
                <a:gd name="T60" fmla="*/ 565 w 888"/>
                <a:gd name="T61" fmla="*/ 6 h 9872"/>
                <a:gd name="T62" fmla="*/ 583 w 888"/>
                <a:gd name="T63" fmla="*/ 14 h 9872"/>
                <a:gd name="T64" fmla="*/ 602 w 888"/>
                <a:gd name="T65" fmla="*/ 30 h 9872"/>
                <a:gd name="T66" fmla="*/ 620 w 888"/>
                <a:gd name="T67" fmla="*/ 0 h 9872"/>
                <a:gd name="T68" fmla="*/ 639 w 888"/>
                <a:gd name="T69" fmla="*/ 4 h 9872"/>
                <a:gd name="T70" fmla="*/ 657 w 888"/>
                <a:gd name="T71" fmla="*/ 12 h 9872"/>
                <a:gd name="T72" fmla="*/ 675 w 888"/>
                <a:gd name="T73" fmla="*/ 22 h 9872"/>
                <a:gd name="T74" fmla="*/ 694 w 888"/>
                <a:gd name="T75" fmla="*/ 0 h 9872"/>
                <a:gd name="T76" fmla="*/ 712 w 888"/>
                <a:gd name="T77" fmla="*/ 0 h 9872"/>
                <a:gd name="T78" fmla="*/ 730 w 888"/>
                <a:gd name="T79" fmla="*/ 32 h 9872"/>
                <a:gd name="T80" fmla="*/ 749 w 888"/>
                <a:gd name="T81" fmla="*/ 30 h 9872"/>
                <a:gd name="T82" fmla="*/ 767 w 888"/>
                <a:gd name="T83" fmla="*/ 22 h 9872"/>
                <a:gd name="T84" fmla="*/ 786 w 888"/>
                <a:gd name="T85" fmla="*/ 16 h 9872"/>
                <a:gd name="T86" fmla="*/ 804 w 888"/>
                <a:gd name="T87" fmla="*/ 6 h 9872"/>
                <a:gd name="T88" fmla="*/ 822 w 888"/>
                <a:gd name="T89" fmla="*/ 10 h 9872"/>
                <a:gd name="T90" fmla="*/ 841 w 888"/>
                <a:gd name="T91" fmla="*/ 0 h 9872"/>
                <a:gd name="T92" fmla="*/ 859 w 888"/>
                <a:gd name="T93" fmla="*/ 0 h 9872"/>
                <a:gd name="T94" fmla="*/ 878 w 888"/>
                <a:gd name="T95" fmla="*/ 282 h 9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8" h="9872">
                  <a:moveTo>
                    <a:pt x="0" y="10"/>
                  </a:moveTo>
                  <a:lnTo>
                    <a:pt x="4" y="10"/>
                  </a:lnTo>
                  <a:lnTo>
                    <a:pt x="9" y="0"/>
                  </a:lnTo>
                  <a:lnTo>
                    <a:pt x="13" y="0"/>
                  </a:lnTo>
                  <a:lnTo>
                    <a:pt x="18" y="22"/>
                  </a:lnTo>
                  <a:lnTo>
                    <a:pt x="22" y="20"/>
                  </a:lnTo>
                  <a:lnTo>
                    <a:pt x="27" y="20"/>
                  </a:lnTo>
                  <a:lnTo>
                    <a:pt x="32" y="20"/>
                  </a:lnTo>
                  <a:lnTo>
                    <a:pt x="36" y="22"/>
                  </a:lnTo>
                  <a:lnTo>
                    <a:pt x="41" y="0"/>
                  </a:lnTo>
                  <a:lnTo>
                    <a:pt x="45" y="0"/>
                  </a:lnTo>
                  <a:lnTo>
                    <a:pt x="50" y="0"/>
                  </a:lnTo>
                  <a:lnTo>
                    <a:pt x="55" y="0"/>
                  </a:lnTo>
                  <a:lnTo>
                    <a:pt x="59" y="0"/>
                  </a:lnTo>
                  <a:lnTo>
                    <a:pt x="64" y="0"/>
                  </a:lnTo>
                  <a:lnTo>
                    <a:pt x="68" y="14"/>
                  </a:lnTo>
                  <a:lnTo>
                    <a:pt x="73" y="24"/>
                  </a:lnTo>
                  <a:lnTo>
                    <a:pt x="78" y="14"/>
                  </a:lnTo>
                  <a:lnTo>
                    <a:pt x="82" y="12"/>
                  </a:lnTo>
                  <a:lnTo>
                    <a:pt x="87" y="4"/>
                  </a:lnTo>
                  <a:lnTo>
                    <a:pt x="91" y="10"/>
                  </a:lnTo>
                  <a:lnTo>
                    <a:pt x="96" y="14"/>
                  </a:lnTo>
                  <a:lnTo>
                    <a:pt x="101" y="8"/>
                  </a:lnTo>
                  <a:lnTo>
                    <a:pt x="105" y="2"/>
                  </a:lnTo>
                  <a:lnTo>
                    <a:pt x="110" y="2"/>
                  </a:lnTo>
                  <a:lnTo>
                    <a:pt x="114" y="0"/>
                  </a:lnTo>
                  <a:lnTo>
                    <a:pt x="119" y="0"/>
                  </a:lnTo>
                  <a:lnTo>
                    <a:pt x="124" y="0"/>
                  </a:lnTo>
                  <a:lnTo>
                    <a:pt x="128" y="16"/>
                  </a:lnTo>
                  <a:lnTo>
                    <a:pt x="133" y="0"/>
                  </a:lnTo>
                  <a:lnTo>
                    <a:pt x="137" y="0"/>
                  </a:lnTo>
                  <a:lnTo>
                    <a:pt x="142" y="0"/>
                  </a:lnTo>
                  <a:lnTo>
                    <a:pt x="147" y="12"/>
                  </a:lnTo>
                  <a:lnTo>
                    <a:pt x="151" y="18"/>
                  </a:lnTo>
                  <a:lnTo>
                    <a:pt x="156" y="14"/>
                  </a:lnTo>
                  <a:lnTo>
                    <a:pt x="160" y="0"/>
                  </a:lnTo>
                  <a:lnTo>
                    <a:pt x="165" y="16"/>
                  </a:lnTo>
                  <a:lnTo>
                    <a:pt x="170" y="18"/>
                  </a:lnTo>
                  <a:lnTo>
                    <a:pt x="174" y="28"/>
                  </a:lnTo>
                  <a:lnTo>
                    <a:pt x="179" y="30"/>
                  </a:lnTo>
                  <a:lnTo>
                    <a:pt x="183" y="28"/>
                  </a:lnTo>
                  <a:lnTo>
                    <a:pt x="188" y="2"/>
                  </a:lnTo>
                  <a:lnTo>
                    <a:pt x="193" y="2"/>
                  </a:lnTo>
                  <a:lnTo>
                    <a:pt x="197" y="12"/>
                  </a:lnTo>
                  <a:lnTo>
                    <a:pt x="202" y="0"/>
                  </a:lnTo>
                  <a:lnTo>
                    <a:pt x="206" y="18"/>
                  </a:lnTo>
                  <a:lnTo>
                    <a:pt x="211" y="14"/>
                  </a:lnTo>
                  <a:lnTo>
                    <a:pt x="216" y="14"/>
                  </a:lnTo>
                  <a:lnTo>
                    <a:pt x="220" y="8"/>
                  </a:lnTo>
                  <a:lnTo>
                    <a:pt x="225" y="8"/>
                  </a:lnTo>
                  <a:lnTo>
                    <a:pt x="229" y="12"/>
                  </a:lnTo>
                  <a:lnTo>
                    <a:pt x="234" y="10"/>
                  </a:lnTo>
                  <a:lnTo>
                    <a:pt x="239" y="14"/>
                  </a:lnTo>
                  <a:lnTo>
                    <a:pt x="243" y="22"/>
                  </a:lnTo>
                  <a:lnTo>
                    <a:pt x="248" y="32"/>
                  </a:lnTo>
                  <a:lnTo>
                    <a:pt x="252" y="62"/>
                  </a:lnTo>
                  <a:lnTo>
                    <a:pt x="257" y="56"/>
                  </a:lnTo>
                  <a:lnTo>
                    <a:pt x="262" y="44"/>
                  </a:lnTo>
                  <a:lnTo>
                    <a:pt x="266" y="0"/>
                  </a:lnTo>
                  <a:lnTo>
                    <a:pt x="271" y="10"/>
                  </a:lnTo>
                  <a:lnTo>
                    <a:pt x="275" y="16"/>
                  </a:lnTo>
                  <a:lnTo>
                    <a:pt x="280" y="12"/>
                  </a:lnTo>
                  <a:lnTo>
                    <a:pt x="285" y="14"/>
                  </a:lnTo>
                  <a:lnTo>
                    <a:pt x="289" y="18"/>
                  </a:lnTo>
                  <a:lnTo>
                    <a:pt x="294" y="16"/>
                  </a:lnTo>
                  <a:lnTo>
                    <a:pt x="298" y="26"/>
                  </a:lnTo>
                  <a:lnTo>
                    <a:pt x="303" y="24"/>
                  </a:lnTo>
                  <a:lnTo>
                    <a:pt x="308" y="18"/>
                  </a:lnTo>
                  <a:lnTo>
                    <a:pt x="312" y="0"/>
                  </a:lnTo>
                  <a:lnTo>
                    <a:pt x="317" y="0"/>
                  </a:lnTo>
                  <a:lnTo>
                    <a:pt x="321" y="0"/>
                  </a:lnTo>
                  <a:lnTo>
                    <a:pt x="326" y="14"/>
                  </a:lnTo>
                  <a:lnTo>
                    <a:pt x="331" y="0"/>
                  </a:lnTo>
                  <a:lnTo>
                    <a:pt x="335" y="0"/>
                  </a:lnTo>
                  <a:lnTo>
                    <a:pt x="340" y="0"/>
                  </a:lnTo>
                  <a:lnTo>
                    <a:pt x="344" y="6"/>
                  </a:lnTo>
                  <a:lnTo>
                    <a:pt x="349" y="34"/>
                  </a:lnTo>
                  <a:lnTo>
                    <a:pt x="353" y="30"/>
                  </a:lnTo>
                  <a:lnTo>
                    <a:pt x="358" y="24"/>
                  </a:lnTo>
                  <a:lnTo>
                    <a:pt x="363" y="18"/>
                  </a:lnTo>
                  <a:lnTo>
                    <a:pt x="367" y="24"/>
                  </a:lnTo>
                  <a:lnTo>
                    <a:pt x="372" y="20"/>
                  </a:lnTo>
                  <a:lnTo>
                    <a:pt x="376" y="60"/>
                  </a:lnTo>
                  <a:lnTo>
                    <a:pt x="381" y="28"/>
                  </a:lnTo>
                  <a:lnTo>
                    <a:pt x="386" y="20"/>
                  </a:lnTo>
                  <a:lnTo>
                    <a:pt x="390" y="22"/>
                  </a:lnTo>
                  <a:lnTo>
                    <a:pt x="395" y="30"/>
                  </a:lnTo>
                  <a:lnTo>
                    <a:pt x="399" y="30"/>
                  </a:lnTo>
                  <a:lnTo>
                    <a:pt x="404" y="0"/>
                  </a:lnTo>
                  <a:lnTo>
                    <a:pt x="409" y="0"/>
                  </a:lnTo>
                  <a:lnTo>
                    <a:pt x="413" y="0"/>
                  </a:lnTo>
                  <a:lnTo>
                    <a:pt x="418" y="0"/>
                  </a:lnTo>
                  <a:lnTo>
                    <a:pt x="422" y="0"/>
                  </a:lnTo>
                  <a:lnTo>
                    <a:pt x="427" y="4"/>
                  </a:lnTo>
                  <a:lnTo>
                    <a:pt x="432" y="10"/>
                  </a:lnTo>
                  <a:lnTo>
                    <a:pt x="436" y="14"/>
                  </a:lnTo>
                  <a:lnTo>
                    <a:pt x="441" y="34"/>
                  </a:lnTo>
                  <a:lnTo>
                    <a:pt x="445" y="20"/>
                  </a:lnTo>
                  <a:lnTo>
                    <a:pt x="450" y="18"/>
                  </a:lnTo>
                  <a:lnTo>
                    <a:pt x="455" y="32"/>
                  </a:lnTo>
                  <a:lnTo>
                    <a:pt x="459" y="32"/>
                  </a:lnTo>
                  <a:lnTo>
                    <a:pt x="464" y="20"/>
                  </a:lnTo>
                  <a:lnTo>
                    <a:pt x="468" y="8"/>
                  </a:lnTo>
                  <a:lnTo>
                    <a:pt x="473" y="12"/>
                  </a:lnTo>
                  <a:lnTo>
                    <a:pt x="478" y="22"/>
                  </a:lnTo>
                  <a:lnTo>
                    <a:pt x="482" y="26"/>
                  </a:lnTo>
                  <a:lnTo>
                    <a:pt x="487" y="44"/>
                  </a:lnTo>
                  <a:lnTo>
                    <a:pt x="491" y="48"/>
                  </a:lnTo>
                  <a:lnTo>
                    <a:pt x="496" y="32"/>
                  </a:lnTo>
                  <a:lnTo>
                    <a:pt x="501" y="0"/>
                  </a:lnTo>
                  <a:lnTo>
                    <a:pt x="505" y="0"/>
                  </a:lnTo>
                  <a:lnTo>
                    <a:pt x="510" y="0"/>
                  </a:lnTo>
                  <a:lnTo>
                    <a:pt x="514" y="0"/>
                  </a:lnTo>
                  <a:lnTo>
                    <a:pt x="519" y="0"/>
                  </a:lnTo>
                  <a:lnTo>
                    <a:pt x="524" y="0"/>
                  </a:lnTo>
                  <a:lnTo>
                    <a:pt x="528" y="0"/>
                  </a:lnTo>
                  <a:lnTo>
                    <a:pt x="533" y="14"/>
                  </a:lnTo>
                  <a:lnTo>
                    <a:pt x="537" y="16"/>
                  </a:lnTo>
                  <a:lnTo>
                    <a:pt x="542" y="10"/>
                  </a:lnTo>
                  <a:lnTo>
                    <a:pt x="547" y="12"/>
                  </a:lnTo>
                  <a:lnTo>
                    <a:pt x="551" y="20"/>
                  </a:lnTo>
                  <a:lnTo>
                    <a:pt x="556" y="2"/>
                  </a:lnTo>
                  <a:lnTo>
                    <a:pt x="560" y="2"/>
                  </a:lnTo>
                  <a:lnTo>
                    <a:pt x="565" y="6"/>
                  </a:lnTo>
                  <a:lnTo>
                    <a:pt x="570" y="10"/>
                  </a:lnTo>
                  <a:lnTo>
                    <a:pt x="574" y="16"/>
                  </a:lnTo>
                  <a:lnTo>
                    <a:pt x="579" y="22"/>
                  </a:lnTo>
                  <a:lnTo>
                    <a:pt x="583" y="14"/>
                  </a:lnTo>
                  <a:lnTo>
                    <a:pt x="588" y="18"/>
                  </a:lnTo>
                  <a:lnTo>
                    <a:pt x="593" y="0"/>
                  </a:lnTo>
                  <a:lnTo>
                    <a:pt x="597" y="32"/>
                  </a:lnTo>
                  <a:lnTo>
                    <a:pt x="602" y="30"/>
                  </a:lnTo>
                  <a:lnTo>
                    <a:pt x="606" y="36"/>
                  </a:lnTo>
                  <a:lnTo>
                    <a:pt x="611" y="0"/>
                  </a:lnTo>
                  <a:lnTo>
                    <a:pt x="616" y="0"/>
                  </a:lnTo>
                  <a:lnTo>
                    <a:pt x="620" y="0"/>
                  </a:lnTo>
                  <a:lnTo>
                    <a:pt x="625" y="0"/>
                  </a:lnTo>
                  <a:lnTo>
                    <a:pt x="629" y="4"/>
                  </a:lnTo>
                  <a:lnTo>
                    <a:pt x="634" y="2"/>
                  </a:lnTo>
                  <a:lnTo>
                    <a:pt x="639" y="4"/>
                  </a:lnTo>
                  <a:lnTo>
                    <a:pt x="643" y="18"/>
                  </a:lnTo>
                  <a:lnTo>
                    <a:pt x="648" y="18"/>
                  </a:lnTo>
                  <a:lnTo>
                    <a:pt x="652" y="0"/>
                  </a:lnTo>
                  <a:lnTo>
                    <a:pt x="657" y="12"/>
                  </a:lnTo>
                  <a:lnTo>
                    <a:pt x="662" y="16"/>
                  </a:lnTo>
                  <a:lnTo>
                    <a:pt x="666" y="16"/>
                  </a:lnTo>
                  <a:lnTo>
                    <a:pt x="671" y="20"/>
                  </a:lnTo>
                  <a:lnTo>
                    <a:pt x="675" y="22"/>
                  </a:lnTo>
                  <a:lnTo>
                    <a:pt x="680" y="6"/>
                  </a:lnTo>
                  <a:lnTo>
                    <a:pt x="684" y="0"/>
                  </a:lnTo>
                  <a:lnTo>
                    <a:pt x="689" y="0"/>
                  </a:lnTo>
                  <a:lnTo>
                    <a:pt x="694" y="0"/>
                  </a:lnTo>
                  <a:lnTo>
                    <a:pt x="698" y="0"/>
                  </a:lnTo>
                  <a:lnTo>
                    <a:pt x="703" y="0"/>
                  </a:lnTo>
                  <a:lnTo>
                    <a:pt x="707" y="0"/>
                  </a:lnTo>
                  <a:lnTo>
                    <a:pt x="712" y="0"/>
                  </a:lnTo>
                  <a:lnTo>
                    <a:pt x="717" y="0"/>
                  </a:lnTo>
                  <a:lnTo>
                    <a:pt x="721" y="24"/>
                  </a:lnTo>
                  <a:lnTo>
                    <a:pt x="726" y="36"/>
                  </a:lnTo>
                  <a:lnTo>
                    <a:pt x="730" y="32"/>
                  </a:lnTo>
                  <a:lnTo>
                    <a:pt x="735" y="30"/>
                  </a:lnTo>
                  <a:lnTo>
                    <a:pt x="740" y="14"/>
                  </a:lnTo>
                  <a:lnTo>
                    <a:pt x="744" y="12"/>
                  </a:lnTo>
                  <a:lnTo>
                    <a:pt x="749" y="30"/>
                  </a:lnTo>
                  <a:lnTo>
                    <a:pt x="753" y="38"/>
                  </a:lnTo>
                  <a:lnTo>
                    <a:pt x="758" y="12"/>
                  </a:lnTo>
                  <a:lnTo>
                    <a:pt x="763" y="14"/>
                  </a:lnTo>
                  <a:lnTo>
                    <a:pt x="767" y="22"/>
                  </a:lnTo>
                  <a:lnTo>
                    <a:pt x="772" y="26"/>
                  </a:lnTo>
                  <a:lnTo>
                    <a:pt x="776" y="26"/>
                  </a:lnTo>
                  <a:lnTo>
                    <a:pt x="781" y="26"/>
                  </a:lnTo>
                  <a:lnTo>
                    <a:pt x="786" y="16"/>
                  </a:lnTo>
                  <a:lnTo>
                    <a:pt x="790" y="18"/>
                  </a:lnTo>
                  <a:lnTo>
                    <a:pt x="795" y="16"/>
                  </a:lnTo>
                  <a:lnTo>
                    <a:pt x="799" y="10"/>
                  </a:lnTo>
                  <a:lnTo>
                    <a:pt x="804" y="6"/>
                  </a:lnTo>
                  <a:lnTo>
                    <a:pt x="809" y="0"/>
                  </a:lnTo>
                  <a:lnTo>
                    <a:pt x="813" y="22"/>
                  </a:lnTo>
                  <a:lnTo>
                    <a:pt x="818" y="22"/>
                  </a:lnTo>
                  <a:lnTo>
                    <a:pt x="822" y="10"/>
                  </a:lnTo>
                  <a:lnTo>
                    <a:pt x="827" y="0"/>
                  </a:lnTo>
                  <a:lnTo>
                    <a:pt x="832" y="0"/>
                  </a:lnTo>
                  <a:lnTo>
                    <a:pt x="836" y="0"/>
                  </a:lnTo>
                  <a:lnTo>
                    <a:pt x="841" y="0"/>
                  </a:lnTo>
                  <a:lnTo>
                    <a:pt x="845" y="10"/>
                  </a:lnTo>
                  <a:lnTo>
                    <a:pt x="850" y="14"/>
                  </a:lnTo>
                  <a:lnTo>
                    <a:pt x="855" y="14"/>
                  </a:lnTo>
                  <a:lnTo>
                    <a:pt x="859" y="0"/>
                  </a:lnTo>
                  <a:lnTo>
                    <a:pt x="864" y="0"/>
                  </a:lnTo>
                  <a:lnTo>
                    <a:pt x="868" y="38"/>
                  </a:lnTo>
                  <a:lnTo>
                    <a:pt x="873" y="56"/>
                  </a:lnTo>
                  <a:lnTo>
                    <a:pt x="878" y="282"/>
                  </a:lnTo>
                  <a:lnTo>
                    <a:pt x="882" y="1766"/>
                  </a:lnTo>
                  <a:lnTo>
                    <a:pt x="887" y="7256"/>
                  </a:lnTo>
                  <a:lnTo>
                    <a:pt x="888" y="9872"/>
                  </a:lnTo>
                </a:path>
              </a:pathLst>
            </a:custGeom>
            <a:noFill/>
            <a:ln w="0">
              <a:solidFill>
                <a:srgbClr val="703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82880" tIns="91440" rIns="18288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600"/>
            </a:p>
          </p:txBody>
        </p:sp>
        <p:sp>
          <p:nvSpPr>
            <p:cNvPr id="360" name="Freeform 167">
              <a:extLst>
                <a:ext uri="{FF2B5EF4-FFF2-40B4-BE49-F238E27FC236}">
                  <a16:creationId xmlns:a16="http://schemas.microsoft.com/office/drawing/2014/main" id="{700036DD-AD3E-2033-0B98-3DEC22E976A8}"/>
                </a:ext>
              </a:extLst>
            </p:cNvPr>
            <p:cNvSpPr>
              <a:spLocks/>
            </p:cNvSpPr>
            <p:nvPr/>
          </p:nvSpPr>
          <p:spPr bwMode="auto">
            <a:xfrm flipV="1">
              <a:off x="2307431" y="7606799"/>
              <a:ext cx="10674350" cy="4651375"/>
            </a:xfrm>
            <a:custGeom>
              <a:avLst/>
              <a:gdLst>
                <a:gd name="T0" fmla="*/ 142 w 9126"/>
                <a:gd name="T1" fmla="*/ 16 h 9876"/>
                <a:gd name="T2" fmla="*/ 289 w 9126"/>
                <a:gd name="T3" fmla="*/ 0 h 9876"/>
                <a:gd name="T4" fmla="*/ 437 w 9126"/>
                <a:gd name="T5" fmla="*/ 64 h 9876"/>
                <a:gd name="T6" fmla="*/ 584 w 9126"/>
                <a:gd name="T7" fmla="*/ 0 h 9876"/>
                <a:gd name="T8" fmla="*/ 731 w 9126"/>
                <a:gd name="T9" fmla="*/ 18 h 9876"/>
                <a:gd name="T10" fmla="*/ 878 w 9126"/>
                <a:gd name="T11" fmla="*/ 46 h 9876"/>
                <a:gd name="T12" fmla="*/ 1025 w 9126"/>
                <a:gd name="T13" fmla="*/ 52 h 9876"/>
                <a:gd name="T14" fmla="*/ 1172 w 9126"/>
                <a:gd name="T15" fmla="*/ 0 h 9876"/>
                <a:gd name="T16" fmla="*/ 1319 w 9126"/>
                <a:gd name="T17" fmla="*/ 10 h 9876"/>
                <a:gd name="T18" fmla="*/ 1466 w 9126"/>
                <a:gd name="T19" fmla="*/ 124 h 9876"/>
                <a:gd name="T20" fmla="*/ 1614 w 9126"/>
                <a:gd name="T21" fmla="*/ 10 h 9876"/>
                <a:gd name="T22" fmla="*/ 1761 w 9126"/>
                <a:gd name="T23" fmla="*/ 18 h 9876"/>
                <a:gd name="T24" fmla="*/ 1908 w 9126"/>
                <a:gd name="T25" fmla="*/ 0 h 9876"/>
                <a:gd name="T26" fmla="*/ 2055 w 9126"/>
                <a:gd name="T27" fmla="*/ 16 h 9876"/>
                <a:gd name="T28" fmla="*/ 2202 w 9126"/>
                <a:gd name="T29" fmla="*/ 26 h 9876"/>
                <a:gd name="T30" fmla="*/ 2349 w 9126"/>
                <a:gd name="T31" fmla="*/ 0 h 9876"/>
                <a:gd name="T32" fmla="*/ 2496 w 9126"/>
                <a:gd name="T33" fmla="*/ 12 h 9876"/>
                <a:gd name="T34" fmla="*/ 2644 w 9126"/>
                <a:gd name="T35" fmla="*/ 0 h 9876"/>
                <a:gd name="T36" fmla="*/ 2791 w 9126"/>
                <a:gd name="T37" fmla="*/ 20 h 9876"/>
                <a:gd name="T38" fmla="*/ 2938 w 9126"/>
                <a:gd name="T39" fmla="*/ 20 h 9876"/>
                <a:gd name="T40" fmla="*/ 3085 w 9126"/>
                <a:gd name="T41" fmla="*/ 14 h 9876"/>
                <a:gd name="T42" fmla="*/ 3232 w 9126"/>
                <a:gd name="T43" fmla="*/ 22 h 9876"/>
                <a:gd name="T44" fmla="*/ 3379 w 9126"/>
                <a:gd name="T45" fmla="*/ 14 h 9876"/>
                <a:gd name="T46" fmla="*/ 3526 w 9126"/>
                <a:gd name="T47" fmla="*/ 12 h 9876"/>
                <a:gd name="T48" fmla="*/ 3673 w 9126"/>
                <a:gd name="T49" fmla="*/ 50 h 9876"/>
                <a:gd name="T50" fmla="*/ 3821 w 9126"/>
                <a:gd name="T51" fmla="*/ 20 h 9876"/>
                <a:gd name="T52" fmla="*/ 3968 w 9126"/>
                <a:gd name="T53" fmla="*/ 20 h 9876"/>
                <a:gd name="T54" fmla="*/ 4115 w 9126"/>
                <a:gd name="T55" fmla="*/ 44 h 9876"/>
                <a:gd name="T56" fmla="*/ 4262 w 9126"/>
                <a:gd name="T57" fmla="*/ 16 h 9876"/>
                <a:gd name="T58" fmla="*/ 4409 w 9126"/>
                <a:gd name="T59" fmla="*/ 26 h 9876"/>
                <a:gd name="T60" fmla="*/ 4556 w 9126"/>
                <a:gd name="T61" fmla="*/ 0 h 9876"/>
                <a:gd name="T62" fmla="*/ 4703 w 9126"/>
                <a:gd name="T63" fmla="*/ 0 h 9876"/>
                <a:gd name="T64" fmla="*/ 4850 w 9126"/>
                <a:gd name="T65" fmla="*/ 0 h 9876"/>
                <a:gd name="T66" fmla="*/ 4998 w 9126"/>
                <a:gd name="T67" fmla="*/ 16 h 9876"/>
                <a:gd name="T68" fmla="*/ 5145 w 9126"/>
                <a:gd name="T69" fmla="*/ 2 h 9876"/>
                <a:gd name="T70" fmla="*/ 5292 w 9126"/>
                <a:gd name="T71" fmla="*/ 98 h 9876"/>
                <a:gd name="T72" fmla="*/ 5439 w 9126"/>
                <a:gd name="T73" fmla="*/ 8 h 9876"/>
                <a:gd name="T74" fmla="*/ 5586 w 9126"/>
                <a:gd name="T75" fmla="*/ 36 h 9876"/>
                <a:gd name="T76" fmla="*/ 5733 w 9126"/>
                <a:gd name="T77" fmla="*/ 16 h 9876"/>
                <a:gd name="T78" fmla="*/ 5880 w 9126"/>
                <a:gd name="T79" fmla="*/ 0 h 9876"/>
                <a:gd name="T80" fmla="*/ 6027 w 9126"/>
                <a:gd name="T81" fmla="*/ 6 h 9876"/>
                <a:gd name="T82" fmla="*/ 6175 w 9126"/>
                <a:gd name="T83" fmla="*/ 24 h 9876"/>
                <a:gd name="T84" fmla="*/ 6322 w 9126"/>
                <a:gd name="T85" fmla="*/ 0 h 9876"/>
                <a:gd name="T86" fmla="*/ 6469 w 9126"/>
                <a:gd name="T87" fmla="*/ 100 h 9876"/>
                <a:gd name="T88" fmla="*/ 6616 w 9126"/>
                <a:gd name="T89" fmla="*/ 42 h 9876"/>
                <a:gd name="T90" fmla="*/ 6763 w 9126"/>
                <a:gd name="T91" fmla="*/ 0 h 9876"/>
                <a:gd name="T92" fmla="*/ 6910 w 9126"/>
                <a:gd name="T93" fmla="*/ 18 h 9876"/>
                <a:gd name="T94" fmla="*/ 7057 w 9126"/>
                <a:gd name="T95" fmla="*/ 24 h 9876"/>
                <a:gd name="T96" fmla="*/ 7204 w 9126"/>
                <a:gd name="T97" fmla="*/ 0 h 9876"/>
                <a:gd name="T98" fmla="*/ 7352 w 9126"/>
                <a:gd name="T99" fmla="*/ 0 h 9876"/>
                <a:gd name="T100" fmla="*/ 7499 w 9126"/>
                <a:gd name="T101" fmla="*/ 0 h 9876"/>
                <a:gd name="T102" fmla="*/ 7646 w 9126"/>
                <a:gd name="T103" fmla="*/ 0 h 9876"/>
                <a:gd name="T104" fmla="*/ 7793 w 9126"/>
                <a:gd name="T105" fmla="*/ 18 h 9876"/>
                <a:gd name="T106" fmla="*/ 7940 w 9126"/>
                <a:gd name="T107" fmla="*/ 4 h 9876"/>
                <a:gd name="T108" fmla="*/ 8087 w 9126"/>
                <a:gd name="T109" fmla="*/ 14 h 9876"/>
                <a:gd name="T110" fmla="*/ 8234 w 9126"/>
                <a:gd name="T111" fmla="*/ 0 h 9876"/>
                <a:gd name="T112" fmla="*/ 8381 w 9126"/>
                <a:gd name="T113" fmla="*/ 0 h 9876"/>
                <a:gd name="T114" fmla="*/ 8529 w 9126"/>
                <a:gd name="T115" fmla="*/ 0 h 9876"/>
                <a:gd name="T116" fmla="*/ 8676 w 9126"/>
                <a:gd name="T117" fmla="*/ 8 h 9876"/>
                <a:gd name="T118" fmla="*/ 8823 w 9126"/>
                <a:gd name="T119" fmla="*/ 10 h 9876"/>
                <a:gd name="T120" fmla="*/ 8970 w 9126"/>
                <a:gd name="T121" fmla="*/ 20 h 9876"/>
                <a:gd name="T122" fmla="*/ 9117 w 9126"/>
                <a:gd name="T123" fmla="*/ 14 h 9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126" h="9876">
                  <a:moveTo>
                    <a:pt x="0" y="9876"/>
                  </a:moveTo>
                  <a:lnTo>
                    <a:pt x="4" y="2960"/>
                  </a:lnTo>
                  <a:lnTo>
                    <a:pt x="9" y="532"/>
                  </a:lnTo>
                  <a:lnTo>
                    <a:pt x="14" y="168"/>
                  </a:lnTo>
                  <a:lnTo>
                    <a:pt x="18" y="84"/>
                  </a:lnTo>
                  <a:lnTo>
                    <a:pt x="23" y="72"/>
                  </a:lnTo>
                  <a:lnTo>
                    <a:pt x="27" y="126"/>
                  </a:lnTo>
                  <a:lnTo>
                    <a:pt x="32" y="192"/>
                  </a:lnTo>
                  <a:lnTo>
                    <a:pt x="37" y="186"/>
                  </a:lnTo>
                  <a:lnTo>
                    <a:pt x="41" y="104"/>
                  </a:lnTo>
                  <a:lnTo>
                    <a:pt x="46" y="28"/>
                  </a:lnTo>
                  <a:lnTo>
                    <a:pt x="50" y="14"/>
                  </a:lnTo>
                  <a:lnTo>
                    <a:pt x="55" y="20"/>
                  </a:lnTo>
                  <a:lnTo>
                    <a:pt x="60" y="0"/>
                  </a:lnTo>
                  <a:lnTo>
                    <a:pt x="64" y="0"/>
                  </a:lnTo>
                  <a:lnTo>
                    <a:pt x="69" y="0"/>
                  </a:lnTo>
                  <a:lnTo>
                    <a:pt x="73" y="12"/>
                  </a:lnTo>
                  <a:lnTo>
                    <a:pt x="78" y="10"/>
                  </a:lnTo>
                  <a:lnTo>
                    <a:pt x="83" y="6"/>
                  </a:lnTo>
                  <a:lnTo>
                    <a:pt x="87" y="0"/>
                  </a:lnTo>
                  <a:lnTo>
                    <a:pt x="92" y="0"/>
                  </a:lnTo>
                  <a:lnTo>
                    <a:pt x="96" y="40"/>
                  </a:lnTo>
                  <a:lnTo>
                    <a:pt x="101" y="34"/>
                  </a:lnTo>
                  <a:lnTo>
                    <a:pt x="106" y="0"/>
                  </a:lnTo>
                  <a:lnTo>
                    <a:pt x="110" y="0"/>
                  </a:lnTo>
                  <a:lnTo>
                    <a:pt x="115" y="0"/>
                  </a:lnTo>
                  <a:lnTo>
                    <a:pt x="119" y="0"/>
                  </a:lnTo>
                  <a:lnTo>
                    <a:pt x="124" y="0"/>
                  </a:lnTo>
                  <a:lnTo>
                    <a:pt x="129" y="22"/>
                  </a:lnTo>
                  <a:lnTo>
                    <a:pt x="133" y="14"/>
                  </a:lnTo>
                  <a:lnTo>
                    <a:pt x="138" y="16"/>
                  </a:lnTo>
                  <a:lnTo>
                    <a:pt x="142" y="16"/>
                  </a:lnTo>
                  <a:lnTo>
                    <a:pt x="147" y="24"/>
                  </a:lnTo>
                  <a:lnTo>
                    <a:pt x="152" y="26"/>
                  </a:lnTo>
                  <a:lnTo>
                    <a:pt x="156" y="0"/>
                  </a:lnTo>
                  <a:lnTo>
                    <a:pt x="161" y="0"/>
                  </a:lnTo>
                  <a:lnTo>
                    <a:pt x="165" y="8"/>
                  </a:lnTo>
                  <a:lnTo>
                    <a:pt x="170" y="14"/>
                  </a:lnTo>
                  <a:lnTo>
                    <a:pt x="174" y="22"/>
                  </a:lnTo>
                  <a:lnTo>
                    <a:pt x="179" y="56"/>
                  </a:lnTo>
                  <a:lnTo>
                    <a:pt x="184" y="54"/>
                  </a:lnTo>
                  <a:lnTo>
                    <a:pt x="188" y="34"/>
                  </a:lnTo>
                  <a:lnTo>
                    <a:pt x="193" y="12"/>
                  </a:lnTo>
                  <a:lnTo>
                    <a:pt x="197" y="12"/>
                  </a:lnTo>
                  <a:lnTo>
                    <a:pt x="202" y="20"/>
                  </a:lnTo>
                  <a:lnTo>
                    <a:pt x="207" y="24"/>
                  </a:lnTo>
                  <a:lnTo>
                    <a:pt x="211" y="0"/>
                  </a:lnTo>
                  <a:lnTo>
                    <a:pt x="216" y="0"/>
                  </a:lnTo>
                  <a:lnTo>
                    <a:pt x="220" y="0"/>
                  </a:lnTo>
                  <a:lnTo>
                    <a:pt x="225" y="0"/>
                  </a:lnTo>
                  <a:lnTo>
                    <a:pt x="230" y="72"/>
                  </a:lnTo>
                  <a:lnTo>
                    <a:pt x="234" y="32"/>
                  </a:lnTo>
                  <a:lnTo>
                    <a:pt x="239" y="6"/>
                  </a:lnTo>
                  <a:lnTo>
                    <a:pt x="243" y="2"/>
                  </a:lnTo>
                  <a:lnTo>
                    <a:pt x="248" y="0"/>
                  </a:lnTo>
                  <a:lnTo>
                    <a:pt x="253" y="24"/>
                  </a:lnTo>
                  <a:lnTo>
                    <a:pt x="257" y="46"/>
                  </a:lnTo>
                  <a:lnTo>
                    <a:pt x="262" y="46"/>
                  </a:lnTo>
                  <a:lnTo>
                    <a:pt x="266" y="26"/>
                  </a:lnTo>
                  <a:lnTo>
                    <a:pt x="271" y="0"/>
                  </a:lnTo>
                  <a:lnTo>
                    <a:pt x="276" y="4"/>
                  </a:lnTo>
                  <a:lnTo>
                    <a:pt x="280" y="0"/>
                  </a:lnTo>
                  <a:lnTo>
                    <a:pt x="285" y="0"/>
                  </a:lnTo>
                  <a:lnTo>
                    <a:pt x="289" y="0"/>
                  </a:lnTo>
                  <a:lnTo>
                    <a:pt x="294" y="0"/>
                  </a:lnTo>
                  <a:lnTo>
                    <a:pt x="299" y="0"/>
                  </a:lnTo>
                  <a:lnTo>
                    <a:pt x="303" y="8"/>
                  </a:lnTo>
                  <a:lnTo>
                    <a:pt x="308" y="0"/>
                  </a:lnTo>
                  <a:lnTo>
                    <a:pt x="312" y="52"/>
                  </a:lnTo>
                  <a:lnTo>
                    <a:pt x="317" y="50"/>
                  </a:lnTo>
                  <a:lnTo>
                    <a:pt x="322" y="20"/>
                  </a:lnTo>
                  <a:lnTo>
                    <a:pt x="326" y="20"/>
                  </a:lnTo>
                  <a:lnTo>
                    <a:pt x="331" y="12"/>
                  </a:lnTo>
                  <a:lnTo>
                    <a:pt x="335" y="0"/>
                  </a:lnTo>
                  <a:lnTo>
                    <a:pt x="340" y="18"/>
                  </a:lnTo>
                  <a:lnTo>
                    <a:pt x="345" y="22"/>
                  </a:lnTo>
                  <a:lnTo>
                    <a:pt x="349" y="24"/>
                  </a:lnTo>
                  <a:lnTo>
                    <a:pt x="354" y="24"/>
                  </a:lnTo>
                  <a:lnTo>
                    <a:pt x="358" y="22"/>
                  </a:lnTo>
                  <a:lnTo>
                    <a:pt x="363" y="20"/>
                  </a:lnTo>
                  <a:lnTo>
                    <a:pt x="368" y="28"/>
                  </a:lnTo>
                  <a:lnTo>
                    <a:pt x="372" y="34"/>
                  </a:lnTo>
                  <a:lnTo>
                    <a:pt x="377" y="2"/>
                  </a:lnTo>
                  <a:lnTo>
                    <a:pt x="381" y="0"/>
                  </a:lnTo>
                  <a:lnTo>
                    <a:pt x="386" y="0"/>
                  </a:lnTo>
                  <a:lnTo>
                    <a:pt x="391" y="0"/>
                  </a:lnTo>
                  <a:lnTo>
                    <a:pt x="395" y="12"/>
                  </a:lnTo>
                  <a:lnTo>
                    <a:pt x="400" y="16"/>
                  </a:lnTo>
                  <a:lnTo>
                    <a:pt x="404" y="24"/>
                  </a:lnTo>
                  <a:lnTo>
                    <a:pt x="409" y="20"/>
                  </a:lnTo>
                  <a:lnTo>
                    <a:pt x="414" y="28"/>
                  </a:lnTo>
                  <a:lnTo>
                    <a:pt x="418" y="22"/>
                  </a:lnTo>
                  <a:lnTo>
                    <a:pt x="423" y="18"/>
                  </a:lnTo>
                  <a:lnTo>
                    <a:pt x="427" y="34"/>
                  </a:lnTo>
                  <a:lnTo>
                    <a:pt x="432" y="66"/>
                  </a:lnTo>
                  <a:lnTo>
                    <a:pt x="437" y="64"/>
                  </a:lnTo>
                  <a:lnTo>
                    <a:pt x="441" y="40"/>
                  </a:lnTo>
                  <a:lnTo>
                    <a:pt x="446" y="24"/>
                  </a:lnTo>
                  <a:lnTo>
                    <a:pt x="450" y="22"/>
                  </a:lnTo>
                  <a:lnTo>
                    <a:pt x="455" y="0"/>
                  </a:lnTo>
                  <a:lnTo>
                    <a:pt x="460" y="14"/>
                  </a:lnTo>
                  <a:lnTo>
                    <a:pt x="464" y="18"/>
                  </a:lnTo>
                  <a:lnTo>
                    <a:pt x="469" y="18"/>
                  </a:lnTo>
                  <a:lnTo>
                    <a:pt x="473" y="14"/>
                  </a:lnTo>
                  <a:lnTo>
                    <a:pt x="478" y="22"/>
                  </a:lnTo>
                  <a:lnTo>
                    <a:pt x="483" y="24"/>
                  </a:lnTo>
                  <a:lnTo>
                    <a:pt x="487" y="24"/>
                  </a:lnTo>
                  <a:lnTo>
                    <a:pt x="492" y="16"/>
                  </a:lnTo>
                  <a:lnTo>
                    <a:pt x="496" y="20"/>
                  </a:lnTo>
                  <a:lnTo>
                    <a:pt x="501" y="20"/>
                  </a:lnTo>
                  <a:lnTo>
                    <a:pt x="506" y="20"/>
                  </a:lnTo>
                  <a:lnTo>
                    <a:pt x="510" y="18"/>
                  </a:lnTo>
                  <a:lnTo>
                    <a:pt x="515" y="20"/>
                  </a:lnTo>
                  <a:lnTo>
                    <a:pt x="519" y="0"/>
                  </a:lnTo>
                  <a:lnTo>
                    <a:pt x="524" y="0"/>
                  </a:lnTo>
                  <a:lnTo>
                    <a:pt x="529" y="20"/>
                  </a:lnTo>
                  <a:lnTo>
                    <a:pt x="533" y="20"/>
                  </a:lnTo>
                  <a:lnTo>
                    <a:pt x="538" y="18"/>
                  </a:lnTo>
                  <a:lnTo>
                    <a:pt x="542" y="0"/>
                  </a:lnTo>
                  <a:lnTo>
                    <a:pt x="547" y="18"/>
                  </a:lnTo>
                  <a:lnTo>
                    <a:pt x="551" y="14"/>
                  </a:lnTo>
                  <a:lnTo>
                    <a:pt x="556" y="12"/>
                  </a:lnTo>
                  <a:lnTo>
                    <a:pt x="561" y="16"/>
                  </a:lnTo>
                  <a:lnTo>
                    <a:pt x="565" y="18"/>
                  </a:lnTo>
                  <a:lnTo>
                    <a:pt x="570" y="12"/>
                  </a:lnTo>
                  <a:lnTo>
                    <a:pt x="574" y="0"/>
                  </a:lnTo>
                  <a:lnTo>
                    <a:pt x="579" y="0"/>
                  </a:lnTo>
                  <a:lnTo>
                    <a:pt x="584" y="0"/>
                  </a:lnTo>
                  <a:lnTo>
                    <a:pt x="588" y="0"/>
                  </a:lnTo>
                  <a:lnTo>
                    <a:pt x="593" y="2"/>
                  </a:lnTo>
                  <a:lnTo>
                    <a:pt x="597" y="10"/>
                  </a:lnTo>
                  <a:lnTo>
                    <a:pt x="602" y="16"/>
                  </a:lnTo>
                  <a:lnTo>
                    <a:pt x="607" y="18"/>
                  </a:lnTo>
                  <a:lnTo>
                    <a:pt x="611" y="0"/>
                  </a:lnTo>
                  <a:lnTo>
                    <a:pt x="616" y="0"/>
                  </a:lnTo>
                  <a:lnTo>
                    <a:pt x="620" y="0"/>
                  </a:lnTo>
                  <a:lnTo>
                    <a:pt x="625" y="0"/>
                  </a:lnTo>
                  <a:lnTo>
                    <a:pt x="630" y="14"/>
                  </a:lnTo>
                  <a:lnTo>
                    <a:pt x="634" y="26"/>
                  </a:lnTo>
                  <a:lnTo>
                    <a:pt x="639" y="30"/>
                  </a:lnTo>
                  <a:lnTo>
                    <a:pt x="643" y="14"/>
                  </a:lnTo>
                  <a:lnTo>
                    <a:pt x="648" y="0"/>
                  </a:lnTo>
                  <a:lnTo>
                    <a:pt x="653" y="0"/>
                  </a:lnTo>
                  <a:lnTo>
                    <a:pt x="657" y="0"/>
                  </a:lnTo>
                  <a:lnTo>
                    <a:pt x="662" y="0"/>
                  </a:lnTo>
                  <a:lnTo>
                    <a:pt x="666" y="16"/>
                  </a:lnTo>
                  <a:lnTo>
                    <a:pt x="671" y="20"/>
                  </a:lnTo>
                  <a:lnTo>
                    <a:pt x="676" y="20"/>
                  </a:lnTo>
                  <a:lnTo>
                    <a:pt x="680" y="0"/>
                  </a:lnTo>
                  <a:lnTo>
                    <a:pt x="685" y="0"/>
                  </a:lnTo>
                  <a:lnTo>
                    <a:pt x="689" y="0"/>
                  </a:lnTo>
                  <a:lnTo>
                    <a:pt x="694" y="22"/>
                  </a:lnTo>
                  <a:lnTo>
                    <a:pt x="699" y="16"/>
                  </a:lnTo>
                  <a:lnTo>
                    <a:pt x="703" y="14"/>
                  </a:lnTo>
                  <a:lnTo>
                    <a:pt x="708" y="18"/>
                  </a:lnTo>
                  <a:lnTo>
                    <a:pt x="712" y="18"/>
                  </a:lnTo>
                  <a:lnTo>
                    <a:pt x="717" y="20"/>
                  </a:lnTo>
                  <a:lnTo>
                    <a:pt x="722" y="20"/>
                  </a:lnTo>
                  <a:lnTo>
                    <a:pt x="726" y="20"/>
                  </a:lnTo>
                  <a:lnTo>
                    <a:pt x="731" y="18"/>
                  </a:lnTo>
                  <a:lnTo>
                    <a:pt x="735" y="20"/>
                  </a:lnTo>
                  <a:lnTo>
                    <a:pt x="740" y="0"/>
                  </a:lnTo>
                  <a:lnTo>
                    <a:pt x="745" y="0"/>
                  </a:lnTo>
                  <a:lnTo>
                    <a:pt x="749" y="2"/>
                  </a:lnTo>
                  <a:lnTo>
                    <a:pt x="754" y="12"/>
                  </a:lnTo>
                  <a:lnTo>
                    <a:pt x="758" y="40"/>
                  </a:lnTo>
                  <a:lnTo>
                    <a:pt x="763" y="48"/>
                  </a:lnTo>
                  <a:lnTo>
                    <a:pt x="768" y="26"/>
                  </a:lnTo>
                  <a:lnTo>
                    <a:pt x="772" y="16"/>
                  </a:lnTo>
                  <a:lnTo>
                    <a:pt x="777" y="12"/>
                  </a:lnTo>
                  <a:lnTo>
                    <a:pt x="781" y="12"/>
                  </a:lnTo>
                  <a:lnTo>
                    <a:pt x="786" y="8"/>
                  </a:lnTo>
                  <a:lnTo>
                    <a:pt x="791" y="14"/>
                  </a:lnTo>
                  <a:lnTo>
                    <a:pt x="795" y="24"/>
                  </a:lnTo>
                  <a:lnTo>
                    <a:pt x="800" y="22"/>
                  </a:lnTo>
                  <a:lnTo>
                    <a:pt x="804" y="12"/>
                  </a:lnTo>
                  <a:lnTo>
                    <a:pt x="809" y="0"/>
                  </a:lnTo>
                  <a:lnTo>
                    <a:pt x="814" y="38"/>
                  </a:lnTo>
                  <a:lnTo>
                    <a:pt x="818" y="76"/>
                  </a:lnTo>
                  <a:lnTo>
                    <a:pt x="823" y="90"/>
                  </a:lnTo>
                  <a:lnTo>
                    <a:pt x="827" y="74"/>
                  </a:lnTo>
                  <a:lnTo>
                    <a:pt x="832" y="2"/>
                  </a:lnTo>
                  <a:lnTo>
                    <a:pt x="837" y="2"/>
                  </a:lnTo>
                  <a:lnTo>
                    <a:pt x="841" y="4"/>
                  </a:lnTo>
                  <a:lnTo>
                    <a:pt x="846" y="2"/>
                  </a:lnTo>
                  <a:lnTo>
                    <a:pt x="850" y="0"/>
                  </a:lnTo>
                  <a:lnTo>
                    <a:pt x="855" y="0"/>
                  </a:lnTo>
                  <a:lnTo>
                    <a:pt x="860" y="0"/>
                  </a:lnTo>
                  <a:lnTo>
                    <a:pt x="864" y="0"/>
                  </a:lnTo>
                  <a:lnTo>
                    <a:pt x="869" y="6"/>
                  </a:lnTo>
                  <a:lnTo>
                    <a:pt x="873" y="24"/>
                  </a:lnTo>
                  <a:lnTo>
                    <a:pt x="878" y="46"/>
                  </a:lnTo>
                  <a:lnTo>
                    <a:pt x="883" y="50"/>
                  </a:lnTo>
                  <a:lnTo>
                    <a:pt x="887" y="30"/>
                  </a:lnTo>
                  <a:lnTo>
                    <a:pt x="892" y="18"/>
                  </a:lnTo>
                  <a:lnTo>
                    <a:pt x="896" y="20"/>
                  </a:lnTo>
                  <a:lnTo>
                    <a:pt x="901" y="18"/>
                  </a:lnTo>
                  <a:lnTo>
                    <a:pt x="905" y="18"/>
                  </a:lnTo>
                  <a:lnTo>
                    <a:pt x="910" y="12"/>
                  </a:lnTo>
                  <a:lnTo>
                    <a:pt x="915" y="22"/>
                  </a:lnTo>
                  <a:lnTo>
                    <a:pt x="919" y="22"/>
                  </a:lnTo>
                  <a:lnTo>
                    <a:pt x="924" y="24"/>
                  </a:lnTo>
                  <a:lnTo>
                    <a:pt x="928" y="30"/>
                  </a:lnTo>
                  <a:lnTo>
                    <a:pt x="933" y="30"/>
                  </a:lnTo>
                  <a:lnTo>
                    <a:pt x="938" y="34"/>
                  </a:lnTo>
                  <a:lnTo>
                    <a:pt x="942" y="48"/>
                  </a:lnTo>
                  <a:lnTo>
                    <a:pt x="947" y="32"/>
                  </a:lnTo>
                  <a:lnTo>
                    <a:pt x="951" y="32"/>
                  </a:lnTo>
                  <a:lnTo>
                    <a:pt x="956" y="34"/>
                  </a:lnTo>
                  <a:lnTo>
                    <a:pt x="961" y="42"/>
                  </a:lnTo>
                  <a:lnTo>
                    <a:pt x="965" y="16"/>
                  </a:lnTo>
                  <a:lnTo>
                    <a:pt x="970" y="22"/>
                  </a:lnTo>
                  <a:lnTo>
                    <a:pt x="974" y="20"/>
                  </a:lnTo>
                  <a:lnTo>
                    <a:pt x="979" y="0"/>
                  </a:lnTo>
                  <a:lnTo>
                    <a:pt x="984" y="0"/>
                  </a:lnTo>
                  <a:lnTo>
                    <a:pt x="988" y="8"/>
                  </a:lnTo>
                  <a:lnTo>
                    <a:pt x="993" y="10"/>
                  </a:lnTo>
                  <a:lnTo>
                    <a:pt x="997" y="12"/>
                  </a:lnTo>
                  <a:lnTo>
                    <a:pt x="1002" y="12"/>
                  </a:lnTo>
                  <a:lnTo>
                    <a:pt x="1007" y="0"/>
                  </a:lnTo>
                  <a:lnTo>
                    <a:pt x="1011" y="0"/>
                  </a:lnTo>
                  <a:lnTo>
                    <a:pt x="1016" y="0"/>
                  </a:lnTo>
                  <a:lnTo>
                    <a:pt x="1020" y="24"/>
                  </a:lnTo>
                  <a:lnTo>
                    <a:pt x="1025" y="52"/>
                  </a:lnTo>
                  <a:lnTo>
                    <a:pt x="1030" y="58"/>
                  </a:lnTo>
                  <a:lnTo>
                    <a:pt x="1034" y="70"/>
                  </a:lnTo>
                  <a:lnTo>
                    <a:pt x="1039" y="52"/>
                  </a:lnTo>
                  <a:lnTo>
                    <a:pt x="1043" y="20"/>
                  </a:lnTo>
                  <a:lnTo>
                    <a:pt x="1048" y="0"/>
                  </a:lnTo>
                  <a:lnTo>
                    <a:pt x="1053" y="12"/>
                  </a:lnTo>
                  <a:lnTo>
                    <a:pt x="1057" y="0"/>
                  </a:lnTo>
                  <a:lnTo>
                    <a:pt x="1062" y="0"/>
                  </a:lnTo>
                  <a:lnTo>
                    <a:pt x="1066" y="0"/>
                  </a:lnTo>
                  <a:lnTo>
                    <a:pt x="1071" y="0"/>
                  </a:lnTo>
                  <a:lnTo>
                    <a:pt x="1076" y="0"/>
                  </a:lnTo>
                  <a:lnTo>
                    <a:pt x="1080" y="0"/>
                  </a:lnTo>
                  <a:lnTo>
                    <a:pt x="1085" y="0"/>
                  </a:lnTo>
                  <a:lnTo>
                    <a:pt x="1089" y="0"/>
                  </a:lnTo>
                  <a:lnTo>
                    <a:pt x="1094" y="0"/>
                  </a:lnTo>
                  <a:lnTo>
                    <a:pt x="1099" y="100"/>
                  </a:lnTo>
                  <a:lnTo>
                    <a:pt x="1103" y="602"/>
                  </a:lnTo>
                  <a:lnTo>
                    <a:pt x="1108" y="2214"/>
                  </a:lnTo>
                  <a:lnTo>
                    <a:pt x="1112" y="4956"/>
                  </a:lnTo>
                  <a:lnTo>
                    <a:pt x="1117" y="7110"/>
                  </a:lnTo>
                  <a:lnTo>
                    <a:pt x="1122" y="6778"/>
                  </a:lnTo>
                  <a:lnTo>
                    <a:pt x="1126" y="4410"/>
                  </a:lnTo>
                  <a:lnTo>
                    <a:pt x="1131" y="2244"/>
                  </a:lnTo>
                  <a:lnTo>
                    <a:pt x="1135" y="992"/>
                  </a:lnTo>
                  <a:lnTo>
                    <a:pt x="1140" y="430"/>
                  </a:lnTo>
                  <a:lnTo>
                    <a:pt x="1145" y="232"/>
                  </a:lnTo>
                  <a:lnTo>
                    <a:pt x="1149" y="150"/>
                  </a:lnTo>
                  <a:lnTo>
                    <a:pt x="1154" y="80"/>
                  </a:lnTo>
                  <a:lnTo>
                    <a:pt x="1158" y="32"/>
                  </a:lnTo>
                  <a:lnTo>
                    <a:pt x="1163" y="0"/>
                  </a:lnTo>
                  <a:lnTo>
                    <a:pt x="1168" y="0"/>
                  </a:lnTo>
                  <a:lnTo>
                    <a:pt x="1172" y="0"/>
                  </a:lnTo>
                  <a:lnTo>
                    <a:pt x="1177" y="0"/>
                  </a:lnTo>
                  <a:lnTo>
                    <a:pt x="1181" y="122"/>
                  </a:lnTo>
                  <a:lnTo>
                    <a:pt x="1186" y="134"/>
                  </a:lnTo>
                  <a:lnTo>
                    <a:pt x="1191" y="144"/>
                  </a:lnTo>
                  <a:lnTo>
                    <a:pt x="1195" y="312"/>
                  </a:lnTo>
                  <a:lnTo>
                    <a:pt x="1200" y="726"/>
                  </a:lnTo>
                  <a:lnTo>
                    <a:pt x="1204" y="1422"/>
                  </a:lnTo>
                  <a:lnTo>
                    <a:pt x="1209" y="2158"/>
                  </a:lnTo>
                  <a:lnTo>
                    <a:pt x="1214" y="2196"/>
                  </a:lnTo>
                  <a:lnTo>
                    <a:pt x="1218" y="1476"/>
                  </a:lnTo>
                  <a:lnTo>
                    <a:pt x="1223" y="654"/>
                  </a:lnTo>
                  <a:lnTo>
                    <a:pt x="1227" y="230"/>
                  </a:lnTo>
                  <a:lnTo>
                    <a:pt x="1232" y="92"/>
                  </a:lnTo>
                  <a:lnTo>
                    <a:pt x="1237" y="48"/>
                  </a:lnTo>
                  <a:lnTo>
                    <a:pt x="1241" y="42"/>
                  </a:lnTo>
                  <a:lnTo>
                    <a:pt x="1246" y="38"/>
                  </a:lnTo>
                  <a:lnTo>
                    <a:pt x="1250" y="32"/>
                  </a:lnTo>
                  <a:lnTo>
                    <a:pt x="1255" y="48"/>
                  </a:lnTo>
                  <a:lnTo>
                    <a:pt x="1260" y="66"/>
                  </a:lnTo>
                  <a:lnTo>
                    <a:pt x="1264" y="54"/>
                  </a:lnTo>
                  <a:lnTo>
                    <a:pt x="1269" y="38"/>
                  </a:lnTo>
                  <a:lnTo>
                    <a:pt x="1273" y="32"/>
                  </a:lnTo>
                  <a:lnTo>
                    <a:pt x="1278" y="66"/>
                  </a:lnTo>
                  <a:lnTo>
                    <a:pt x="1283" y="70"/>
                  </a:lnTo>
                  <a:lnTo>
                    <a:pt x="1287" y="50"/>
                  </a:lnTo>
                  <a:lnTo>
                    <a:pt x="1292" y="30"/>
                  </a:lnTo>
                  <a:lnTo>
                    <a:pt x="1296" y="36"/>
                  </a:lnTo>
                  <a:lnTo>
                    <a:pt x="1301" y="32"/>
                  </a:lnTo>
                  <a:lnTo>
                    <a:pt x="1306" y="10"/>
                  </a:lnTo>
                  <a:lnTo>
                    <a:pt x="1310" y="8"/>
                  </a:lnTo>
                  <a:lnTo>
                    <a:pt x="1315" y="10"/>
                  </a:lnTo>
                  <a:lnTo>
                    <a:pt x="1319" y="10"/>
                  </a:lnTo>
                  <a:lnTo>
                    <a:pt x="1324" y="16"/>
                  </a:lnTo>
                  <a:lnTo>
                    <a:pt x="1329" y="24"/>
                  </a:lnTo>
                  <a:lnTo>
                    <a:pt x="1333" y="58"/>
                  </a:lnTo>
                  <a:lnTo>
                    <a:pt x="1338" y="286"/>
                  </a:lnTo>
                  <a:lnTo>
                    <a:pt x="1342" y="1080"/>
                  </a:lnTo>
                  <a:lnTo>
                    <a:pt x="1347" y="2536"/>
                  </a:lnTo>
                  <a:lnTo>
                    <a:pt x="1352" y="3894"/>
                  </a:lnTo>
                  <a:lnTo>
                    <a:pt x="1356" y="3962"/>
                  </a:lnTo>
                  <a:lnTo>
                    <a:pt x="1361" y="2628"/>
                  </a:lnTo>
                  <a:lnTo>
                    <a:pt x="1365" y="1078"/>
                  </a:lnTo>
                  <a:lnTo>
                    <a:pt x="1370" y="246"/>
                  </a:lnTo>
                  <a:lnTo>
                    <a:pt x="1375" y="64"/>
                  </a:lnTo>
                  <a:lnTo>
                    <a:pt x="1379" y="78"/>
                  </a:lnTo>
                  <a:lnTo>
                    <a:pt x="1384" y="76"/>
                  </a:lnTo>
                  <a:lnTo>
                    <a:pt x="1388" y="76"/>
                  </a:lnTo>
                  <a:lnTo>
                    <a:pt x="1393" y="100"/>
                  </a:lnTo>
                  <a:lnTo>
                    <a:pt x="1398" y="90"/>
                  </a:lnTo>
                  <a:lnTo>
                    <a:pt x="1402" y="54"/>
                  </a:lnTo>
                  <a:lnTo>
                    <a:pt x="1407" y="56"/>
                  </a:lnTo>
                  <a:lnTo>
                    <a:pt x="1411" y="50"/>
                  </a:lnTo>
                  <a:lnTo>
                    <a:pt x="1416" y="30"/>
                  </a:lnTo>
                  <a:lnTo>
                    <a:pt x="1421" y="36"/>
                  </a:lnTo>
                  <a:lnTo>
                    <a:pt x="1425" y="40"/>
                  </a:lnTo>
                  <a:lnTo>
                    <a:pt x="1430" y="22"/>
                  </a:lnTo>
                  <a:lnTo>
                    <a:pt x="1434" y="28"/>
                  </a:lnTo>
                  <a:lnTo>
                    <a:pt x="1439" y="44"/>
                  </a:lnTo>
                  <a:lnTo>
                    <a:pt x="1443" y="46"/>
                  </a:lnTo>
                  <a:lnTo>
                    <a:pt x="1448" y="28"/>
                  </a:lnTo>
                  <a:lnTo>
                    <a:pt x="1453" y="44"/>
                  </a:lnTo>
                  <a:lnTo>
                    <a:pt x="1457" y="98"/>
                  </a:lnTo>
                  <a:lnTo>
                    <a:pt x="1462" y="138"/>
                  </a:lnTo>
                  <a:lnTo>
                    <a:pt x="1466" y="124"/>
                  </a:lnTo>
                  <a:lnTo>
                    <a:pt x="1471" y="82"/>
                  </a:lnTo>
                  <a:lnTo>
                    <a:pt x="1476" y="38"/>
                  </a:lnTo>
                  <a:lnTo>
                    <a:pt x="1480" y="14"/>
                  </a:lnTo>
                  <a:lnTo>
                    <a:pt x="1485" y="8"/>
                  </a:lnTo>
                  <a:lnTo>
                    <a:pt x="1489" y="0"/>
                  </a:lnTo>
                  <a:lnTo>
                    <a:pt x="1494" y="0"/>
                  </a:lnTo>
                  <a:lnTo>
                    <a:pt x="1499" y="16"/>
                  </a:lnTo>
                  <a:lnTo>
                    <a:pt x="1503" y="22"/>
                  </a:lnTo>
                  <a:lnTo>
                    <a:pt x="1508" y="26"/>
                  </a:lnTo>
                  <a:lnTo>
                    <a:pt x="1512" y="22"/>
                  </a:lnTo>
                  <a:lnTo>
                    <a:pt x="1517" y="16"/>
                  </a:lnTo>
                  <a:lnTo>
                    <a:pt x="1522" y="16"/>
                  </a:lnTo>
                  <a:lnTo>
                    <a:pt x="1526" y="26"/>
                  </a:lnTo>
                  <a:lnTo>
                    <a:pt x="1531" y="42"/>
                  </a:lnTo>
                  <a:lnTo>
                    <a:pt x="1535" y="46"/>
                  </a:lnTo>
                  <a:lnTo>
                    <a:pt x="1540" y="34"/>
                  </a:lnTo>
                  <a:lnTo>
                    <a:pt x="1545" y="22"/>
                  </a:lnTo>
                  <a:lnTo>
                    <a:pt x="1549" y="14"/>
                  </a:lnTo>
                  <a:lnTo>
                    <a:pt x="1554" y="6"/>
                  </a:lnTo>
                  <a:lnTo>
                    <a:pt x="1558" y="0"/>
                  </a:lnTo>
                  <a:lnTo>
                    <a:pt x="1563" y="0"/>
                  </a:lnTo>
                  <a:lnTo>
                    <a:pt x="1568" y="14"/>
                  </a:lnTo>
                  <a:lnTo>
                    <a:pt x="1572" y="0"/>
                  </a:lnTo>
                  <a:lnTo>
                    <a:pt x="1577" y="0"/>
                  </a:lnTo>
                  <a:lnTo>
                    <a:pt x="1581" y="12"/>
                  </a:lnTo>
                  <a:lnTo>
                    <a:pt x="1586" y="16"/>
                  </a:lnTo>
                  <a:lnTo>
                    <a:pt x="1591" y="14"/>
                  </a:lnTo>
                  <a:lnTo>
                    <a:pt x="1595" y="16"/>
                  </a:lnTo>
                  <a:lnTo>
                    <a:pt x="1600" y="20"/>
                  </a:lnTo>
                  <a:lnTo>
                    <a:pt x="1604" y="18"/>
                  </a:lnTo>
                  <a:lnTo>
                    <a:pt x="1609" y="0"/>
                  </a:lnTo>
                  <a:lnTo>
                    <a:pt x="1614" y="10"/>
                  </a:lnTo>
                  <a:lnTo>
                    <a:pt x="1618" y="14"/>
                  </a:lnTo>
                  <a:lnTo>
                    <a:pt x="1623" y="22"/>
                  </a:lnTo>
                  <a:lnTo>
                    <a:pt x="1627" y="0"/>
                  </a:lnTo>
                  <a:lnTo>
                    <a:pt x="1632" y="0"/>
                  </a:lnTo>
                  <a:lnTo>
                    <a:pt x="1637" y="0"/>
                  </a:lnTo>
                  <a:lnTo>
                    <a:pt x="1641" y="0"/>
                  </a:lnTo>
                  <a:lnTo>
                    <a:pt x="1646" y="18"/>
                  </a:lnTo>
                  <a:lnTo>
                    <a:pt x="1650" y="20"/>
                  </a:lnTo>
                  <a:lnTo>
                    <a:pt x="1655" y="0"/>
                  </a:lnTo>
                  <a:lnTo>
                    <a:pt x="1660" y="22"/>
                  </a:lnTo>
                  <a:lnTo>
                    <a:pt x="1664" y="16"/>
                  </a:lnTo>
                  <a:lnTo>
                    <a:pt x="1669" y="6"/>
                  </a:lnTo>
                  <a:lnTo>
                    <a:pt x="1673" y="14"/>
                  </a:lnTo>
                  <a:lnTo>
                    <a:pt x="1678" y="28"/>
                  </a:lnTo>
                  <a:lnTo>
                    <a:pt x="1683" y="32"/>
                  </a:lnTo>
                  <a:lnTo>
                    <a:pt x="1687" y="22"/>
                  </a:lnTo>
                  <a:lnTo>
                    <a:pt x="1692" y="0"/>
                  </a:lnTo>
                  <a:lnTo>
                    <a:pt x="1696" y="22"/>
                  </a:lnTo>
                  <a:lnTo>
                    <a:pt x="1701" y="22"/>
                  </a:lnTo>
                  <a:lnTo>
                    <a:pt x="1706" y="18"/>
                  </a:lnTo>
                  <a:lnTo>
                    <a:pt x="1710" y="12"/>
                  </a:lnTo>
                  <a:lnTo>
                    <a:pt x="1715" y="0"/>
                  </a:lnTo>
                  <a:lnTo>
                    <a:pt x="1719" y="0"/>
                  </a:lnTo>
                  <a:lnTo>
                    <a:pt x="1724" y="0"/>
                  </a:lnTo>
                  <a:lnTo>
                    <a:pt x="1729" y="0"/>
                  </a:lnTo>
                  <a:lnTo>
                    <a:pt x="1733" y="8"/>
                  </a:lnTo>
                  <a:lnTo>
                    <a:pt x="1738" y="6"/>
                  </a:lnTo>
                  <a:lnTo>
                    <a:pt x="1742" y="2"/>
                  </a:lnTo>
                  <a:lnTo>
                    <a:pt x="1747" y="0"/>
                  </a:lnTo>
                  <a:lnTo>
                    <a:pt x="1752" y="2"/>
                  </a:lnTo>
                  <a:lnTo>
                    <a:pt x="1756" y="10"/>
                  </a:lnTo>
                  <a:lnTo>
                    <a:pt x="1761" y="18"/>
                  </a:lnTo>
                  <a:lnTo>
                    <a:pt x="1765" y="18"/>
                  </a:lnTo>
                  <a:lnTo>
                    <a:pt x="1770" y="16"/>
                  </a:lnTo>
                  <a:lnTo>
                    <a:pt x="1775" y="16"/>
                  </a:lnTo>
                  <a:lnTo>
                    <a:pt x="1779" y="14"/>
                  </a:lnTo>
                  <a:lnTo>
                    <a:pt x="1784" y="14"/>
                  </a:lnTo>
                  <a:lnTo>
                    <a:pt x="1788" y="16"/>
                  </a:lnTo>
                  <a:lnTo>
                    <a:pt x="1793" y="30"/>
                  </a:lnTo>
                  <a:lnTo>
                    <a:pt x="1798" y="22"/>
                  </a:lnTo>
                  <a:lnTo>
                    <a:pt x="1802" y="2"/>
                  </a:lnTo>
                  <a:lnTo>
                    <a:pt x="1807" y="0"/>
                  </a:lnTo>
                  <a:lnTo>
                    <a:pt x="1811" y="12"/>
                  </a:lnTo>
                  <a:lnTo>
                    <a:pt x="1816" y="18"/>
                  </a:lnTo>
                  <a:lnTo>
                    <a:pt x="1821" y="0"/>
                  </a:lnTo>
                  <a:lnTo>
                    <a:pt x="1825" y="22"/>
                  </a:lnTo>
                  <a:lnTo>
                    <a:pt x="1830" y="26"/>
                  </a:lnTo>
                  <a:lnTo>
                    <a:pt x="1834" y="22"/>
                  </a:lnTo>
                  <a:lnTo>
                    <a:pt x="1839" y="0"/>
                  </a:lnTo>
                  <a:lnTo>
                    <a:pt x="1844" y="18"/>
                  </a:lnTo>
                  <a:lnTo>
                    <a:pt x="1848" y="40"/>
                  </a:lnTo>
                  <a:lnTo>
                    <a:pt x="1853" y="44"/>
                  </a:lnTo>
                  <a:lnTo>
                    <a:pt x="1857" y="26"/>
                  </a:lnTo>
                  <a:lnTo>
                    <a:pt x="1862" y="0"/>
                  </a:lnTo>
                  <a:lnTo>
                    <a:pt x="1867" y="0"/>
                  </a:lnTo>
                  <a:lnTo>
                    <a:pt x="1871" y="0"/>
                  </a:lnTo>
                  <a:lnTo>
                    <a:pt x="1876" y="0"/>
                  </a:lnTo>
                  <a:lnTo>
                    <a:pt x="1880" y="0"/>
                  </a:lnTo>
                  <a:lnTo>
                    <a:pt x="1885" y="0"/>
                  </a:lnTo>
                  <a:lnTo>
                    <a:pt x="1889" y="0"/>
                  </a:lnTo>
                  <a:lnTo>
                    <a:pt x="1894" y="0"/>
                  </a:lnTo>
                  <a:lnTo>
                    <a:pt x="1899" y="0"/>
                  </a:lnTo>
                  <a:lnTo>
                    <a:pt x="1903" y="0"/>
                  </a:lnTo>
                  <a:lnTo>
                    <a:pt x="1908" y="0"/>
                  </a:lnTo>
                  <a:lnTo>
                    <a:pt x="1912" y="0"/>
                  </a:lnTo>
                  <a:lnTo>
                    <a:pt x="1917" y="16"/>
                  </a:lnTo>
                  <a:lnTo>
                    <a:pt x="1922" y="16"/>
                  </a:lnTo>
                  <a:lnTo>
                    <a:pt x="1926" y="18"/>
                  </a:lnTo>
                  <a:lnTo>
                    <a:pt x="1931" y="18"/>
                  </a:lnTo>
                  <a:lnTo>
                    <a:pt x="1935" y="16"/>
                  </a:lnTo>
                  <a:lnTo>
                    <a:pt x="1940" y="16"/>
                  </a:lnTo>
                  <a:lnTo>
                    <a:pt x="1945" y="0"/>
                  </a:lnTo>
                  <a:lnTo>
                    <a:pt x="1949" y="0"/>
                  </a:lnTo>
                  <a:lnTo>
                    <a:pt x="1954" y="0"/>
                  </a:lnTo>
                  <a:lnTo>
                    <a:pt x="1958" y="4"/>
                  </a:lnTo>
                  <a:lnTo>
                    <a:pt x="1963" y="6"/>
                  </a:lnTo>
                  <a:lnTo>
                    <a:pt x="1968" y="10"/>
                  </a:lnTo>
                  <a:lnTo>
                    <a:pt x="1972" y="12"/>
                  </a:lnTo>
                  <a:lnTo>
                    <a:pt x="1977" y="8"/>
                  </a:lnTo>
                  <a:lnTo>
                    <a:pt x="1981" y="8"/>
                  </a:lnTo>
                  <a:lnTo>
                    <a:pt x="1986" y="16"/>
                  </a:lnTo>
                  <a:lnTo>
                    <a:pt x="1991" y="24"/>
                  </a:lnTo>
                  <a:lnTo>
                    <a:pt x="1995" y="28"/>
                  </a:lnTo>
                  <a:lnTo>
                    <a:pt x="2000" y="26"/>
                  </a:lnTo>
                  <a:lnTo>
                    <a:pt x="2004" y="30"/>
                  </a:lnTo>
                  <a:lnTo>
                    <a:pt x="2009" y="36"/>
                  </a:lnTo>
                  <a:lnTo>
                    <a:pt x="2014" y="18"/>
                  </a:lnTo>
                  <a:lnTo>
                    <a:pt x="2018" y="30"/>
                  </a:lnTo>
                  <a:lnTo>
                    <a:pt x="2023" y="58"/>
                  </a:lnTo>
                  <a:lnTo>
                    <a:pt x="2027" y="84"/>
                  </a:lnTo>
                  <a:lnTo>
                    <a:pt x="2032" y="84"/>
                  </a:lnTo>
                  <a:lnTo>
                    <a:pt x="2037" y="56"/>
                  </a:lnTo>
                  <a:lnTo>
                    <a:pt x="2041" y="24"/>
                  </a:lnTo>
                  <a:lnTo>
                    <a:pt x="2046" y="18"/>
                  </a:lnTo>
                  <a:lnTo>
                    <a:pt x="2050" y="14"/>
                  </a:lnTo>
                  <a:lnTo>
                    <a:pt x="2055" y="16"/>
                  </a:lnTo>
                  <a:lnTo>
                    <a:pt x="2060" y="2"/>
                  </a:lnTo>
                  <a:lnTo>
                    <a:pt x="2064" y="2"/>
                  </a:lnTo>
                  <a:lnTo>
                    <a:pt x="2069" y="0"/>
                  </a:lnTo>
                  <a:lnTo>
                    <a:pt x="2073" y="0"/>
                  </a:lnTo>
                  <a:lnTo>
                    <a:pt x="2078" y="0"/>
                  </a:lnTo>
                  <a:lnTo>
                    <a:pt x="2083" y="0"/>
                  </a:lnTo>
                  <a:lnTo>
                    <a:pt x="2087" y="24"/>
                  </a:lnTo>
                  <a:lnTo>
                    <a:pt x="2092" y="16"/>
                  </a:lnTo>
                  <a:lnTo>
                    <a:pt x="2096" y="10"/>
                  </a:lnTo>
                  <a:lnTo>
                    <a:pt x="2101" y="12"/>
                  </a:lnTo>
                  <a:lnTo>
                    <a:pt x="2106" y="18"/>
                  </a:lnTo>
                  <a:lnTo>
                    <a:pt x="2110" y="32"/>
                  </a:lnTo>
                  <a:lnTo>
                    <a:pt x="2115" y="46"/>
                  </a:lnTo>
                  <a:lnTo>
                    <a:pt x="2119" y="50"/>
                  </a:lnTo>
                  <a:lnTo>
                    <a:pt x="2124" y="46"/>
                  </a:lnTo>
                  <a:lnTo>
                    <a:pt x="2129" y="30"/>
                  </a:lnTo>
                  <a:lnTo>
                    <a:pt x="2133" y="40"/>
                  </a:lnTo>
                  <a:lnTo>
                    <a:pt x="2138" y="36"/>
                  </a:lnTo>
                  <a:lnTo>
                    <a:pt x="2142" y="24"/>
                  </a:lnTo>
                  <a:lnTo>
                    <a:pt x="2147" y="18"/>
                  </a:lnTo>
                  <a:lnTo>
                    <a:pt x="2152" y="18"/>
                  </a:lnTo>
                  <a:lnTo>
                    <a:pt x="2156" y="0"/>
                  </a:lnTo>
                  <a:lnTo>
                    <a:pt x="2161" y="0"/>
                  </a:lnTo>
                  <a:lnTo>
                    <a:pt x="2165" y="0"/>
                  </a:lnTo>
                  <a:lnTo>
                    <a:pt x="2170" y="0"/>
                  </a:lnTo>
                  <a:lnTo>
                    <a:pt x="2175" y="14"/>
                  </a:lnTo>
                  <a:lnTo>
                    <a:pt x="2179" y="0"/>
                  </a:lnTo>
                  <a:lnTo>
                    <a:pt x="2184" y="14"/>
                  </a:lnTo>
                  <a:lnTo>
                    <a:pt x="2188" y="34"/>
                  </a:lnTo>
                  <a:lnTo>
                    <a:pt x="2193" y="34"/>
                  </a:lnTo>
                  <a:lnTo>
                    <a:pt x="2198" y="32"/>
                  </a:lnTo>
                  <a:lnTo>
                    <a:pt x="2202" y="26"/>
                  </a:lnTo>
                  <a:lnTo>
                    <a:pt x="2207" y="20"/>
                  </a:lnTo>
                  <a:lnTo>
                    <a:pt x="2211" y="20"/>
                  </a:lnTo>
                  <a:lnTo>
                    <a:pt x="2216" y="16"/>
                  </a:lnTo>
                  <a:lnTo>
                    <a:pt x="2221" y="16"/>
                  </a:lnTo>
                  <a:lnTo>
                    <a:pt x="2225" y="54"/>
                  </a:lnTo>
                  <a:lnTo>
                    <a:pt x="2230" y="32"/>
                  </a:lnTo>
                  <a:lnTo>
                    <a:pt x="2234" y="20"/>
                  </a:lnTo>
                  <a:lnTo>
                    <a:pt x="2239" y="16"/>
                  </a:lnTo>
                  <a:lnTo>
                    <a:pt x="2243" y="22"/>
                  </a:lnTo>
                  <a:lnTo>
                    <a:pt x="2248" y="16"/>
                  </a:lnTo>
                  <a:lnTo>
                    <a:pt x="2253" y="10"/>
                  </a:lnTo>
                  <a:lnTo>
                    <a:pt x="2257" y="18"/>
                  </a:lnTo>
                  <a:lnTo>
                    <a:pt x="2262" y="22"/>
                  </a:lnTo>
                  <a:lnTo>
                    <a:pt x="2266" y="18"/>
                  </a:lnTo>
                  <a:lnTo>
                    <a:pt x="2271" y="14"/>
                  </a:lnTo>
                  <a:lnTo>
                    <a:pt x="2276" y="18"/>
                  </a:lnTo>
                  <a:lnTo>
                    <a:pt x="2280" y="24"/>
                  </a:lnTo>
                  <a:lnTo>
                    <a:pt x="2285" y="18"/>
                  </a:lnTo>
                  <a:lnTo>
                    <a:pt x="2289" y="0"/>
                  </a:lnTo>
                  <a:lnTo>
                    <a:pt x="2294" y="0"/>
                  </a:lnTo>
                  <a:lnTo>
                    <a:pt x="2299" y="2"/>
                  </a:lnTo>
                  <a:lnTo>
                    <a:pt x="2303" y="4"/>
                  </a:lnTo>
                  <a:lnTo>
                    <a:pt x="2308" y="4"/>
                  </a:lnTo>
                  <a:lnTo>
                    <a:pt x="2312" y="0"/>
                  </a:lnTo>
                  <a:lnTo>
                    <a:pt x="2317" y="0"/>
                  </a:lnTo>
                  <a:lnTo>
                    <a:pt x="2322" y="0"/>
                  </a:lnTo>
                  <a:lnTo>
                    <a:pt x="2326" y="0"/>
                  </a:lnTo>
                  <a:lnTo>
                    <a:pt x="2331" y="0"/>
                  </a:lnTo>
                  <a:lnTo>
                    <a:pt x="2335" y="0"/>
                  </a:lnTo>
                  <a:lnTo>
                    <a:pt x="2340" y="0"/>
                  </a:lnTo>
                  <a:lnTo>
                    <a:pt x="2345" y="0"/>
                  </a:lnTo>
                  <a:lnTo>
                    <a:pt x="2349" y="0"/>
                  </a:lnTo>
                  <a:lnTo>
                    <a:pt x="2354" y="0"/>
                  </a:lnTo>
                  <a:lnTo>
                    <a:pt x="2358" y="0"/>
                  </a:lnTo>
                  <a:lnTo>
                    <a:pt x="2363" y="0"/>
                  </a:lnTo>
                  <a:lnTo>
                    <a:pt x="2368" y="8"/>
                  </a:lnTo>
                  <a:lnTo>
                    <a:pt x="2372" y="14"/>
                  </a:lnTo>
                  <a:lnTo>
                    <a:pt x="2377" y="28"/>
                  </a:lnTo>
                  <a:lnTo>
                    <a:pt x="2381" y="12"/>
                  </a:lnTo>
                  <a:lnTo>
                    <a:pt x="2386" y="12"/>
                  </a:lnTo>
                  <a:lnTo>
                    <a:pt x="2391" y="16"/>
                  </a:lnTo>
                  <a:lnTo>
                    <a:pt x="2395" y="10"/>
                  </a:lnTo>
                  <a:lnTo>
                    <a:pt x="2400" y="2"/>
                  </a:lnTo>
                  <a:lnTo>
                    <a:pt x="2404" y="2"/>
                  </a:lnTo>
                  <a:lnTo>
                    <a:pt x="2409" y="6"/>
                  </a:lnTo>
                  <a:lnTo>
                    <a:pt x="2414" y="14"/>
                  </a:lnTo>
                  <a:lnTo>
                    <a:pt x="2418" y="26"/>
                  </a:lnTo>
                  <a:lnTo>
                    <a:pt x="2423" y="38"/>
                  </a:lnTo>
                  <a:lnTo>
                    <a:pt x="2427" y="26"/>
                  </a:lnTo>
                  <a:lnTo>
                    <a:pt x="2432" y="4"/>
                  </a:lnTo>
                  <a:lnTo>
                    <a:pt x="2437" y="4"/>
                  </a:lnTo>
                  <a:lnTo>
                    <a:pt x="2441" y="8"/>
                  </a:lnTo>
                  <a:lnTo>
                    <a:pt x="2446" y="12"/>
                  </a:lnTo>
                  <a:lnTo>
                    <a:pt x="2450" y="14"/>
                  </a:lnTo>
                  <a:lnTo>
                    <a:pt x="2455" y="24"/>
                  </a:lnTo>
                  <a:lnTo>
                    <a:pt x="2460" y="36"/>
                  </a:lnTo>
                  <a:lnTo>
                    <a:pt x="2464" y="34"/>
                  </a:lnTo>
                  <a:lnTo>
                    <a:pt x="2469" y="34"/>
                  </a:lnTo>
                  <a:lnTo>
                    <a:pt x="2473" y="44"/>
                  </a:lnTo>
                  <a:lnTo>
                    <a:pt x="2478" y="52"/>
                  </a:lnTo>
                  <a:lnTo>
                    <a:pt x="2483" y="0"/>
                  </a:lnTo>
                  <a:lnTo>
                    <a:pt x="2487" y="6"/>
                  </a:lnTo>
                  <a:lnTo>
                    <a:pt x="2492" y="6"/>
                  </a:lnTo>
                  <a:lnTo>
                    <a:pt x="2496" y="12"/>
                  </a:lnTo>
                  <a:lnTo>
                    <a:pt x="2501" y="16"/>
                  </a:lnTo>
                  <a:lnTo>
                    <a:pt x="2506" y="42"/>
                  </a:lnTo>
                  <a:lnTo>
                    <a:pt x="2510" y="68"/>
                  </a:lnTo>
                  <a:lnTo>
                    <a:pt x="2515" y="66"/>
                  </a:lnTo>
                  <a:lnTo>
                    <a:pt x="2519" y="34"/>
                  </a:lnTo>
                  <a:lnTo>
                    <a:pt x="2524" y="8"/>
                  </a:lnTo>
                  <a:lnTo>
                    <a:pt x="2529" y="0"/>
                  </a:lnTo>
                  <a:lnTo>
                    <a:pt x="2533" y="10"/>
                  </a:lnTo>
                  <a:lnTo>
                    <a:pt x="2538" y="18"/>
                  </a:lnTo>
                  <a:lnTo>
                    <a:pt x="2542" y="0"/>
                  </a:lnTo>
                  <a:lnTo>
                    <a:pt x="2547" y="0"/>
                  </a:lnTo>
                  <a:lnTo>
                    <a:pt x="2552" y="4"/>
                  </a:lnTo>
                  <a:lnTo>
                    <a:pt x="2556" y="0"/>
                  </a:lnTo>
                  <a:lnTo>
                    <a:pt x="2561" y="0"/>
                  </a:lnTo>
                  <a:lnTo>
                    <a:pt x="2565" y="0"/>
                  </a:lnTo>
                  <a:lnTo>
                    <a:pt x="2570" y="0"/>
                  </a:lnTo>
                  <a:lnTo>
                    <a:pt x="2575" y="0"/>
                  </a:lnTo>
                  <a:lnTo>
                    <a:pt x="2579" y="0"/>
                  </a:lnTo>
                  <a:lnTo>
                    <a:pt x="2584" y="0"/>
                  </a:lnTo>
                  <a:lnTo>
                    <a:pt x="2588" y="62"/>
                  </a:lnTo>
                  <a:lnTo>
                    <a:pt x="2593" y="190"/>
                  </a:lnTo>
                  <a:lnTo>
                    <a:pt x="2598" y="352"/>
                  </a:lnTo>
                  <a:lnTo>
                    <a:pt x="2602" y="486"/>
                  </a:lnTo>
                  <a:lnTo>
                    <a:pt x="2607" y="688"/>
                  </a:lnTo>
                  <a:lnTo>
                    <a:pt x="2611" y="1042"/>
                  </a:lnTo>
                  <a:lnTo>
                    <a:pt x="2616" y="1336"/>
                  </a:lnTo>
                  <a:lnTo>
                    <a:pt x="2621" y="1242"/>
                  </a:lnTo>
                  <a:lnTo>
                    <a:pt x="2625" y="786"/>
                  </a:lnTo>
                  <a:lnTo>
                    <a:pt x="2630" y="328"/>
                  </a:lnTo>
                  <a:lnTo>
                    <a:pt x="2634" y="94"/>
                  </a:lnTo>
                  <a:lnTo>
                    <a:pt x="2639" y="0"/>
                  </a:lnTo>
                  <a:lnTo>
                    <a:pt x="2644" y="0"/>
                  </a:lnTo>
                  <a:lnTo>
                    <a:pt x="2648" y="12"/>
                  </a:lnTo>
                  <a:lnTo>
                    <a:pt x="2653" y="20"/>
                  </a:lnTo>
                  <a:lnTo>
                    <a:pt x="2657" y="24"/>
                  </a:lnTo>
                  <a:lnTo>
                    <a:pt x="2662" y="34"/>
                  </a:lnTo>
                  <a:lnTo>
                    <a:pt x="2667" y="32"/>
                  </a:lnTo>
                  <a:lnTo>
                    <a:pt x="2671" y="18"/>
                  </a:lnTo>
                  <a:lnTo>
                    <a:pt x="2676" y="12"/>
                  </a:lnTo>
                  <a:lnTo>
                    <a:pt x="2680" y="16"/>
                  </a:lnTo>
                  <a:lnTo>
                    <a:pt x="2685" y="26"/>
                  </a:lnTo>
                  <a:lnTo>
                    <a:pt x="2690" y="32"/>
                  </a:lnTo>
                  <a:lnTo>
                    <a:pt x="2694" y="54"/>
                  </a:lnTo>
                  <a:lnTo>
                    <a:pt x="2699" y="76"/>
                  </a:lnTo>
                  <a:lnTo>
                    <a:pt x="2703" y="70"/>
                  </a:lnTo>
                  <a:lnTo>
                    <a:pt x="2708" y="40"/>
                  </a:lnTo>
                  <a:lnTo>
                    <a:pt x="2713" y="18"/>
                  </a:lnTo>
                  <a:lnTo>
                    <a:pt x="2717" y="8"/>
                  </a:lnTo>
                  <a:lnTo>
                    <a:pt x="2722" y="2"/>
                  </a:lnTo>
                  <a:lnTo>
                    <a:pt x="2726" y="0"/>
                  </a:lnTo>
                  <a:lnTo>
                    <a:pt x="2731" y="0"/>
                  </a:lnTo>
                  <a:lnTo>
                    <a:pt x="2736" y="0"/>
                  </a:lnTo>
                  <a:lnTo>
                    <a:pt x="2740" y="0"/>
                  </a:lnTo>
                  <a:lnTo>
                    <a:pt x="2745" y="0"/>
                  </a:lnTo>
                  <a:lnTo>
                    <a:pt x="2749" y="0"/>
                  </a:lnTo>
                  <a:lnTo>
                    <a:pt x="2754" y="0"/>
                  </a:lnTo>
                  <a:lnTo>
                    <a:pt x="2759" y="0"/>
                  </a:lnTo>
                  <a:lnTo>
                    <a:pt x="2763" y="0"/>
                  </a:lnTo>
                  <a:lnTo>
                    <a:pt x="2768" y="0"/>
                  </a:lnTo>
                  <a:lnTo>
                    <a:pt x="2772" y="16"/>
                  </a:lnTo>
                  <a:lnTo>
                    <a:pt x="2777" y="24"/>
                  </a:lnTo>
                  <a:lnTo>
                    <a:pt x="2781" y="18"/>
                  </a:lnTo>
                  <a:lnTo>
                    <a:pt x="2786" y="12"/>
                  </a:lnTo>
                  <a:lnTo>
                    <a:pt x="2791" y="20"/>
                  </a:lnTo>
                  <a:lnTo>
                    <a:pt x="2795" y="30"/>
                  </a:lnTo>
                  <a:lnTo>
                    <a:pt x="2800" y="32"/>
                  </a:lnTo>
                  <a:lnTo>
                    <a:pt x="2804" y="28"/>
                  </a:lnTo>
                  <a:lnTo>
                    <a:pt x="2809" y="32"/>
                  </a:lnTo>
                  <a:lnTo>
                    <a:pt x="2814" y="10"/>
                  </a:lnTo>
                  <a:lnTo>
                    <a:pt x="2818" y="0"/>
                  </a:lnTo>
                  <a:lnTo>
                    <a:pt x="2823" y="0"/>
                  </a:lnTo>
                  <a:lnTo>
                    <a:pt x="2827" y="22"/>
                  </a:lnTo>
                  <a:lnTo>
                    <a:pt x="2832" y="18"/>
                  </a:lnTo>
                  <a:lnTo>
                    <a:pt x="2837" y="0"/>
                  </a:lnTo>
                  <a:lnTo>
                    <a:pt x="2841" y="0"/>
                  </a:lnTo>
                  <a:lnTo>
                    <a:pt x="2846" y="10"/>
                  </a:lnTo>
                  <a:lnTo>
                    <a:pt x="2850" y="16"/>
                  </a:lnTo>
                  <a:lnTo>
                    <a:pt x="2855" y="10"/>
                  </a:lnTo>
                  <a:lnTo>
                    <a:pt x="2860" y="2"/>
                  </a:lnTo>
                  <a:lnTo>
                    <a:pt x="2864" y="0"/>
                  </a:lnTo>
                  <a:lnTo>
                    <a:pt x="2869" y="0"/>
                  </a:lnTo>
                  <a:lnTo>
                    <a:pt x="2873" y="0"/>
                  </a:lnTo>
                  <a:lnTo>
                    <a:pt x="2878" y="0"/>
                  </a:lnTo>
                  <a:lnTo>
                    <a:pt x="2883" y="0"/>
                  </a:lnTo>
                  <a:lnTo>
                    <a:pt x="2887" y="6"/>
                  </a:lnTo>
                  <a:lnTo>
                    <a:pt x="2892" y="10"/>
                  </a:lnTo>
                  <a:lnTo>
                    <a:pt x="2896" y="6"/>
                  </a:lnTo>
                  <a:lnTo>
                    <a:pt x="2901" y="0"/>
                  </a:lnTo>
                  <a:lnTo>
                    <a:pt x="2906" y="0"/>
                  </a:lnTo>
                  <a:lnTo>
                    <a:pt x="2910" y="2"/>
                  </a:lnTo>
                  <a:lnTo>
                    <a:pt x="2915" y="8"/>
                  </a:lnTo>
                  <a:lnTo>
                    <a:pt x="2919" y="14"/>
                  </a:lnTo>
                  <a:lnTo>
                    <a:pt x="2924" y="24"/>
                  </a:lnTo>
                  <a:lnTo>
                    <a:pt x="2929" y="34"/>
                  </a:lnTo>
                  <a:lnTo>
                    <a:pt x="2933" y="32"/>
                  </a:lnTo>
                  <a:lnTo>
                    <a:pt x="2938" y="20"/>
                  </a:lnTo>
                  <a:lnTo>
                    <a:pt x="2942" y="14"/>
                  </a:lnTo>
                  <a:lnTo>
                    <a:pt x="2947" y="16"/>
                  </a:lnTo>
                  <a:lnTo>
                    <a:pt x="2952" y="12"/>
                  </a:lnTo>
                  <a:lnTo>
                    <a:pt x="2956" y="8"/>
                  </a:lnTo>
                  <a:lnTo>
                    <a:pt x="2961" y="10"/>
                  </a:lnTo>
                  <a:lnTo>
                    <a:pt x="2965" y="10"/>
                  </a:lnTo>
                  <a:lnTo>
                    <a:pt x="2970" y="0"/>
                  </a:lnTo>
                  <a:lnTo>
                    <a:pt x="2975" y="0"/>
                  </a:lnTo>
                  <a:lnTo>
                    <a:pt x="2979" y="0"/>
                  </a:lnTo>
                  <a:lnTo>
                    <a:pt x="2984" y="2"/>
                  </a:lnTo>
                  <a:lnTo>
                    <a:pt x="2988" y="6"/>
                  </a:lnTo>
                  <a:lnTo>
                    <a:pt x="2993" y="32"/>
                  </a:lnTo>
                  <a:lnTo>
                    <a:pt x="2998" y="0"/>
                  </a:lnTo>
                  <a:lnTo>
                    <a:pt x="3002" y="0"/>
                  </a:lnTo>
                  <a:lnTo>
                    <a:pt x="3007" y="0"/>
                  </a:lnTo>
                  <a:lnTo>
                    <a:pt x="3011" y="0"/>
                  </a:lnTo>
                  <a:lnTo>
                    <a:pt x="3016" y="8"/>
                  </a:lnTo>
                  <a:lnTo>
                    <a:pt x="3021" y="10"/>
                  </a:lnTo>
                  <a:lnTo>
                    <a:pt x="3025" y="6"/>
                  </a:lnTo>
                  <a:lnTo>
                    <a:pt x="3030" y="0"/>
                  </a:lnTo>
                  <a:lnTo>
                    <a:pt x="3034" y="0"/>
                  </a:lnTo>
                  <a:lnTo>
                    <a:pt x="3039" y="4"/>
                  </a:lnTo>
                  <a:lnTo>
                    <a:pt x="3044" y="6"/>
                  </a:lnTo>
                  <a:lnTo>
                    <a:pt x="3048" y="4"/>
                  </a:lnTo>
                  <a:lnTo>
                    <a:pt x="3053" y="10"/>
                  </a:lnTo>
                  <a:lnTo>
                    <a:pt x="3057" y="26"/>
                  </a:lnTo>
                  <a:lnTo>
                    <a:pt x="3062" y="26"/>
                  </a:lnTo>
                  <a:lnTo>
                    <a:pt x="3067" y="30"/>
                  </a:lnTo>
                  <a:lnTo>
                    <a:pt x="3071" y="18"/>
                  </a:lnTo>
                  <a:lnTo>
                    <a:pt x="3076" y="12"/>
                  </a:lnTo>
                  <a:lnTo>
                    <a:pt x="3080" y="6"/>
                  </a:lnTo>
                  <a:lnTo>
                    <a:pt x="3085" y="14"/>
                  </a:lnTo>
                  <a:lnTo>
                    <a:pt x="3090" y="0"/>
                  </a:lnTo>
                  <a:lnTo>
                    <a:pt x="3094" y="0"/>
                  </a:lnTo>
                  <a:lnTo>
                    <a:pt x="3099" y="0"/>
                  </a:lnTo>
                  <a:lnTo>
                    <a:pt x="3103" y="0"/>
                  </a:lnTo>
                  <a:lnTo>
                    <a:pt x="3108" y="14"/>
                  </a:lnTo>
                  <a:lnTo>
                    <a:pt x="3113" y="14"/>
                  </a:lnTo>
                  <a:lnTo>
                    <a:pt x="3117" y="10"/>
                  </a:lnTo>
                  <a:lnTo>
                    <a:pt x="3122" y="4"/>
                  </a:lnTo>
                  <a:lnTo>
                    <a:pt x="3126" y="4"/>
                  </a:lnTo>
                  <a:lnTo>
                    <a:pt x="3131" y="14"/>
                  </a:lnTo>
                  <a:lnTo>
                    <a:pt x="3135" y="26"/>
                  </a:lnTo>
                  <a:lnTo>
                    <a:pt x="3140" y="32"/>
                  </a:lnTo>
                  <a:lnTo>
                    <a:pt x="3145" y="52"/>
                  </a:lnTo>
                  <a:lnTo>
                    <a:pt x="3149" y="56"/>
                  </a:lnTo>
                  <a:lnTo>
                    <a:pt x="3154" y="22"/>
                  </a:lnTo>
                  <a:lnTo>
                    <a:pt x="3158" y="8"/>
                  </a:lnTo>
                  <a:lnTo>
                    <a:pt x="3163" y="2"/>
                  </a:lnTo>
                  <a:lnTo>
                    <a:pt x="3168" y="4"/>
                  </a:lnTo>
                  <a:lnTo>
                    <a:pt x="3172" y="0"/>
                  </a:lnTo>
                  <a:lnTo>
                    <a:pt x="3177" y="0"/>
                  </a:lnTo>
                  <a:lnTo>
                    <a:pt x="3181" y="0"/>
                  </a:lnTo>
                  <a:lnTo>
                    <a:pt x="3186" y="0"/>
                  </a:lnTo>
                  <a:lnTo>
                    <a:pt x="3191" y="20"/>
                  </a:lnTo>
                  <a:lnTo>
                    <a:pt x="3195" y="16"/>
                  </a:lnTo>
                  <a:lnTo>
                    <a:pt x="3200" y="12"/>
                  </a:lnTo>
                  <a:lnTo>
                    <a:pt x="3204" y="18"/>
                  </a:lnTo>
                  <a:lnTo>
                    <a:pt x="3209" y="16"/>
                  </a:lnTo>
                  <a:lnTo>
                    <a:pt x="3214" y="20"/>
                  </a:lnTo>
                  <a:lnTo>
                    <a:pt x="3218" y="0"/>
                  </a:lnTo>
                  <a:lnTo>
                    <a:pt x="3223" y="0"/>
                  </a:lnTo>
                  <a:lnTo>
                    <a:pt x="3227" y="0"/>
                  </a:lnTo>
                  <a:lnTo>
                    <a:pt x="3232" y="22"/>
                  </a:lnTo>
                  <a:lnTo>
                    <a:pt x="3237" y="12"/>
                  </a:lnTo>
                  <a:lnTo>
                    <a:pt x="3241" y="2"/>
                  </a:lnTo>
                  <a:lnTo>
                    <a:pt x="3246" y="0"/>
                  </a:lnTo>
                  <a:lnTo>
                    <a:pt x="3250" y="2"/>
                  </a:lnTo>
                  <a:lnTo>
                    <a:pt x="3255" y="4"/>
                  </a:lnTo>
                  <a:lnTo>
                    <a:pt x="3260" y="6"/>
                  </a:lnTo>
                  <a:lnTo>
                    <a:pt x="3264" y="0"/>
                  </a:lnTo>
                  <a:lnTo>
                    <a:pt x="3269" y="0"/>
                  </a:lnTo>
                  <a:lnTo>
                    <a:pt x="3273" y="16"/>
                  </a:lnTo>
                  <a:lnTo>
                    <a:pt x="3278" y="0"/>
                  </a:lnTo>
                  <a:lnTo>
                    <a:pt x="3283" y="0"/>
                  </a:lnTo>
                  <a:lnTo>
                    <a:pt x="3287" y="16"/>
                  </a:lnTo>
                  <a:lnTo>
                    <a:pt x="3292" y="24"/>
                  </a:lnTo>
                  <a:lnTo>
                    <a:pt x="3296" y="24"/>
                  </a:lnTo>
                  <a:lnTo>
                    <a:pt x="3301" y="24"/>
                  </a:lnTo>
                  <a:lnTo>
                    <a:pt x="3306" y="26"/>
                  </a:lnTo>
                  <a:lnTo>
                    <a:pt x="3310" y="26"/>
                  </a:lnTo>
                  <a:lnTo>
                    <a:pt x="3315" y="30"/>
                  </a:lnTo>
                  <a:lnTo>
                    <a:pt x="3319" y="12"/>
                  </a:lnTo>
                  <a:lnTo>
                    <a:pt x="3324" y="10"/>
                  </a:lnTo>
                  <a:lnTo>
                    <a:pt x="3329" y="8"/>
                  </a:lnTo>
                  <a:lnTo>
                    <a:pt x="3333" y="6"/>
                  </a:lnTo>
                  <a:lnTo>
                    <a:pt x="3338" y="0"/>
                  </a:lnTo>
                  <a:lnTo>
                    <a:pt x="3342" y="18"/>
                  </a:lnTo>
                  <a:lnTo>
                    <a:pt x="3347" y="24"/>
                  </a:lnTo>
                  <a:lnTo>
                    <a:pt x="3352" y="16"/>
                  </a:lnTo>
                  <a:lnTo>
                    <a:pt x="3356" y="0"/>
                  </a:lnTo>
                  <a:lnTo>
                    <a:pt x="3361" y="0"/>
                  </a:lnTo>
                  <a:lnTo>
                    <a:pt x="3365" y="0"/>
                  </a:lnTo>
                  <a:lnTo>
                    <a:pt x="3370" y="0"/>
                  </a:lnTo>
                  <a:lnTo>
                    <a:pt x="3375" y="0"/>
                  </a:lnTo>
                  <a:lnTo>
                    <a:pt x="3379" y="14"/>
                  </a:lnTo>
                  <a:lnTo>
                    <a:pt x="3384" y="10"/>
                  </a:lnTo>
                  <a:lnTo>
                    <a:pt x="3388" y="8"/>
                  </a:lnTo>
                  <a:lnTo>
                    <a:pt x="3393" y="10"/>
                  </a:lnTo>
                  <a:lnTo>
                    <a:pt x="3398" y="8"/>
                  </a:lnTo>
                  <a:lnTo>
                    <a:pt x="3402" y="8"/>
                  </a:lnTo>
                  <a:lnTo>
                    <a:pt x="3407" y="14"/>
                  </a:lnTo>
                  <a:lnTo>
                    <a:pt x="3411" y="0"/>
                  </a:lnTo>
                  <a:lnTo>
                    <a:pt x="3416" y="0"/>
                  </a:lnTo>
                  <a:lnTo>
                    <a:pt x="3421" y="14"/>
                  </a:lnTo>
                  <a:lnTo>
                    <a:pt x="3425" y="16"/>
                  </a:lnTo>
                  <a:lnTo>
                    <a:pt x="3430" y="18"/>
                  </a:lnTo>
                  <a:lnTo>
                    <a:pt x="3434" y="20"/>
                  </a:lnTo>
                  <a:lnTo>
                    <a:pt x="3439" y="12"/>
                  </a:lnTo>
                  <a:lnTo>
                    <a:pt x="3444" y="24"/>
                  </a:lnTo>
                  <a:lnTo>
                    <a:pt x="3448" y="28"/>
                  </a:lnTo>
                  <a:lnTo>
                    <a:pt x="3453" y="54"/>
                  </a:lnTo>
                  <a:lnTo>
                    <a:pt x="3457" y="86"/>
                  </a:lnTo>
                  <a:lnTo>
                    <a:pt x="3462" y="82"/>
                  </a:lnTo>
                  <a:lnTo>
                    <a:pt x="3466" y="46"/>
                  </a:lnTo>
                  <a:lnTo>
                    <a:pt x="3471" y="18"/>
                  </a:lnTo>
                  <a:lnTo>
                    <a:pt x="3476" y="12"/>
                  </a:lnTo>
                  <a:lnTo>
                    <a:pt x="3480" y="22"/>
                  </a:lnTo>
                  <a:lnTo>
                    <a:pt x="3485" y="30"/>
                  </a:lnTo>
                  <a:lnTo>
                    <a:pt x="3489" y="30"/>
                  </a:lnTo>
                  <a:lnTo>
                    <a:pt x="3494" y="18"/>
                  </a:lnTo>
                  <a:lnTo>
                    <a:pt x="3499" y="10"/>
                  </a:lnTo>
                  <a:lnTo>
                    <a:pt x="3503" y="12"/>
                  </a:lnTo>
                  <a:lnTo>
                    <a:pt x="3508" y="20"/>
                  </a:lnTo>
                  <a:lnTo>
                    <a:pt x="3512" y="24"/>
                  </a:lnTo>
                  <a:lnTo>
                    <a:pt x="3517" y="18"/>
                  </a:lnTo>
                  <a:lnTo>
                    <a:pt x="3522" y="14"/>
                  </a:lnTo>
                  <a:lnTo>
                    <a:pt x="3526" y="12"/>
                  </a:lnTo>
                  <a:lnTo>
                    <a:pt x="3531" y="18"/>
                  </a:lnTo>
                  <a:lnTo>
                    <a:pt x="3535" y="20"/>
                  </a:lnTo>
                  <a:lnTo>
                    <a:pt x="3540" y="22"/>
                  </a:lnTo>
                  <a:lnTo>
                    <a:pt x="3545" y="0"/>
                  </a:lnTo>
                  <a:lnTo>
                    <a:pt x="3549" y="0"/>
                  </a:lnTo>
                  <a:lnTo>
                    <a:pt x="3554" y="20"/>
                  </a:lnTo>
                  <a:lnTo>
                    <a:pt x="3558" y="48"/>
                  </a:lnTo>
                  <a:lnTo>
                    <a:pt x="3563" y="30"/>
                  </a:lnTo>
                  <a:lnTo>
                    <a:pt x="3568" y="30"/>
                  </a:lnTo>
                  <a:lnTo>
                    <a:pt x="3572" y="28"/>
                  </a:lnTo>
                  <a:lnTo>
                    <a:pt x="3577" y="30"/>
                  </a:lnTo>
                  <a:lnTo>
                    <a:pt x="3581" y="32"/>
                  </a:lnTo>
                  <a:lnTo>
                    <a:pt x="3586" y="28"/>
                  </a:lnTo>
                  <a:lnTo>
                    <a:pt x="3591" y="16"/>
                  </a:lnTo>
                  <a:lnTo>
                    <a:pt x="3595" y="14"/>
                  </a:lnTo>
                  <a:lnTo>
                    <a:pt x="3600" y="34"/>
                  </a:lnTo>
                  <a:lnTo>
                    <a:pt x="3604" y="22"/>
                  </a:lnTo>
                  <a:lnTo>
                    <a:pt x="3609" y="20"/>
                  </a:lnTo>
                  <a:lnTo>
                    <a:pt x="3614" y="18"/>
                  </a:lnTo>
                  <a:lnTo>
                    <a:pt x="3618" y="0"/>
                  </a:lnTo>
                  <a:lnTo>
                    <a:pt x="3623" y="0"/>
                  </a:lnTo>
                  <a:lnTo>
                    <a:pt x="3627" y="0"/>
                  </a:lnTo>
                  <a:lnTo>
                    <a:pt x="3632" y="0"/>
                  </a:lnTo>
                  <a:lnTo>
                    <a:pt x="3637" y="2"/>
                  </a:lnTo>
                  <a:lnTo>
                    <a:pt x="3641" y="6"/>
                  </a:lnTo>
                  <a:lnTo>
                    <a:pt x="3646" y="14"/>
                  </a:lnTo>
                  <a:lnTo>
                    <a:pt x="3650" y="22"/>
                  </a:lnTo>
                  <a:lnTo>
                    <a:pt x="3655" y="22"/>
                  </a:lnTo>
                  <a:lnTo>
                    <a:pt x="3660" y="24"/>
                  </a:lnTo>
                  <a:lnTo>
                    <a:pt x="3664" y="34"/>
                  </a:lnTo>
                  <a:lnTo>
                    <a:pt x="3669" y="66"/>
                  </a:lnTo>
                  <a:lnTo>
                    <a:pt x="3673" y="50"/>
                  </a:lnTo>
                  <a:lnTo>
                    <a:pt x="3678" y="38"/>
                  </a:lnTo>
                  <a:lnTo>
                    <a:pt x="3683" y="34"/>
                  </a:lnTo>
                  <a:lnTo>
                    <a:pt x="3687" y="24"/>
                  </a:lnTo>
                  <a:lnTo>
                    <a:pt x="3692" y="0"/>
                  </a:lnTo>
                  <a:lnTo>
                    <a:pt x="3696" y="2"/>
                  </a:lnTo>
                  <a:lnTo>
                    <a:pt x="3701" y="8"/>
                  </a:lnTo>
                  <a:lnTo>
                    <a:pt x="3706" y="10"/>
                  </a:lnTo>
                  <a:lnTo>
                    <a:pt x="3710" y="0"/>
                  </a:lnTo>
                  <a:lnTo>
                    <a:pt x="3715" y="0"/>
                  </a:lnTo>
                  <a:lnTo>
                    <a:pt x="3719" y="24"/>
                  </a:lnTo>
                  <a:lnTo>
                    <a:pt x="3724" y="0"/>
                  </a:lnTo>
                  <a:lnTo>
                    <a:pt x="3729" y="14"/>
                  </a:lnTo>
                  <a:lnTo>
                    <a:pt x="3733" y="16"/>
                  </a:lnTo>
                  <a:lnTo>
                    <a:pt x="3738" y="12"/>
                  </a:lnTo>
                  <a:lnTo>
                    <a:pt x="3742" y="4"/>
                  </a:lnTo>
                  <a:lnTo>
                    <a:pt x="3747" y="0"/>
                  </a:lnTo>
                  <a:lnTo>
                    <a:pt x="3752" y="0"/>
                  </a:lnTo>
                  <a:lnTo>
                    <a:pt x="3756" y="0"/>
                  </a:lnTo>
                  <a:lnTo>
                    <a:pt x="3761" y="0"/>
                  </a:lnTo>
                  <a:lnTo>
                    <a:pt x="3765" y="2"/>
                  </a:lnTo>
                  <a:lnTo>
                    <a:pt x="3770" y="0"/>
                  </a:lnTo>
                  <a:lnTo>
                    <a:pt x="3775" y="0"/>
                  </a:lnTo>
                  <a:lnTo>
                    <a:pt x="3779" y="0"/>
                  </a:lnTo>
                  <a:lnTo>
                    <a:pt x="3784" y="0"/>
                  </a:lnTo>
                  <a:lnTo>
                    <a:pt x="3788" y="0"/>
                  </a:lnTo>
                  <a:lnTo>
                    <a:pt x="3793" y="20"/>
                  </a:lnTo>
                  <a:lnTo>
                    <a:pt x="3798" y="20"/>
                  </a:lnTo>
                  <a:lnTo>
                    <a:pt x="3802" y="18"/>
                  </a:lnTo>
                  <a:lnTo>
                    <a:pt x="3807" y="0"/>
                  </a:lnTo>
                  <a:lnTo>
                    <a:pt x="3811" y="0"/>
                  </a:lnTo>
                  <a:lnTo>
                    <a:pt x="3816" y="18"/>
                  </a:lnTo>
                  <a:lnTo>
                    <a:pt x="3821" y="20"/>
                  </a:lnTo>
                  <a:lnTo>
                    <a:pt x="3825" y="18"/>
                  </a:lnTo>
                  <a:lnTo>
                    <a:pt x="3830" y="18"/>
                  </a:lnTo>
                  <a:lnTo>
                    <a:pt x="3834" y="22"/>
                  </a:lnTo>
                  <a:lnTo>
                    <a:pt x="3839" y="24"/>
                  </a:lnTo>
                  <a:lnTo>
                    <a:pt x="3843" y="22"/>
                  </a:lnTo>
                  <a:lnTo>
                    <a:pt x="3848" y="16"/>
                  </a:lnTo>
                  <a:lnTo>
                    <a:pt x="3853" y="0"/>
                  </a:lnTo>
                  <a:lnTo>
                    <a:pt x="3857" y="10"/>
                  </a:lnTo>
                  <a:lnTo>
                    <a:pt x="3862" y="18"/>
                  </a:lnTo>
                  <a:lnTo>
                    <a:pt x="3866" y="22"/>
                  </a:lnTo>
                  <a:lnTo>
                    <a:pt x="3871" y="18"/>
                  </a:lnTo>
                  <a:lnTo>
                    <a:pt x="3876" y="18"/>
                  </a:lnTo>
                  <a:lnTo>
                    <a:pt x="3880" y="30"/>
                  </a:lnTo>
                  <a:lnTo>
                    <a:pt x="3885" y="34"/>
                  </a:lnTo>
                  <a:lnTo>
                    <a:pt x="3889" y="24"/>
                  </a:lnTo>
                  <a:lnTo>
                    <a:pt x="3894" y="0"/>
                  </a:lnTo>
                  <a:lnTo>
                    <a:pt x="3899" y="10"/>
                  </a:lnTo>
                  <a:lnTo>
                    <a:pt x="3903" y="14"/>
                  </a:lnTo>
                  <a:lnTo>
                    <a:pt x="3908" y="20"/>
                  </a:lnTo>
                  <a:lnTo>
                    <a:pt x="3912" y="28"/>
                  </a:lnTo>
                  <a:lnTo>
                    <a:pt x="3917" y="50"/>
                  </a:lnTo>
                  <a:lnTo>
                    <a:pt x="3922" y="42"/>
                  </a:lnTo>
                  <a:lnTo>
                    <a:pt x="3926" y="26"/>
                  </a:lnTo>
                  <a:lnTo>
                    <a:pt x="3931" y="16"/>
                  </a:lnTo>
                  <a:lnTo>
                    <a:pt x="3935" y="0"/>
                  </a:lnTo>
                  <a:lnTo>
                    <a:pt x="3940" y="8"/>
                  </a:lnTo>
                  <a:lnTo>
                    <a:pt x="3945" y="10"/>
                  </a:lnTo>
                  <a:lnTo>
                    <a:pt x="3949" y="6"/>
                  </a:lnTo>
                  <a:lnTo>
                    <a:pt x="3954" y="2"/>
                  </a:lnTo>
                  <a:lnTo>
                    <a:pt x="3958" y="4"/>
                  </a:lnTo>
                  <a:lnTo>
                    <a:pt x="3963" y="14"/>
                  </a:lnTo>
                  <a:lnTo>
                    <a:pt x="3968" y="20"/>
                  </a:lnTo>
                  <a:lnTo>
                    <a:pt x="3972" y="22"/>
                  </a:lnTo>
                  <a:lnTo>
                    <a:pt x="3977" y="18"/>
                  </a:lnTo>
                  <a:lnTo>
                    <a:pt x="3981" y="28"/>
                  </a:lnTo>
                  <a:lnTo>
                    <a:pt x="3986" y="16"/>
                  </a:lnTo>
                  <a:lnTo>
                    <a:pt x="3991" y="30"/>
                  </a:lnTo>
                  <a:lnTo>
                    <a:pt x="3995" y="10"/>
                  </a:lnTo>
                  <a:lnTo>
                    <a:pt x="4000" y="14"/>
                  </a:lnTo>
                  <a:lnTo>
                    <a:pt x="4004" y="14"/>
                  </a:lnTo>
                  <a:lnTo>
                    <a:pt x="4009" y="14"/>
                  </a:lnTo>
                  <a:lnTo>
                    <a:pt x="4014" y="16"/>
                  </a:lnTo>
                  <a:lnTo>
                    <a:pt x="4018" y="12"/>
                  </a:lnTo>
                  <a:lnTo>
                    <a:pt x="4023" y="0"/>
                  </a:lnTo>
                  <a:lnTo>
                    <a:pt x="4027" y="0"/>
                  </a:lnTo>
                  <a:lnTo>
                    <a:pt x="4032" y="22"/>
                  </a:lnTo>
                  <a:lnTo>
                    <a:pt x="4037" y="40"/>
                  </a:lnTo>
                  <a:lnTo>
                    <a:pt x="4041" y="30"/>
                  </a:lnTo>
                  <a:lnTo>
                    <a:pt x="4046" y="20"/>
                  </a:lnTo>
                  <a:lnTo>
                    <a:pt x="4050" y="32"/>
                  </a:lnTo>
                  <a:lnTo>
                    <a:pt x="4055" y="0"/>
                  </a:lnTo>
                  <a:lnTo>
                    <a:pt x="4060" y="0"/>
                  </a:lnTo>
                  <a:lnTo>
                    <a:pt x="4064" y="0"/>
                  </a:lnTo>
                  <a:lnTo>
                    <a:pt x="4069" y="16"/>
                  </a:lnTo>
                  <a:lnTo>
                    <a:pt x="4073" y="0"/>
                  </a:lnTo>
                  <a:lnTo>
                    <a:pt x="4078" y="0"/>
                  </a:lnTo>
                  <a:lnTo>
                    <a:pt x="4083" y="26"/>
                  </a:lnTo>
                  <a:lnTo>
                    <a:pt x="4087" y="30"/>
                  </a:lnTo>
                  <a:lnTo>
                    <a:pt x="4092" y="18"/>
                  </a:lnTo>
                  <a:lnTo>
                    <a:pt x="4096" y="22"/>
                  </a:lnTo>
                  <a:lnTo>
                    <a:pt x="4101" y="30"/>
                  </a:lnTo>
                  <a:lnTo>
                    <a:pt x="4106" y="38"/>
                  </a:lnTo>
                  <a:lnTo>
                    <a:pt x="4110" y="42"/>
                  </a:lnTo>
                  <a:lnTo>
                    <a:pt x="4115" y="44"/>
                  </a:lnTo>
                  <a:lnTo>
                    <a:pt x="4119" y="34"/>
                  </a:lnTo>
                  <a:lnTo>
                    <a:pt x="4124" y="16"/>
                  </a:lnTo>
                  <a:lnTo>
                    <a:pt x="4129" y="6"/>
                  </a:lnTo>
                  <a:lnTo>
                    <a:pt x="4133" y="12"/>
                  </a:lnTo>
                  <a:lnTo>
                    <a:pt x="4138" y="20"/>
                  </a:lnTo>
                  <a:lnTo>
                    <a:pt x="4142" y="24"/>
                  </a:lnTo>
                  <a:lnTo>
                    <a:pt x="4147" y="22"/>
                  </a:lnTo>
                  <a:lnTo>
                    <a:pt x="4152" y="20"/>
                  </a:lnTo>
                  <a:lnTo>
                    <a:pt x="4156" y="20"/>
                  </a:lnTo>
                  <a:lnTo>
                    <a:pt x="4161" y="24"/>
                  </a:lnTo>
                  <a:lnTo>
                    <a:pt x="4165" y="14"/>
                  </a:lnTo>
                  <a:lnTo>
                    <a:pt x="4170" y="12"/>
                  </a:lnTo>
                  <a:lnTo>
                    <a:pt x="4175" y="14"/>
                  </a:lnTo>
                  <a:lnTo>
                    <a:pt x="4179" y="10"/>
                  </a:lnTo>
                  <a:lnTo>
                    <a:pt x="4184" y="0"/>
                  </a:lnTo>
                  <a:lnTo>
                    <a:pt x="4188" y="0"/>
                  </a:lnTo>
                  <a:lnTo>
                    <a:pt x="4193" y="0"/>
                  </a:lnTo>
                  <a:lnTo>
                    <a:pt x="4198" y="14"/>
                  </a:lnTo>
                  <a:lnTo>
                    <a:pt x="4202" y="18"/>
                  </a:lnTo>
                  <a:lnTo>
                    <a:pt x="4207" y="24"/>
                  </a:lnTo>
                  <a:lnTo>
                    <a:pt x="4211" y="0"/>
                  </a:lnTo>
                  <a:lnTo>
                    <a:pt x="4216" y="0"/>
                  </a:lnTo>
                  <a:lnTo>
                    <a:pt x="4221" y="0"/>
                  </a:lnTo>
                  <a:lnTo>
                    <a:pt x="4225" y="0"/>
                  </a:lnTo>
                  <a:lnTo>
                    <a:pt x="4230" y="18"/>
                  </a:lnTo>
                  <a:lnTo>
                    <a:pt x="4234" y="22"/>
                  </a:lnTo>
                  <a:lnTo>
                    <a:pt x="4239" y="20"/>
                  </a:lnTo>
                  <a:lnTo>
                    <a:pt x="4243" y="18"/>
                  </a:lnTo>
                  <a:lnTo>
                    <a:pt x="4248" y="16"/>
                  </a:lnTo>
                  <a:lnTo>
                    <a:pt x="4253" y="10"/>
                  </a:lnTo>
                  <a:lnTo>
                    <a:pt x="4257" y="14"/>
                  </a:lnTo>
                  <a:lnTo>
                    <a:pt x="4262" y="16"/>
                  </a:lnTo>
                  <a:lnTo>
                    <a:pt x="4266" y="18"/>
                  </a:lnTo>
                  <a:lnTo>
                    <a:pt x="4271" y="12"/>
                  </a:lnTo>
                  <a:lnTo>
                    <a:pt x="4276" y="0"/>
                  </a:lnTo>
                  <a:lnTo>
                    <a:pt x="4280" y="14"/>
                  </a:lnTo>
                  <a:lnTo>
                    <a:pt x="4285" y="14"/>
                  </a:lnTo>
                  <a:lnTo>
                    <a:pt x="4289" y="14"/>
                  </a:lnTo>
                  <a:lnTo>
                    <a:pt x="4294" y="24"/>
                  </a:lnTo>
                  <a:lnTo>
                    <a:pt x="4299" y="24"/>
                  </a:lnTo>
                  <a:lnTo>
                    <a:pt x="4303" y="30"/>
                  </a:lnTo>
                  <a:lnTo>
                    <a:pt x="4308" y="12"/>
                  </a:lnTo>
                  <a:lnTo>
                    <a:pt x="4312" y="0"/>
                  </a:lnTo>
                  <a:lnTo>
                    <a:pt x="4317" y="0"/>
                  </a:lnTo>
                  <a:lnTo>
                    <a:pt x="4322" y="18"/>
                  </a:lnTo>
                  <a:lnTo>
                    <a:pt x="4326" y="22"/>
                  </a:lnTo>
                  <a:lnTo>
                    <a:pt x="4331" y="32"/>
                  </a:lnTo>
                  <a:lnTo>
                    <a:pt x="4335" y="20"/>
                  </a:lnTo>
                  <a:lnTo>
                    <a:pt x="4340" y="14"/>
                  </a:lnTo>
                  <a:lnTo>
                    <a:pt x="4345" y="14"/>
                  </a:lnTo>
                  <a:lnTo>
                    <a:pt x="4349" y="0"/>
                  </a:lnTo>
                  <a:lnTo>
                    <a:pt x="4354" y="0"/>
                  </a:lnTo>
                  <a:lnTo>
                    <a:pt x="4358" y="0"/>
                  </a:lnTo>
                  <a:lnTo>
                    <a:pt x="4363" y="0"/>
                  </a:lnTo>
                  <a:lnTo>
                    <a:pt x="4368" y="28"/>
                  </a:lnTo>
                  <a:lnTo>
                    <a:pt x="4372" y="26"/>
                  </a:lnTo>
                  <a:lnTo>
                    <a:pt x="4377" y="32"/>
                  </a:lnTo>
                  <a:lnTo>
                    <a:pt x="4381" y="18"/>
                  </a:lnTo>
                  <a:lnTo>
                    <a:pt x="4386" y="20"/>
                  </a:lnTo>
                  <a:lnTo>
                    <a:pt x="4391" y="16"/>
                  </a:lnTo>
                  <a:lnTo>
                    <a:pt x="4395" y="18"/>
                  </a:lnTo>
                  <a:lnTo>
                    <a:pt x="4400" y="26"/>
                  </a:lnTo>
                  <a:lnTo>
                    <a:pt x="4404" y="22"/>
                  </a:lnTo>
                  <a:lnTo>
                    <a:pt x="4409" y="26"/>
                  </a:lnTo>
                  <a:lnTo>
                    <a:pt x="4414" y="16"/>
                  </a:lnTo>
                  <a:lnTo>
                    <a:pt x="4418" y="12"/>
                  </a:lnTo>
                  <a:lnTo>
                    <a:pt x="4423" y="10"/>
                  </a:lnTo>
                  <a:lnTo>
                    <a:pt x="4427" y="10"/>
                  </a:lnTo>
                  <a:lnTo>
                    <a:pt x="4432" y="16"/>
                  </a:lnTo>
                  <a:lnTo>
                    <a:pt x="4437" y="22"/>
                  </a:lnTo>
                  <a:lnTo>
                    <a:pt x="4441" y="0"/>
                  </a:lnTo>
                  <a:lnTo>
                    <a:pt x="4446" y="24"/>
                  </a:lnTo>
                  <a:lnTo>
                    <a:pt x="4450" y="14"/>
                  </a:lnTo>
                  <a:lnTo>
                    <a:pt x="4455" y="20"/>
                  </a:lnTo>
                  <a:lnTo>
                    <a:pt x="4460" y="22"/>
                  </a:lnTo>
                  <a:lnTo>
                    <a:pt x="4464" y="22"/>
                  </a:lnTo>
                  <a:lnTo>
                    <a:pt x="4469" y="0"/>
                  </a:lnTo>
                  <a:lnTo>
                    <a:pt x="4473" y="0"/>
                  </a:lnTo>
                  <a:lnTo>
                    <a:pt x="4478" y="0"/>
                  </a:lnTo>
                  <a:lnTo>
                    <a:pt x="4483" y="12"/>
                  </a:lnTo>
                  <a:lnTo>
                    <a:pt x="4487" y="24"/>
                  </a:lnTo>
                  <a:lnTo>
                    <a:pt x="4492" y="44"/>
                  </a:lnTo>
                  <a:lnTo>
                    <a:pt x="4496" y="16"/>
                  </a:lnTo>
                  <a:lnTo>
                    <a:pt x="4501" y="16"/>
                  </a:lnTo>
                  <a:lnTo>
                    <a:pt x="4506" y="20"/>
                  </a:lnTo>
                  <a:lnTo>
                    <a:pt x="4510" y="22"/>
                  </a:lnTo>
                  <a:lnTo>
                    <a:pt x="4515" y="0"/>
                  </a:lnTo>
                  <a:lnTo>
                    <a:pt x="4519" y="0"/>
                  </a:lnTo>
                  <a:lnTo>
                    <a:pt x="4524" y="6"/>
                  </a:lnTo>
                  <a:lnTo>
                    <a:pt x="4529" y="14"/>
                  </a:lnTo>
                  <a:lnTo>
                    <a:pt x="4533" y="16"/>
                  </a:lnTo>
                  <a:lnTo>
                    <a:pt x="4538" y="12"/>
                  </a:lnTo>
                  <a:lnTo>
                    <a:pt x="4542" y="0"/>
                  </a:lnTo>
                  <a:lnTo>
                    <a:pt x="4547" y="0"/>
                  </a:lnTo>
                  <a:lnTo>
                    <a:pt x="4552" y="0"/>
                  </a:lnTo>
                  <a:lnTo>
                    <a:pt x="4556" y="0"/>
                  </a:lnTo>
                  <a:lnTo>
                    <a:pt x="4561" y="0"/>
                  </a:lnTo>
                  <a:lnTo>
                    <a:pt x="4565" y="12"/>
                  </a:lnTo>
                  <a:lnTo>
                    <a:pt x="4570" y="16"/>
                  </a:lnTo>
                  <a:lnTo>
                    <a:pt x="4575" y="12"/>
                  </a:lnTo>
                  <a:lnTo>
                    <a:pt x="4579" y="2"/>
                  </a:lnTo>
                  <a:lnTo>
                    <a:pt x="4584" y="0"/>
                  </a:lnTo>
                  <a:lnTo>
                    <a:pt x="4588" y="0"/>
                  </a:lnTo>
                  <a:lnTo>
                    <a:pt x="4593" y="6"/>
                  </a:lnTo>
                  <a:lnTo>
                    <a:pt x="4598" y="4"/>
                  </a:lnTo>
                  <a:lnTo>
                    <a:pt x="4602" y="0"/>
                  </a:lnTo>
                  <a:lnTo>
                    <a:pt x="4607" y="0"/>
                  </a:lnTo>
                  <a:lnTo>
                    <a:pt x="4611" y="0"/>
                  </a:lnTo>
                  <a:lnTo>
                    <a:pt x="4616" y="0"/>
                  </a:lnTo>
                  <a:lnTo>
                    <a:pt x="4621" y="0"/>
                  </a:lnTo>
                  <a:lnTo>
                    <a:pt x="4625" y="26"/>
                  </a:lnTo>
                  <a:lnTo>
                    <a:pt x="4630" y="26"/>
                  </a:lnTo>
                  <a:lnTo>
                    <a:pt x="4634" y="14"/>
                  </a:lnTo>
                  <a:lnTo>
                    <a:pt x="4639" y="0"/>
                  </a:lnTo>
                  <a:lnTo>
                    <a:pt x="4643" y="18"/>
                  </a:lnTo>
                  <a:lnTo>
                    <a:pt x="4648" y="30"/>
                  </a:lnTo>
                  <a:lnTo>
                    <a:pt x="4653" y="0"/>
                  </a:lnTo>
                  <a:lnTo>
                    <a:pt x="4657" y="0"/>
                  </a:lnTo>
                  <a:lnTo>
                    <a:pt x="4662" y="0"/>
                  </a:lnTo>
                  <a:lnTo>
                    <a:pt x="4666" y="0"/>
                  </a:lnTo>
                  <a:lnTo>
                    <a:pt x="4671" y="0"/>
                  </a:lnTo>
                  <a:lnTo>
                    <a:pt x="4676" y="18"/>
                  </a:lnTo>
                  <a:lnTo>
                    <a:pt x="4680" y="24"/>
                  </a:lnTo>
                  <a:lnTo>
                    <a:pt x="4685" y="18"/>
                  </a:lnTo>
                  <a:lnTo>
                    <a:pt x="4689" y="0"/>
                  </a:lnTo>
                  <a:lnTo>
                    <a:pt x="4694" y="0"/>
                  </a:lnTo>
                  <a:lnTo>
                    <a:pt x="4699" y="0"/>
                  </a:lnTo>
                  <a:lnTo>
                    <a:pt x="4703" y="0"/>
                  </a:lnTo>
                  <a:lnTo>
                    <a:pt x="4708" y="18"/>
                  </a:lnTo>
                  <a:lnTo>
                    <a:pt x="4712" y="16"/>
                  </a:lnTo>
                  <a:lnTo>
                    <a:pt x="4717" y="0"/>
                  </a:lnTo>
                  <a:lnTo>
                    <a:pt x="4722" y="0"/>
                  </a:lnTo>
                  <a:lnTo>
                    <a:pt x="4726" y="8"/>
                  </a:lnTo>
                  <a:lnTo>
                    <a:pt x="4731" y="10"/>
                  </a:lnTo>
                  <a:lnTo>
                    <a:pt x="4735" y="22"/>
                  </a:lnTo>
                  <a:lnTo>
                    <a:pt x="4740" y="32"/>
                  </a:lnTo>
                  <a:lnTo>
                    <a:pt x="4745" y="30"/>
                  </a:lnTo>
                  <a:lnTo>
                    <a:pt x="4749" y="30"/>
                  </a:lnTo>
                  <a:lnTo>
                    <a:pt x="4754" y="20"/>
                  </a:lnTo>
                  <a:lnTo>
                    <a:pt x="4758" y="32"/>
                  </a:lnTo>
                  <a:lnTo>
                    <a:pt x="4763" y="38"/>
                  </a:lnTo>
                  <a:lnTo>
                    <a:pt x="4768" y="26"/>
                  </a:lnTo>
                  <a:lnTo>
                    <a:pt x="4772" y="8"/>
                  </a:lnTo>
                  <a:lnTo>
                    <a:pt x="4777" y="12"/>
                  </a:lnTo>
                  <a:lnTo>
                    <a:pt x="4781" y="20"/>
                  </a:lnTo>
                  <a:lnTo>
                    <a:pt x="4786" y="22"/>
                  </a:lnTo>
                  <a:lnTo>
                    <a:pt x="4791" y="12"/>
                  </a:lnTo>
                  <a:lnTo>
                    <a:pt x="4795" y="2"/>
                  </a:lnTo>
                  <a:lnTo>
                    <a:pt x="4800" y="2"/>
                  </a:lnTo>
                  <a:lnTo>
                    <a:pt x="4804" y="0"/>
                  </a:lnTo>
                  <a:lnTo>
                    <a:pt x="4809" y="0"/>
                  </a:lnTo>
                  <a:lnTo>
                    <a:pt x="4814" y="2"/>
                  </a:lnTo>
                  <a:lnTo>
                    <a:pt x="4818" y="8"/>
                  </a:lnTo>
                  <a:lnTo>
                    <a:pt x="4823" y="28"/>
                  </a:lnTo>
                  <a:lnTo>
                    <a:pt x="4827" y="20"/>
                  </a:lnTo>
                  <a:lnTo>
                    <a:pt x="4832" y="0"/>
                  </a:lnTo>
                  <a:lnTo>
                    <a:pt x="4837" y="0"/>
                  </a:lnTo>
                  <a:lnTo>
                    <a:pt x="4841" y="0"/>
                  </a:lnTo>
                  <a:lnTo>
                    <a:pt x="4846" y="0"/>
                  </a:lnTo>
                  <a:lnTo>
                    <a:pt x="4850" y="0"/>
                  </a:lnTo>
                  <a:lnTo>
                    <a:pt x="4855" y="0"/>
                  </a:lnTo>
                  <a:lnTo>
                    <a:pt x="4860" y="0"/>
                  </a:lnTo>
                  <a:lnTo>
                    <a:pt x="4864" y="6"/>
                  </a:lnTo>
                  <a:lnTo>
                    <a:pt x="4869" y="8"/>
                  </a:lnTo>
                  <a:lnTo>
                    <a:pt x="4873" y="0"/>
                  </a:lnTo>
                  <a:lnTo>
                    <a:pt x="4878" y="0"/>
                  </a:lnTo>
                  <a:lnTo>
                    <a:pt x="4883" y="10"/>
                  </a:lnTo>
                  <a:lnTo>
                    <a:pt x="4887" y="16"/>
                  </a:lnTo>
                  <a:lnTo>
                    <a:pt x="4892" y="18"/>
                  </a:lnTo>
                  <a:lnTo>
                    <a:pt x="4896" y="24"/>
                  </a:lnTo>
                  <a:lnTo>
                    <a:pt x="4901" y="26"/>
                  </a:lnTo>
                  <a:lnTo>
                    <a:pt x="4906" y="22"/>
                  </a:lnTo>
                  <a:lnTo>
                    <a:pt x="4910" y="12"/>
                  </a:lnTo>
                  <a:lnTo>
                    <a:pt x="4915" y="0"/>
                  </a:lnTo>
                  <a:lnTo>
                    <a:pt x="4919" y="0"/>
                  </a:lnTo>
                  <a:lnTo>
                    <a:pt x="4924" y="0"/>
                  </a:lnTo>
                  <a:lnTo>
                    <a:pt x="4929" y="0"/>
                  </a:lnTo>
                  <a:lnTo>
                    <a:pt x="4933" y="0"/>
                  </a:lnTo>
                  <a:lnTo>
                    <a:pt x="4938" y="0"/>
                  </a:lnTo>
                  <a:lnTo>
                    <a:pt x="4942" y="0"/>
                  </a:lnTo>
                  <a:lnTo>
                    <a:pt x="4947" y="0"/>
                  </a:lnTo>
                  <a:lnTo>
                    <a:pt x="4952" y="6"/>
                  </a:lnTo>
                  <a:lnTo>
                    <a:pt x="4956" y="10"/>
                  </a:lnTo>
                  <a:lnTo>
                    <a:pt x="4961" y="34"/>
                  </a:lnTo>
                  <a:lnTo>
                    <a:pt x="4965" y="24"/>
                  </a:lnTo>
                  <a:lnTo>
                    <a:pt x="4970" y="26"/>
                  </a:lnTo>
                  <a:lnTo>
                    <a:pt x="4975" y="28"/>
                  </a:lnTo>
                  <a:lnTo>
                    <a:pt x="4979" y="32"/>
                  </a:lnTo>
                  <a:lnTo>
                    <a:pt x="4984" y="20"/>
                  </a:lnTo>
                  <a:lnTo>
                    <a:pt x="4988" y="8"/>
                  </a:lnTo>
                  <a:lnTo>
                    <a:pt x="4993" y="8"/>
                  </a:lnTo>
                  <a:lnTo>
                    <a:pt x="4998" y="16"/>
                  </a:lnTo>
                  <a:lnTo>
                    <a:pt x="5002" y="20"/>
                  </a:lnTo>
                  <a:lnTo>
                    <a:pt x="5007" y="24"/>
                  </a:lnTo>
                  <a:lnTo>
                    <a:pt x="5011" y="0"/>
                  </a:lnTo>
                  <a:lnTo>
                    <a:pt x="5016" y="10"/>
                  </a:lnTo>
                  <a:lnTo>
                    <a:pt x="5020" y="16"/>
                  </a:lnTo>
                  <a:lnTo>
                    <a:pt x="5025" y="12"/>
                  </a:lnTo>
                  <a:lnTo>
                    <a:pt x="5030" y="6"/>
                  </a:lnTo>
                  <a:lnTo>
                    <a:pt x="5034" y="12"/>
                  </a:lnTo>
                  <a:lnTo>
                    <a:pt x="5039" y="22"/>
                  </a:lnTo>
                  <a:lnTo>
                    <a:pt x="5043" y="36"/>
                  </a:lnTo>
                  <a:lnTo>
                    <a:pt x="5048" y="0"/>
                  </a:lnTo>
                  <a:lnTo>
                    <a:pt x="5053" y="0"/>
                  </a:lnTo>
                  <a:lnTo>
                    <a:pt x="5057" y="0"/>
                  </a:lnTo>
                  <a:lnTo>
                    <a:pt x="5062" y="0"/>
                  </a:lnTo>
                  <a:lnTo>
                    <a:pt x="5066" y="8"/>
                  </a:lnTo>
                  <a:lnTo>
                    <a:pt x="5071" y="14"/>
                  </a:lnTo>
                  <a:lnTo>
                    <a:pt x="5076" y="16"/>
                  </a:lnTo>
                  <a:lnTo>
                    <a:pt x="5080" y="12"/>
                  </a:lnTo>
                  <a:lnTo>
                    <a:pt x="5085" y="8"/>
                  </a:lnTo>
                  <a:lnTo>
                    <a:pt x="5089" y="20"/>
                  </a:lnTo>
                  <a:lnTo>
                    <a:pt x="5094" y="20"/>
                  </a:lnTo>
                  <a:lnTo>
                    <a:pt x="5099" y="14"/>
                  </a:lnTo>
                  <a:lnTo>
                    <a:pt x="5103" y="0"/>
                  </a:lnTo>
                  <a:lnTo>
                    <a:pt x="5108" y="0"/>
                  </a:lnTo>
                  <a:lnTo>
                    <a:pt x="5112" y="0"/>
                  </a:lnTo>
                  <a:lnTo>
                    <a:pt x="5117" y="0"/>
                  </a:lnTo>
                  <a:lnTo>
                    <a:pt x="5122" y="0"/>
                  </a:lnTo>
                  <a:lnTo>
                    <a:pt x="5126" y="6"/>
                  </a:lnTo>
                  <a:lnTo>
                    <a:pt x="5131" y="10"/>
                  </a:lnTo>
                  <a:lnTo>
                    <a:pt x="5135" y="14"/>
                  </a:lnTo>
                  <a:lnTo>
                    <a:pt x="5140" y="0"/>
                  </a:lnTo>
                  <a:lnTo>
                    <a:pt x="5145" y="2"/>
                  </a:lnTo>
                  <a:lnTo>
                    <a:pt x="5149" y="6"/>
                  </a:lnTo>
                  <a:lnTo>
                    <a:pt x="5154" y="14"/>
                  </a:lnTo>
                  <a:lnTo>
                    <a:pt x="5158" y="18"/>
                  </a:lnTo>
                  <a:lnTo>
                    <a:pt x="5163" y="14"/>
                  </a:lnTo>
                  <a:lnTo>
                    <a:pt x="5168" y="0"/>
                  </a:lnTo>
                  <a:lnTo>
                    <a:pt x="5172" y="0"/>
                  </a:lnTo>
                  <a:lnTo>
                    <a:pt x="5177" y="22"/>
                  </a:lnTo>
                  <a:lnTo>
                    <a:pt x="5181" y="60"/>
                  </a:lnTo>
                  <a:lnTo>
                    <a:pt x="5186" y="106"/>
                  </a:lnTo>
                  <a:lnTo>
                    <a:pt x="5191" y="106"/>
                  </a:lnTo>
                  <a:lnTo>
                    <a:pt x="5195" y="56"/>
                  </a:lnTo>
                  <a:lnTo>
                    <a:pt x="5200" y="18"/>
                  </a:lnTo>
                  <a:lnTo>
                    <a:pt x="5204" y="10"/>
                  </a:lnTo>
                  <a:lnTo>
                    <a:pt x="5209" y="12"/>
                  </a:lnTo>
                  <a:lnTo>
                    <a:pt x="5214" y="14"/>
                  </a:lnTo>
                  <a:lnTo>
                    <a:pt x="5218" y="14"/>
                  </a:lnTo>
                  <a:lnTo>
                    <a:pt x="5223" y="34"/>
                  </a:lnTo>
                  <a:lnTo>
                    <a:pt x="5227" y="48"/>
                  </a:lnTo>
                  <a:lnTo>
                    <a:pt x="5232" y="42"/>
                  </a:lnTo>
                  <a:lnTo>
                    <a:pt x="5237" y="14"/>
                  </a:lnTo>
                  <a:lnTo>
                    <a:pt x="5241" y="16"/>
                  </a:lnTo>
                  <a:lnTo>
                    <a:pt x="5246" y="20"/>
                  </a:lnTo>
                  <a:lnTo>
                    <a:pt x="5250" y="12"/>
                  </a:lnTo>
                  <a:lnTo>
                    <a:pt x="5255" y="8"/>
                  </a:lnTo>
                  <a:lnTo>
                    <a:pt x="5260" y="18"/>
                  </a:lnTo>
                  <a:lnTo>
                    <a:pt x="5264" y="32"/>
                  </a:lnTo>
                  <a:lnTo>
                    <a:pt x="5269" y="34"/>
                  </a:lnTo>
                  <a:lnTo>
                    <a:pt x="5273" y="26"/>
                  </a:lnTo>
                  <a:lnTo>
                    <a:pt x="5278" y="0"/>
                  </a:lnTo>
                  <a:lnTo>
                    <a:pt x="5283" y="18"/>
                  </a:lnTo>
                  <a:lnTo>
                    <a:pt x="5287" y="36"/>
                  </a:lnTo>
                  <a:lnTo>
                    <a:pt x="5292" y="98"/>
                  </a:lnTo>
                  <a:lnTo>
                    <a:pt x="5296" y="154"/>
                  </a:lnTo>
                  <a:lnTo>
                    <a:pt x="5301" y="136"/>
                  </a:lnTo>
                  <a:lnTo>
                    <a:pt x="5306" y="66"/>
                  </a:lnTo>
                  <a:lnTo>
                    <a:pt x="5310" y="18"/>
                  </a:lnTo>
                  <a:lnTo>
                    <a:pt x="5315" y="0"/>
                  </a:lnTo>
                  <a:lnTo>
                    <a:pt x="5319" y="0"/>
                  </a:lnTo>
                  <a:lnTo>
                    <a:pt x="5324" y="0"/>
                  </a:lnTo>
                  <a:lnTo>
                    <a:pt x="5329" y="0"/>
                  </a:lnTo>
                  <a:lnTo>
                    <a:pt x="5333" y="0"/>
                  </a:lnTo>
                  <a:lnTo>
                    <a:pt x="5338" y="42"/>
                  </a:lnTo>
                  <a:lnTo>
                    <a:pt x="5342" y="92"/>
                  </a:lnTo>
                  <a:lnTo>
                    <a:pt x="5347" y="126"/>
                  </a:lnTo>
                  <a:lnTo>
                    <a:pt x="5352" y="114"/>
                  </a:lnTo>
                  <a:lnTo>
                    <a:pt x="5356" y="60"/>
                  </a:lnTo>
                  <a:lnTo>
                    <a:pt x="5361" y="0"/>
                  </a:lnTo>
                  <a:lnTo>
                    <a:pt x="5365" y="4"/>
                  </a:lnTo>
                  <a:lnTo>
                    <a:pt x="5370" y="4"/>
                  </a:lnTo>
                  <a:lnTo>
                    <a:pt x="5375" y="8"/>
                  </a:lnTo>
                  <a:lnTo>
                    <a:pt x="5379" y="12"/>
                  </a:lnTo>
                  <a:lnTo>
                    <a:pt x="5384" y="10"/>
                  </a:lnTo>
                  <a:lnTo>
                    <a:pt x="5388" y="4"/>
                  </a:lnTo>
                  <a:lnTo>
                    <a:pt x="5393" y="4"/>
                  </a:lnTo>
                  <a:lnTo>
                    <a:pt x="5398" y="0"/>
                  </a:lnTo>
                  <a:lnTo>
                    <a:pt x="5402" y="0"/>
                  </a:lnTo>
                  <a:lnTo>
                    <a:pt x="5407" y="30"/>
                  </a:lnTo>
                  <a:lnTo>
                    <a:pt x="5411" y="32"/>
                  </a:lnTo>
                  <a:lnTo>
                    <a:pt x="5416" y="34"/>
                  </a:lnTo>
                  <a:lnTo>
                    <a:pt x="5421" y="30"/>
                  </a:lnTo>
                  <a:lnTo>
                    <a:pt x="5425" y="26"/>
                  </a:lnTo>
                  <a:lnTo>
                    <a:pt x="5430" y="16"/>
                  </a:lnTo>
                  <a:lnTo>
                    <a:pt x="5434" y="8"/>
                  </a:lnTo>
                  <a:lnTo>
                    <a:pt x="5439" y="8"/>
                  </a:lnTo>
                  <a:lnTo>
                    <a:pt x="5444" y="28"/>
                  </a:lnTo>
                  <a:lnTo>
                    <a:pt x="5448" y="40"/>
                  </a:lnTo>
                  <a:lnTo>
                    <a:pt x="5453" y="40"/>
                  </a:lnTo>
                  <a:lnTo>
                    <a:pt x="5457" y="14"/>
                  </a:lnTo>
                  <a:lnTo>
                    <a:pt x="5462" y="10"/>
                  </a:lnTo>
                  <a:lnTo>
                    <a:pt x="5467" y="10"/>
                  </a:lnTo>
                  <a:lnTo>
                    <a:pt x="5471" y="8"/>
                  </a:lnTo>
                  <a:lnTo>
                    <a:pt x="5476" y="22"/>
                  </a:lnTo>
                  <a:lnTo>
                    <a:pt x="5480" y="50"/>
                  </a:lnTo>
                  <a:lnTo>
                    <a:pt x="5485" y="36"/>
                  </a:lnTo>
                  <a:lnTo>
                    <a:pt x="5490" y="30"/>
                  </a:lnTo>
                  <a:lnTo>
                    <a:pt x="5494" y="54"/>
                  </a:lnTo>
                  <a:lnTo>
                    <a:pt x="5499" y="26"/>
                  </a:lnTo>
                  <a:lnTo>
                    <a:pt x="5503" y="0"/>
                  </a:lnTo>
                  <a:lnTo>
                    <a:pt x="5508" y="10"/>
                  </a:lnTo>
                  <a:lnTo>
                    <a:pt x="5513" y="34"/>
                  </a:lnTo>
                  <a:lnTo>
                    <a:pt x="5517" y="44"/>
                  </a:lnTo>
                  <a:lnTo>
                    <a:pt x="5522" y="30"/>
                  </a:lnTo>
                  <a:lnTo>
                    <a:pt x="5526" y="8"/>
                  </a:lnTo>
                  <a:lnTo>
                    <a:pt x="5531" y="6"/>
                  </a:lnTo>
                  <a:lnTo>
                    <a:pt x="5535" y="12"/>
                  </a:lnTo>
                  <a:lnTo>
                    <a:pt x="5540" y="4"/>
                  </a:lnTo>
                  <a:lnTo>
                    <a:pt x="5545" y="0"/>
                  </a:lnTo>
                  <a:lnTo>
                    <a:pt x="5549" y="0"/>
                  </a:lnTo>
                  <a:lnTo>
                    <a:pt x="5554" y="16"/>
                  </a:lnTo>
                  <a:lnTo>
                    <a:pt x="5558" y="26"/>
                  </a:lnTo>
                  <a:lnTo>
                    <a:pt x="5563" y="26"/>
                  </a:lnTo>
                  <a:lnTo>
                    <a:pt x="5568" y="20"/>
                  </a:lnTo>
                  <a:lnTo>
                    <a:pt x="5572" y="16"/>
                  </a:lnTo>
                  <a:lnTo>
                    <a:pt x="5577" y="20"/>
                  </a:lnTo>
                  <a:lnTo>
                    <a:pt x="5581" y="38"/>
                  </a:lnTo>
                  <a:lnTo>
                    <a:pt x="5586" y="36"/>
                  </a:lnTo>
                  <a:lnTo>
                    <a:pt x="5591" y="26"/>
                  </a:lnTo>
                  <a:lnTo>
                    <a:pt x="5595" y="28"/>
                  </a:lnTo>
                  <a:lnTo>
                    <a:pt x="5600" y="24"/>
                  </a:lnTo>
                  <a:lnTo>
                    <a:pt x="5604" y="16"/>
                  </a:lnTo>
                  <a:lnTo>
                    <a:pt x="5609" y="0"/>
                  </a:lnTo>
                  <a:lnTo>
                    <a:pt x="5614" y="18"/>
                  </a:lnTo>
                  <a:lnTo>
                    <a:pt x="5618" y="24"/>
                  </a:lnTo>
                  <a:lnTo>
                    <a:pt x="5623" y="16"/>
                  </a:lnTo>
                  <a:lnTo>
                    <a:pt x="5627" y="14"/>
                  </a:lnTo>
                  <a:lnTo>
                    <a:pt x="5632" y="16"/>
                  </a:lnTo>
                  <a:lnTo>
                    <a:pt x="5637" y="16"/>
                  </a:lnTo>
                  <a:lnTo>
                    <a:pt x="5641" y="0"/>
                  </a:lnTo>
                  <a:lnTo>
                    <a:pt x="5646" y="0"/>
                  </a:lnTo>
                  <a:lnTo>
                    <a:pt x="5650" y="0"/>
                  </a:lnTo>
                  <a:lnTo>
                    <a:pt x="5655" y="0"/>
                  </a:lnTo>
                  <a:lnTo>
                    <a:pt x="5660" y="10"/>
                  </a:lnTo>
                  <a:lnTo>
                    <a:pt x="5664" y="20"/>
                  </a:lnTo>
                  <a:lnTo>
                    <a:pt x="5669" y="28"/>
                  </a:lnTo>
                  <a:lnTo>
                    <a:pt x="5673" y="48"/>
                  </a:lnTo>
                  <a:lnTo>
                    <a:pt x="5678" y="28"/>
                  </a:lnTo>
                  <a:lnTo>
                    <a:pt x="5683" y="14"/>
                  </a:lnTo>
                  <a:lnTo>
                    <a:pt x="5687" y="4"/>
                  </a:lnTo>
                  <a:lnTo>
                    <a:pt x="5692" y="0"/>
                  </a:lnTo>
                  <a:lnTo>
                    <a:pt x="5696" y="30"/>
                  </a:lnTo>
                  <a:lnTo>
                    <a:pt x="5701" y="34"/>
                  </a:lnTo>
                  <a:lnTo>
                    <a:pt x="5706" y="20"/>
                  </a:lnTo>
                  <a:lnTo>
                    <a:pt x="5710" y="0"/>
                  </a:lnTo>
                  <a:lnTo>
                    <a:pt x="5715" y="10"/>
                  </a:lnTo>
                  <a:lnTo>
                    <a:pt x="5719" y="22"/>
                  </a:lnTo>
                  <a:lnTo>
                    <a:pt x="5724" y="0"/>
                  </a:lnTo>
                  <a:lnTo>
                    <a:pt x="5729" y="0"/>
                  </a:lnTo>
                  <a:lnTo>
                    <a:pt x="5733" y="16"/>
                  </a:lnTo>
                  <a:lnTo>
                    <a:pt x="5738" y="28"/>
                  </a:lnTo>
                  <a:lnTo>
                    <a:pt x="5742" y="46"/>
                  </a:lnTo>
                  <a:lnTo>
                    <a:pt x="5747" y="50"/>
                  </a:lnTo>
                  <a:lnTo>
                    <a:pt x="5752" y="30"/>
                  </a:lnTo>
                  <a:lnTo>
                    <a:pt x="5756" y="0"/>
                  </a:lnTo>
                  <a:lnTo>
                    <a:pt x="5761" y="0"/>
                  </a:lnTo>
                  <a:lnTo>
                    <a:pt x="5765" y="0"/>
                  </a:lnTo>
                  <a:lnTo>
                    <a:pt x="5770" y="30"/>
                  </a:lnTo>
                  <a:lnTo>
                    <a:pt x="5775" y="28"/>
                  </a:lnTo>
                  <a:lnTo>
                    <a:pt x="5779" y="14"/>
                  </a:lnTo>
                  <a:lnTo>
                    <a:pt x="5784" y="0"/>
                  </a:lnTo>
                  <a:lnTo>
                    <a:pt x="5788" y="8"/>
                  </a:lnTo>
                  <a:lnTo>
                    <a:pt x="5793" y="20"/>
                  </a:lnTo>
                  <a:lnTo>
                    <a:pt x="5798" y="28"/>
                  </a:lnTo>
                  <a:lnTo>
                    <a:pt x="5802" y="26"/>
                  </a:lnTo>
                  <a:lnTo>
                    <a:pt x="5807" y="22"/>
                  </a:lnTo>
                  <a:lnTo>
                    <a:pt x="5811" y="16"/>
                  </a:lnTo>
                  <a:lnTo>
                    <a:pt x="5816" y="8"/>
                  </a:lnTo>
                  <a:lnTo>
                    <a:pt x="5821" y="2"/>
                  </a:lnTo>
                  <a:lnTo>
                    <a:pt x="5825" y="0"/>
                  </a:lnTo>
                  <a:lnTo>
                    <a:pt x="5830" y="0"/>
                  </a:lnTo>
                  <a:lnTo>
                    <a:pt x="5834" y="2"/>
                  </a:lnTo>
                  <a:lnTo>
                    <a:pt x="5839" y="0"/>
                  </a:lnTo>
                  <a:lnTo>
                    <a:pt x="5844" y="0"/>
                  </a:lnTo>
                  <a:lnTo>
                    <a:pt x="5848" y="4"/>
                  </a:lnTo>
                  <a:lnTo>
                    <a:pt x="5853" y="10"/>
                  </a:lnTo>
                  <a:lnTo>
                    <a:pt x="5857" y="30"/>
                  </a:lnTo>
                  <a:lnTo>
                    <a:pt x="5862" y="44"/>
                  </a:lnTo>
                  <a:lnTo>
                    <a:pt x="5867" y="50"/>
                  </a:lnTo>
                  <a:lnTo>
                    <a:pt x="5871" y="52"/>
                  </a:lnTo>
                  <a:lnTo>
                    <a:pt x="5876" y="46"/>
                  </a:lnTo>
                  <a:lnTo>
                    <a:pt x="5880" y="0"/>
                  </a:lnTo>
                  <a:lnTo>
                    <a:pt x="5885" y="0"/>
                  </a:lnTo>
                  <a:lnTo>
                    <a:pt x="5890" y="16"/>
                  </a:lnTo>
                  <a:lnTo>
                    <a:pt x="5894" y="18"/>
                  </a:lnTo>
                  <a:lnTo>
                    <a:pt x="5899" y="14"/>
                  </a:lnTo>
                  <a:lnTo>
                    <a:pt x="5903" y="12"/>
                  </a:lnTo>
                  <a:lnTo>
                    <a:pt x="5908" y="14"/>
                  </a:lnTo>
                  <a:lnTo>
                    <a:pt x="5913" y="0"/>
                  </a:lnTo>
                  <a:lnTo>
                    <a:pt x="5917" y="0"/>
                  </a:lnTo>
                  <a:lnTo>
                    <a:pt x="5922" y="0"/>
                  </a:lnTo>
                  <a:lnTo>
                    <a:pt x="5926" y="0"/>
                  </a:lnTo>
                  <a:lnTo>
                    <a:pt x="5931" y="4"/>
                  </a:lnTo>
                  <a:lnTo>
                    <a:pt x="5936" y="8"/>
                  </a:lnTo>
                  <a:lnTo>
                    <a:pt x="5940" y="14"/>
                  </a:lnTo>
                  <a:lnTo>
                    <a:pt x="5945" y="12"/>
                  </a:lnTo>
                  <a:lnTo>
                    <a:pt x="5949" y="10"/>
                  </a:lnTo>
                  <a:lnTo>
                    <a:pt x="5954" y="18"/>
                  </a:lnTo>
                  <a:lnTo>
                    <a:pt x="5958" y="4"/>
                  </a:lnTo>
                  <a:lnTo>
                    <a:pt x="5963" y="8"/>
                  </a:lnTo>
                  <a:lnTo>
                    <a:pt x="5968" y="10"/>
                  </a:lnTo>
                  <a:lnTo>
                    <a:pt x="5972" y="38"/>
                  </a:lnTo>
                  <a:lnTo>
                    <a:pt x="5977" y="46"/>
                  </a:lnTo>
                  <a:lnTo>
                    <a:pt x="5981" y="18"/>
                  </a:lnTo>
                  <a:lnTo>
                    <a:pt x="5986" y="26"/>
                  </a:lnTo>
                  <a:lnTo>
                    <a:pt x="5991" y="26"/>
                  </a:lnTo>
                  <a:lnTo>
                    <a:pt x="5995" y="16"/>
                  </a:lnTo>
                  <a:lnTo>
                    <a:pt x="6000" y="0"/>
                  </a:lnTo>
                  <a:lnTo>
                    <a:pt x="6004" y="0"/>
                  </a:lnTo>
                  <a:lnTo>
                    <a:pt x="6009" y="10"/>
                  </a:lnTo>
                  <a:lnTo>
                    <a:pt x="6014" y="12"/>
                  </a:lnTo>
                  <a:lnTo>
                    <a:pt x="6018" y="0"/>
                  </a:lnTo>
                  <a:lnTo>
                    <a:pt x="6023" y="2"/>
                  </a:lnTo>
                  <a:lnTo>
                    <a:pt x="6027" y="6"/>
                  </a:lnTo>
                  <a:lnTo>
                    <a:pt x="6032" y="14"/>
                  </a:lnTo>
                  <a:lnTo>
                    <a:pt x="6037" y="24"/>
                  </a:lnTo>
                  <a:lnTo>
                    <a:pt x="6041" y="26"/>
                  </a:lnTo>
                  <a:lnTo>
                    <a:pt x="6046" y="24"/>
                  </a:lnTo>
                  <a:lnTo>
                    <a:pt x="6050" y="14"/>
                  </a:lnTo>
                  <a:lnTo>
                    <a:pt x="6055" y="4"/>
                  </a:lnTo>
                  <a:lnTo>
                    <a:pt x="6060" y="16"/>
                  </a:lnTo>
                  <a:lnTo>
                    <a:pt x="6064" y="16"/>
                  </a:lnTo>
                  <a:lnTo>
                    <a:pt x="6069" y="0"/>
                  </a:lnTo>
                  <a:lnTo>
                    <a:pt x="6073" y="14"/>
                  </a:lnTo>
                  <a:lnTo>
                    <a:pt x="6078" y="26"/>
                  </a:lnTo>
                  <a:lnTo>
                    <a:pt x="6083" y="16"/>
                  </a:lnTo>
                  <a:lnTo>
                    <a:pt x="6087" y="4"/>
                  </a:lnTo>
                  <a:lnTo>
                    <a:pt x="6092" y="20"/>
                  </a:lnTo>
                  <a:lnTo>
                    <a:pt x="6096" y="38"/>
                  </a:lnTo>
                  <a:lnTo>
                    <a:pt x="6101" y="50"/>
                  </a:lnTo>
                  <a:lnTo>
                    <a:pt x="6106" y="50"/>
                  </a:lnTo>
                  <a:lnTo>
                    <a:pt x="6110" y="44"/>
                  </a:lnTo>
                  <a:lnTo>
                    <a:pt x="6115" y="30"/>
                  </a:lnTo>
                  <a:lnTo>
                    <a:pt x="6119" y="10"/>
                  </a:lnTo>
                  <a:lnTo>
                    <a:pt x="6124" y="10"/>
                  </a:lnTo>
                  <a:lnTo>
                    <a:pt x="6129" y="12"/>
                  </a:lnTo>
                  <a:lnTo>
                    <a:pt x="6133" y="12"/>
                  </a:lnTo>
                  <a:lnTo>
                    <a:pt x="6138" y="8"/>
                  </a:lnTo>
                  <a:lnTo>
                    <a:pt x="6142" y="24"/>
                  </a:lnTo>
                  <a:lnTo>
                    <a:pt x="6147" y="28"/>
                  </a:lnTo>
                  <a:lnTo>
                    <a:pt x="6152" y="8"/>
                  </a:lnTo>
                  <a:lnTo>
                    <a:pt x="6156" y="0"/>
                  </a:lnTo>
                  <a:lnTo>
                    <a:pt x="6161" y="10"/>
                  </a:lnTo>
                  <a:lnTo>
                    <a:pt x="6165" y="16"/>
                  </a:lnTo>
                  <a:lnTo>
                    <a:pt x="6170" y="16"/>
                  </a:lnTo>
                  <a:lnTo>
                    <a:pt x="6175" y="24"/>
                  </a:lnTo>
                  <a:lnTo>
                    <a:pt x="6179" y="22"/>
                  </a:lnTo>
                  <a:lnTo>
                    <a:pt x="6184" y="0"/>
                  </a:lnTo>
                  <a:lnTo>
                    <a:pt x="6188" y="0"/>
                  </a:lnTo>
                  <a:lnTo>
                    <a:pt x="6193" y="10"/>
                  </a:lnTo>
                  <a:lnTo>
                    <a:pt x="6198" y="14"/>
                  </a:lnTo>
                  <a:lnTo>
                    <a:pt x="6202" y="10"/>
                  </a:lnTo>
                  <a:lnTo>
                    <a:pt x="6207" y="0"/>
                  </a:lnTo>
                  <a:lnTo>
                    <a:pt x="6211" y="0"/>
                  </a:lnTo>
                  <a:lnTo>
                    <a:pt x="6216" y="0"/>
                  </a:lnTo>
                  <a:lnTo>
                    <a:pt x="6221" y="4"/>
                  </a:lnTo>
                  <a:lnTo>
                    <a:pt x="6225" y="10"/>
                  </a:lnTo>
                  <a:lnTo>
                    <a:pt x="6230" y="30"/>
                  </a:lnTo>
                  <a:lnTo>
                    <a:pt x="6234" y="40"/>
                  </a:lnTo>
                  <a:lnTo>
                    <a:pt x="6239" y="40"/>
                  </a:lnTo>
                  <a:lnTo>
                    <a:pt x="6244" y="22"/>
                  </a:lnTo>
                  <a:lnTo>
                    <a:pt x="6248" y="22"/>
                  </a:lnTo>
                  <a:lnTo>
                    <a:pt x="6253" y="14"/>
                  </a:lnTo>
                  <a:lnTo>
                    <a:pt x="6257" y="0"/>
                  </a:lnTo>
                  <a:lnTo>
                    <a:pt x="6262" y="0"/>
                  </a:lnTo>
                  <a:lnTo>
                    <a:pt x="6267" y="0"/>
                  </a:lnTo>
                  <a:lnTo>
                    <a:pt x="6271" y="0"/>
                  </a:lnTo>
                  <a:lnTo>
                    <a:pt x="6276" y="0"/>
                  </a:lnTo>
                  <a:lnTo>
                    <a:pt x="6280" y="0"/>
                  </a:lnTo>
                  <a:lnTo>
                    <a:pt x="6285" y="0"/>
                  </a:lnTo>
                  <a:lnTo>
                    <a:pt x="6290" y="20"/>
                  </a:lnTo>
                  <a:lnTo>
                    <a:pt x="6294" y="16"/>
                  </a:lnTo>
                  <a:lnTo>
                    <a:pt x="6299" y="0"/>
                  </a:lnTo>
                  <a:lnTo>
                    <a:pt x="6303" y="0"/>
                  </a:lnTo>
                  <a:lnTo>
                    <a:pt x="6308" y="0"/>
                  </a:lnTo>
                  <a:lnTo>
                    <a:pt x="6312" y="0"/>
                  </a:lnTo>
                  <a:lnTo>
                    <a:pt x="6317" y="0"/>
                  </a:lnTo>
                  <a:lnTo>
                    <a:pt x="6322" y="0"/>
                  </a:lnTo>
                  <a:lnTo>
                    <a:pt x="6326" y="0"/>
                  </a:lnTo>
                  <a:lnTo>
                    <a:pt x="6331" y="0"/>
                  </a:lnTo>
                  <a:lnTo>
                    <a:pt x="6335" y="0"/>
                  </a:lnTo>
                  <a:lnTo>
                    <a:pt x="6340" y="6"/>
                  </a:lnTo>
                  <a:lnTo>
                    <a:pt x="6345" y="10"/>
                  </a:lnTo>
                  <a:lnTo>
                    <a:pt x="6349" y="6"/>
                  </a:lnTo>
                  <a:lnTo>
                    <a:pt x="6354" y="0"/>
                  </a:lnTo>
                  <a:lnTo>
                    <a:pt x="6358" y="0"/>
                  </a:lnTo>
                  <a:lnTo>
                    <a:pt x="6363" y="12"/>
                  </a:lnTo>
                  <a:lnTo>
                    <a:pt x="6368" y="12"/>
                  </a:lnTo>
                  <a:lnTo>
                    <a:pt x="6372" y="6"/>
                  </a:lnTo>
                  <a:lnTo>
                    <a:pt x="6377" y="4"/>
                  </a:lnTo>
                  <a:lnTo>
                    <a:pt x="6381" y="6"/>
                  </a:lnTo>
                  <a:lnTo>
                    <a:pt x="6386" y="14"/>
                  </a:lnTo>
                  <a:lnTo>
                    <a:pt x="6391" y="20"/>
                  </a:lnTo>
                  <a:lnTo>
                    <a:pt x="6395" y="14"/>
                  </a:lnTo>
                  <a:lnTo>
                    <a:pt x="6400" y="0"/>
                  </a:lnTo>
                  <a:lnTo>
                    <a:pt x="6404" y="0"/>
                  </a:lnTo>
                  <a:lnTo>
                    <a:pt x="6409" y="10"/>
                  </a:lnTo>
                  <a:lnTo>
                    <a:pt x="6414" y="16"/>
                  </a:lnTo>
                  <a:lnTo>
                    <a:pt x="6418" y="0"/>
                  </a:lnTo>
                  <a:lnTo>
                    <a:pt x="6423" y="20"/>
                  </a:lnTo>
                  <a:lnTo>
                    <a:pt x="6427" y="14"/>
                  </a:lnTo>
                  <a:lnTo>
                    <a:pt x="6432" y="4"/>
                  </a:lnTo>
                  <a:lnTo>
                    <a:pt x="6437" y="2"/>
                  </a:lnTo>
                  <a:lnTo>
                    <a:pt x="6441" y="6"/>
                  </a:lnTo>
                  <a:lnTo>
                    <a:pt x="6446" y="16"/>
                  </a:lnTo>
                  <a:lnTo>
                    <a:pt x="6450" y="20"/>
                  </a:lnTo>
                  <a:lnTo>
                    <a:pt x="6455" y="0"/>
                  </a:lnTo>
                  <a:lnTo>
                    <a:pt x="6460" y="0"/>
                  </a:lnTo>
                  <a:lnTo>
                    <a:pt x="6464" y="88"/>
                  </a:lnTo>
                  <a:lnTo>
                    <a:pt x="6469" y="100"/>
                  </a:lnTo>
                  <a:lnTo>
                    <a:pt x="6473" y="78"/>
                  </a:lnTo>
                  <a:lnTo>
                    <a:pt x="6478" y="40"/>
                  </a:lnTo>
                  <a:lnTo>
                    <a:pt x="6483" y="14"/>
                  </a:lnTo>
                  <a:lnTo>
                    <a:pt x="6487" y="0"/>
                  </a:lnTo>
                  <a:lnTo>
                    <a:pt x="6492" y="0"/>
                  </a:lnTo>
                  <a:lnTo>
                    <a:pt x="6496" y="0"/>
                  </a:lnTo>
                  <a:lnTo>
                    <a:pt x="6501" y="0"/>
                  </a:lnTo>
                  <a:lnTo>
                    <a:pt x="6506" y="0"/>
                  </a:lnTo>
                  <a:lnTo>
                    <a:pt x="6510" y="0"/>
                  </a:lnTo>
                  <a:lnTo>
                    <a:pt x="6515" y="12"/>
                  </a:lnTo>
                  <a:lnTo>
                    <a:pt x="6519" y="20"/>
                  </a:lnTo>
                  <a:lnTo>
                    <a:pt x="6524" y="14"/>
                  </a:lnTo>
                  <a:lnTo>
                    <a:pt x="6529" y="24"/>
                  </a:lnTo>
                  <a:lnTo>
                    <a:pt x="6533" y="4"/>
                  </a:lnTo>
                  <a:lnTo>
                    <a:pt x="6538" y="0"/>
                  </a:lnTo>
                  <a:lnTo>
                    <a:pt x="6542" y="20"/>
                  </a:lnTo>
                  <a:lnTo>
                    <a:pt x="6547" y="32"/>
                  </a:lnTo>
                  <a:lnTo>
                    <a:pt x="6552" y="42"/>
                  </a:lnTo>
                  <a:lnTo>
                    <a:pt x="6556" y="46"/>
                  </a:lnTo>
                  <a:lnTo>
                    <a:pt x="6561" y="26"/>
                  </a:lnTo>
                  <a:lnTo>
                    <a:pt x="6565" y="16"/>
                  </a:lnTo>
                  <a:lnTo>
                    <a:pt x="6570" y="4"/>
                  </a:lnTo>
                  <a:lnTo>
                    <a:pt x="6575" y="0"/>
                  </a:lnTo>
                  <a:lnTo>
                    <a:pt x="6579" y="0"/>
                  </a:lnTo>
                  <a:lnTo>
                    <a:pt x="6584" y="0"/>
                  </a:lnTo>
                  <a:lnTo>
                    <a:pt x="6588" y="0"/>
                  </a:lnTo>
                  <a:lnTo>
                    <a:pt x="6593" y="14"/>
                  </a:lnTo>
                  <a:lnTo>
                    <a:pt x="6598" y="20"/>
                  </a:lnTo>
                  <a:lnTo>
                    <a:pt x="6602" y="22"/>
                  </a:lnTo>
                  <a:lnTo>
                    <a:pt x="6607" y="20"/>
                  </a:lnTo>
                  <a:lnTo>
                    <a:pt x="6611" y="14"/>
                  </a:lnTo>
                  <a:lnTo>
                    <a:pt x="6616" y="42"/>
                  </a:lnTo>
                  <a:lnTo>
                    <a:pt x="6621" y="30"/>
                  </a:lnTo>
                  <a:lnTo>
                    <a:pt x="6625" y="8"/>
                  </a:lnTo>
                  <a:lnTo>
                    <a:pt x="6630" y="0"/>
                  </a:lnTo>
                  <a:lnTo>
                    <a:pt x="6634" y="6"/>
                  </a:lnTo>
                  <a:lnTo>
                    <a:pt x="6639" y="6"/>
                  </a:lnTo>
                  <a:lnTo>
                    <a:pt x="6644" y="2"/>
                  </a:lnTo>
                  <a:lnTo>
                    <a:pt x="6648" y="0"/>
                  </a:lnTo>
                  <a:lnTo>
                    <a:pt x="6653" y="0"/>
                  </a:lnTo>
                  <a:lnTo>
                    <a:pt x="6657" y="0"/>
                  </a:lnTo>
                  <a:lnTo>
                    <a:pt x="6662" y="0"/>
                  </a:lnTo>
                  <a:lnTo>
                    <a:pt x="6667" y="0"/>
                  </a:lnTo>
                  <a:lnTo>
                    <a:pt x="6671" y="20"/>
                  </a:lnTo>
                  <a:lnTo>
                    <a:pt x="6676" y="14"/>
                  </a:lnTo>
                  <a:lnTo>
                    <a:pt x="6680" y="14"/>
                  </a:lnTo>
                  <a:lnTo>
                    <a:pt x="6685" y="16"/>
                  </a:lnTo>
                  <a:lnTo>
                    <a:pt x="6690" y="18"/>
                  </a:lnTo>
                  <a:lnTo>
                    <a:pt x="6694" y="0"/>
                  </a:lnTo>
                  <a:lnTo>
                    <a:pt x="6699" y="0"/>
                  </a:lnTo>
                  <a:lnTo>
                    <a:pt x="6703" y="14"/>
                  </a:lnTo>
                  <a:lnTo>
                    <a:pt x="6708" y="24"/>
                  </a:lnTo>
                  <a:lnTo>
                    <a:pt x="6712" y="22"/>
                  </a:lnTo>
                  <a:lnTo>
                    <a:pt x="6717" y="0"/>
                  </a:lnTo>
                  <a:lnTo>
                    <a:pt x="6722" y="0"/>
                  </a:lnTo>
                  <a:lnTo>
                    <a:pt x="6726" y="0"/>
                  </a:lnTo>
                  <a:lnTo>
                    <a:pt x="6731" y="0"/>
                  </a:lnTo>
                  <a:lnTo>
                    <a:pt x="6735" y="8"/>
                  </a:lnTo>
                  <a:lnTo>
                    <a:pt x="6740" y="6"/>
                  </a:lnTo>
                  <a:lnTo>
                    <a:pt x="6745" y="12"/>
                  </a:lnTo>
                  <a:lnTo>
                    <a:pt x="6749" y="16"/>
                  </a:lnTo>
                  <a:lnTo>
                    <a:pt x="6754" y="14"/>
                  </a:lnTo>
                  <a:lnTo>
                    <a:pt x="6758" y="0"/>
                  </a:lnTo>
                  <a:lnTo>
                    <a:pt x="6763" y="0"/>
                  </a:lnTo>
                  <a:lnTo>
                    <a:pt x="6768" y="0"/>
                  </a:lnTo>
                  <a:lnTo>
                    <a:pt x="6772" y="16"/>
                  </a:lnTo>
                  <a:lnTo>
                    <a:pt x="6777" y="8"/>
                  </a:lnTo>
                  <a:lnTo>
                    <a:pt x="6781" y="4"/>
                  </a:lnTo>
                  <a:lnTo>
                    <a:pt x="6786" y="0"/>
                  </a:lnTo>
                  <a:lnTo>
                    <a:pt x="6791" y="14"/>
                  </a:lnTo>
                  <a:lnTo>
                    <a:pt x="6795" y="18"/>
                  </a:lnTo>
                  <a:lnTo>
                    <a:pt x="6800" y="0"/>
                  </a:lnTo>
                  <a:lnTo>
                    <a:pt x="6804" y="0"/>
                  </a:lnTo>
                  <a:lnTo>
                    <a:pt x="6809" y="8"/>
                  </a:lnTo>
                  <a:lnTo>
                    <a:pt x="6814" y="6"/>
                  </a:lnTo>
                  <a:lnTo>
                    <a:pt x="6818" y="0"/>
                  </a:lnTo>
                  <a:lnTo>
                    <a:pt x="6823" y="0"/>
                  </a:lnTo>
                  <a:lnTo>
                    <a:pt x="6827" y="8"/>
                  </a:lnTo>
                  <a:lnTo>
                    <a:pt x="6832" y="12"/>
                  </a:lnTo>
                  <a:lnTo>
                    <a:pt x="6837" y="14"/>
                  </a:lnTo>
                  <a:lnTo>
                    <a:pt x="6841" y="14"/>
                  </a:lnTo>
                  <a:lnTo>
                    <a:pt x="6846" y="14"/>
                  </a:lnTo>
                  <a:lnTo>
                    <a:pt x="6850" y="18"/>
                  </a:lnTo>
                  <a:lnTo>
                    <a:pt x="6855" y="18"/>
                  </a:lnTo>
                  <a:lnTo>
                    <a:pt x="6860" y="10"/>
                  </a:lnTo>
                  <a:lnTo>
                    <a:pt x="6864" y="0"/>
                  </a:lnTo>
                  <a:lnTo>
                    <a:pt x="6869" y="0"/>
                  </a:lnTo>
                  <a:lnTo>
                    <a:pt x="6873" y="0"/>
                  </a:lnTo>
                  <a:lnTo>
                    <a:pt x="6878" y="0"/>
                  </a:lnTo>
                  <a:lnTo>
                    <a:pt x="6883" y="0"/>
                  </a:lnTo>
                  <a:lnTo>
                    <a:pt x="6887" y="0"/>
                  </a:lnTo>
                  <a:lnTo>
                    <a:pt x="6892" y="0"/>
                  </a:lnTo>
                  <a:lnTo>
                    <a:pt x="6896" y="0"/>
                  </a:lnTo>
                  <a:lnTo>
                    <a:pt x="6901" y="0"/>
                  </a:lnTo>
                  <a:lnTo>
                    <a:pt x="6906" y="20"/>
                  </a:lnTo>
                  <a:lnTo>
                    <a:pt x="6910" y="18"/>
                  </a:lnTo>
                  <a:lnTo>
                    <a:pt x="6915" y="10"/>
                  </a:lnTo>
                  <a:lnTo>
                    <a:pt x="6919" y="6"/>
                  </a:lnTo>
                  <a:lnTo>
                    <a:pt x="6924" y="6"/>
                  </a:lnTo>
                  <a:lnTo>
                    <a:pt x="6929" y="8"/>
                  </a:lnTo>
                  <a:lnTo>
                    <a:pt x="6933" y="10"/>
                  </a:lnTo>
                  <a:lnTo>
                    <a:pt x="6938" y="0"/>
                  </a:lnTo>
                  <a:lnTo>
                    <a:pt x="6942" y="0"/>
                  </a:lnTo>
                  <a:lnTo>
                    <a:pt x="6947" y="0"/>
                  </a:lnTo>
                  <a:lnTo>
                    <a:pt x="6952" y="8"/>
                  </a:lnTo>
                  <a:lnTo>
                    <a:pt x="6956" y="8"/>
                  </a:lnTo>
                  <a:lnTo>
                    <a:pt x="6961" y="18"/>
                  </a:lnTo>
                  <a:lnTo>
                    <a:pt x="6965" y="26"/>
                  </a:lnTo>
                  <a:lnTo>
                    <a:pt x="6970" y="26"/>
                  </a:lnTo>
                  <a:lnTo>
                    <a:pt x="6975" y="24"/>
                  </a:lnTo>
                  <a:lnTo>
                    <a:pt x="6979" y="28"/>
                  </a:lnTo>
                  <a:lnTo>
                    <a:pt x="6984" y="28"/>
                  </a:lnTo>
                  <a:lnTo>
                    <a:pt x="6988" y="16"/>
                  </a:lnTo>
                  <a:lnTo>
                    <a:pt x="6993" y="0"/>
                  </a:lnTo>
                  <a:lnTo>
                    <a:pt x="6998" y="2"/>
                  </a:lnTo>
                  <a:lnTo>
                    <a:pt x="7002" y="6"/>
                  </a:lnTo>
                  <a:lnTo>
                    <a:pt x="7007" y="24"/>
                  </a:lnTo>
                  <a:lnTo>
                    <a:pt x="7011" y="14"/>
                  </a:lnTo>
                  <a:lnTo>
                    <a:pt x="7016" y="0"/>
                  </a:lnTo>
                  <a:lnTo>
                    <a:pt x="7021" y="0"/>
                  </a:lnTo>
                  <a:lnTo>
                    <a:pt x="7025" y="0"/>
                  </a:lnTo>
                  <a:lnTo>
                    <a:pt x="7030" y="0"/>
                  </a:lnTo>
                  <a:lnTo>
                    <a:pt x="7034" y="8"/>
                  </a:lnTo>
                  <a:lnTo>
                    <a:pt x="7039" y="16"/>
                  </a:lnTo>
                  <a:lnTo>
                    <a:pt x="7044" y="0"/>
                  </a:lnTo>
                  <a:lnTo>
                    <a:pt x="7048" y="0"/>
                  </a:lnTo>
                  <a:lnTo>
                    <a:pt x="7053" y="20"/>
                  </a:lnTo>
                  <a:lnTo>
                    <a:pt x="7057" y="24"/>
                  </a:lnTo>
                  <a:lnTo>
                    <a:pt x="7062" y="32"/>
                  </a:lnTo>
                  <a:lnTo>
                    <a:pt x="7066" y="32"/>
                  </a:lnTo>
                  <a:lnTo>
                    <a:pt x="7071" y="18"/>
                  </a:lnTo>
                  <a:lnTo>
                    <a:pt x="7076" y="0"/>
                  </a:lnTo>
                  <a:lnTo>
                    <a:pt x="7080" y="0"/>
                  </a:lnTo>
                  <a:lnTo>
                    <a:pt x="7085" y="10"/>
                  </a:lnTo>
                  <a:lnTo>
                    <a:pt x="7089" y="14"/>
                  </a:lnTo>
                  <a:lnTo>
                    <a:pt x="7094" y="10"/>
                  </a:lnTo>
                  <a:lnTo>
                    <a:pt x="7099" y="0"/>
                  </a:lnTo>
                  <a:lnTo>
                    <a:pt x="7103" y="18"/>
                  </a:lnTo>
                  <a:lnTo>
                    <a:pt x="7108" y="20"/>
                  </a:lnTo>
                  <a:lnTo>
                    <a:pt x="7112" y="0"/>
                  </a:lnTo>
                  <a:lnTo>
                    <a:pt x="7117" y="0"/>
                  </a:lnTo>
                  <a:lnTo>
                    <a:pt x="7122" y="0"/>
                  </a:lnTo>
                  <a:lnTo>
                    <a:pt x="7126" y="0"/>
                  </a:lnTo>
                  <a:lnTo>
                    <a:pt x="7131" y="0"/>
                  </a:lnTo>
                  <a:lnTo>
                    <a:pt x="7135" y="0"/>
                  </a:lnTo>
                  <a:lnTo>
                    <a:pt x="7140" y="22"/>
                  </a:lnTo>
                  <a:lnTo>
                    <a:pt x="7145" y="16"/>
                  </a:lnTo>
                  <a:lnTo>
                    <a:pt x="7149" y="18"/>
                  </a:lnTo>
                  <a:lnTo>
                    <a:pt x="7154" y="56"/>
                  </a:lnTo>
                  <a:lnTo>
                    <a:pt x="7158" y="96"/>
                  </a:lnTo>
                  <a:lnTo>
                    <a:pt x="7163" y="88"/>
                  </a:lnTo>
                  <a:lnTo>
                    <a:pt x="7168" y="46"/>
                  </a:lnTo>
                  <a:lnTo>
                    <a:pt x="7172" y="22"/>
                  </a:lnTo>
                  <a:lnTo>
                    <a:pt x="7177" y="22"/>
                  </a:lnTo>
                  <a:lnTo>
                    <a:pt x="7181" y="22"/>
                  </a:lnTo>
                  <a:lnTo>
                    <a:pt x="7186" y="0"/>
                  </a:lnTo>
                  <a:lnTo>
                    <a:pt x="7191" y="0"/>
                  </a:lnTo>
                  <a:lnTo>
                    <a:pt x="7195" y="0"/>
                  </a:lnTo>
                  <a:lnTo>
                    <a:pt x="7200" y="0"/>
                  </a:lnTo>
                  <a:lnTo>
                    <a:pt x="7204" y="0"/>
                  </a:lnTo>
                  <a:lnTo>
                    <a:pt x="7209" y="16"/>
                  </a:lnTo>
                  <a:lnTo>
                    <a:pt x="7214" y="10"/>
                  </a:lnTo>
                  <a:lnTo>
                    <a:pt x="7218" y="2"/>
                  </a:lnTo>
                  <a:lnTo>
                    <a:pt x="7223" y="4"/>
                  </a:lnTo>
                  <a:lnTo>
                    <a:pt x="7227" y="8"/>
                  </a:lnTo>
                  <a:lnTo>
                    <a:pt x="7232" y="16"/>
                  </a:lnTo>
                  <a:lnTo>
                    <a:pt x="7237" y="20"/>
                  </a:lnTo>
                  <a:lnTo>
                    <a:pt x="7241" y="36"/>
                  </a:lnTo>
                  <a:lnTo>
                    <a:pt x="7246" y="26"/>
                  </a:lnTo>
                  <a:lnTo>
                    <a:pt x="7250" y="30"/>
                  </a:lnTo>
                  <a:lnTo>
                    <a:pt x="7255" y="32"/>
                  </a:lnTo>
                  <a:lnTo>
                    <a:pt x="7260" y="32"/>
                  </a:lnTo>
                  <a:lnTo>
                    <a:pt x="7264" y="32"/>
                  </a:lnTo>
                  <a:lnTo>
                    <a:pt x="7269" y="26"/>
                  </a:lnTo>
                  <a:lnTo>
                    <a:pt x="7273" y="14"/>
                  </a:lnTo>
                  <a:lnTo>
                    <a:pt x="7278" y="10"/>
                  </a:lnTo>
                  <a:lnTo>
                    <a:pt x="7283" y="10"/>
                  </a:lnTo>
                  <a:lnTo>
                    <a:pt x="7287" y="10"/>
                  </a:lnTo>
                  <a:lnTo>
                    <a:pt x="7292" y="20"/>
                  </a:lnTo>
                  <a:lnTo>
                    <a:pt x="7296" y="30"/>
                  </a:lnTo>
                  <a:lnTo>
                    <a:pt x="7301" y="18"/>
                  </a:lnTo>
                  <a:lnTo>
                    <a:pt x="7306" y="20"/>
                  </a:lnTo>
                  <a:lnTo>
                    <a:pt x="7310" y="26"/>
                  </a:lnTo>
                  <a:lnTo>
                    <a:pt x="7315" y="32"/>
                  </a:lnTo>
                  <a:lnTo>
                    <a:pt x="7319" y="28"/>
                  </a:lnTo>
                  <a:lnTo>
                    <a:pt x="7324" y="16"/>
                  </a:lnTo>
                  <a:lnTo>
                    <a:pt x="7329" y="6"/>
                  </a:lnTo>
                  <a:lnTo>
                    <a:pt x="7333" y="12"/>
                  </a:lnTo>
                  <a:lnTo>
                    <a:pt x="7338" y="14"/>
                  </a:lnTo>
                  <a:lnTo>
                    <a:pt x="7342" y="20"/>
                  </a:lnTo>
                  <a:lnTo>
                    <a:pt x="7347" y="28"/>
                  </a:lnTo>
                  <a:lnTo>
                    <a:pt x="7352" y="0"/>
                  </a:lnTo>
                  <a:lnTo>
                    <a:pt x="7356" y="0"/>
                  </a:lnTo>
                  <a:lnTo>
                    <a:pt x="7361" y="0"/>
                  </a:lnTo>
                  <a:lnTo>
                    <a:pt x="7365" y="0"/>
                  </a:lnTo>
                  <a:lnTo>
                    <a:pt x="7370" y="0"/>
                  </a:lnTo>
                  <a:lnTo>
                    <a:pt x="7375" y="0"/>
                  </a:lnTo>
                  <a:lnTo>
                    <a:pt x="7379" y="0"/>
                  </a:lnTo>
                  <a:lnTo>
                    <a:pt x="7384" y="0"/>
                  </a:lnTo>
                  <a:lnTo>
                    <a:pt x="7388" y="10"/>
                  </a:lnTo>
                  <a:lnTo>
                    <a:pt x="7393" y="6"/>
                  </a:lnTo>
                  <a:lnTo>
                    <a:pt x="7398" y="0"/>
                  </a:lnTo>
                  <a:lnTo>
                    <a:pt x="7402" y="14"/>
                  </a:lnTo>
                  <a:lnTo>
                    <a:pt x="7407" y="18"/>
                  </a:lnTo>
                  <a:lnTo>
                    <a:pt x="7411" y="20"/>
                  </a:lnTo>
                  <a:lnTo>
                    <a:pt x="7416" y="22"/>
                  </a:lnTo>
                  <a:lnTo>
                    <a:pt x="7420" y="24"/>
                  </a:lnTo>
                  <a:lnTo>
                    <a:pt x="7425" y="22"/>
                  </a:lnTo>
                  <a:lnTo>
                    <a:pt x="7430" y="52"/>
                  </a:lnTo>
                  <a:lnTo>
                    <a:pt x="7434" y="34"/>
                  </a:lnTo>
                  <a:lnTo>
                    <a:pt x="7439" y="4"/>
                  </a:lnTo>
                  <a:lnTo>
                    <a:pt x="7443" y="2"/>
                  </a:lnTo>
                  <a:lnTo>
                    <a:pt x="7448" y="4"/>
                  </a:lnTo>
                  <a:lnTo>
                    <a:pt x="7453" y="8"/>
                  </a:lnTo>
                  <a:lnTo>
                    <a:pt x="7457" y="10"/>
                  </a:lnTo>
                  <a:lnTo>
                    <a:pt x="7462" y="10"/>
                  </a:lnTo>
                  <a:lnTo>
                    <a:pt x="7466" y="14"/>
                  </a:lnTo>
                  <a:lnTo>
                    <a:pt x="7471" y="8"/>
                  </a:lnTo>
                  <a:lnTo>
                    <a:pt x="7476" y="0"/>
                  </a:lnTo>
                  <a:lnTo>
                    <a:pt x="7480" y="28"/>
                  </a:lnTo>
                  <a:lnTo>
                    <a:pt x="7485" y="24"/>
                  </a:lnTo>
                  <a:lnTo>
                    <a:pt x="7489" y="20"/>
                  </a:lnTo>
                  <a:lnTo>
                    <a:pt x="7494" y="0"/>
                  </a:lnTo>
                  <a:lnTo>
                    <a:pt x="7499" y="0"/>
                  </a:lnTo>
                  <a:lnTo>
                    <a:pt x="7503" y="0"/>
                  </a:lnTo>
                  <a:lnTo>
                    <a:pt x="7508" y="0"/>
                  </a:lnTo>
                  <a:lnTo>
                    <a:pt x="7512" y="0"/>
                  </a:lnTo>
                  <a:lnTo>
                    <a:pt x="7517" y="16"/>
                  </a:lnTo>
                  <a:lnTo>
                    <a:pt x="7522" y="16"/>
                  </a:lnTo>
                  <a:lnTo>
                    <a:pt x="7526" y="10"/>
                  </a:lnTo>
                  <a:lnTo>
                    <a:pt x="7531" y="0"/>
                  </a:lnTo>
                  <a:lnTo>
                    <a:pt x="7535" y="0"/>
                  </a:lnTo>
                  <a:lnTo>
                    <a:pt x="7540" y="22"/>
                  </a:lnTo>
                  <a:lnTo>
                    <a:pt x="7545" y="28"/>
                  </a:lnTo>
                  <a:lnTo>
                    <a:pt x="7549" y="48"/>
                  </a:lnTo>
                  <a:lnTo>
                    <a:pt x="7554" y="28"/>
                  </a:lnTo>
                  <a:lnTo>
                    <a:pt x="7558" y="26"/>
                  </a:lnTo>
                  <a:lnTo>
                    <a:pt x="7563" y="22"/>
                  </a:lnTo>
                  <a:lnTo>
                    <a:pt x="7568" y="0"/>
                  </a:lnTo>
                  <a:lnTo>
                    <a:pt x="7572" y="0"/>
                  </a:lnTo>
                  <a:lnTo>
                    <a:pt x="7577" y="0"/>
                  </a:lnTo>
                  <a:lnTo>
                    <a:pt x="7581" y="4"/>
                  </a:lnTo>
                  <a:lnTo>
                    <a:pt x="7586" y="18"/>
                  </a:lnTo>
                  <a:lnTo>
                    <a:pt x="7591" y="24"/>
                  </a:lnTo>
                  <a:lnTo>
                    <a:pt x="7595" y="16"/>
                  </a:lnTo>
                  <a:lnTo>
                    <a:pt x="7600" y="0"/>
                  </a:lnTo>
                  <a:lnTo>
                    <a:pt x="7604" y="0"/>
                  </a:lnTo>
                  <a:lnTo>
                    <a:pt x="7609" y="10"/>
                  </a:lnTo>
                  <a:lnTo>
                    <a:pt x="7614" y="18"/>
                  </a:lnTo>
                  <a:lnTo>
                    <a:pt x="7618" y="26"/>
                  </a:lnTo>
                  <a:lnTo>
                    <a:pt x="7623" y="20"/>
                  </a:lnTo>
                  <a:lnTo>
                    <a:pt x="7627" y="12"/>
                  </a:lnTo>
                  <a:lnTo>
                    <a:pt x="7632" y="0"/>
                  </a:lnTo>
                  <a:lnTo>
                    <a:pt x="7637" y="0"/>
                  </a:lnTo>
                  <a:lnTo>
                    <a:pt x="7641" y="0"/>
                  </a:lnTo>
                  <a:lnTo>
                    <a:pt x="7646" y="0"/>
                  </a:lnTo>
                  <a:lnTo>
                    <a:pt x="7650" y="0"/>
                  </a:lnTo>
                  <a:lnTo>
                    <a:pt x="7655" y="0"/>
                  </a:lnTo>
                  <a:lnTo>
                    <a:pt x="7660" y="0"/>
                  </a:lnTo>
                  <a:lnTo>
                    <a:pt x="7664" y="0"/>
                  </a:lnTo>
                  <a:lnTo>
                    <a:pt x="7669" y="22"/>
                  </a:lnTo>
                  <a:lnTo>
                    <a:pt x="7673" y="16"/>
                  </a:lnTo>
                  <a:lnTo>
                    <a:pt x="7678" y="0"/>
                  </a:lnTo>
                  <a:lnTo>
                    <a:pt x="7683" y="0"/>
                  </a:lnTo>
                  <a:lnTo>
                    <a:pt x="7687" y="10"/>
                  </a:lnTo>
                  <a:lnTo>
                    <a:pt x="7692" y="18"/>
                  </a:lnTo>
                  <a:lnTo>
                    <a:pt x="7696" y="22"/>
                  </a:lnTo>
                  <a:lnTo>
                    <a:pt x="7701" y="20"/>
                  </a:lnTo>
                  <a:lnTo>
                    <a:pt x="7706" y="12"/>
                  </a:lnTo>
                  <a:lnTo>
                    <a:pt x="7710" y="10"/>
                  </a:lnTo>
                  <a:lnTo>
                    <a:pt x="7715" y="24"/>
                  </a:lnTo>
                  <a:lnTo>
                    <a:pt x="7719" y="40"/>
                  </a:lnTo>
                  <a:lnTo>
                    <a:pt x="7724" y="36"/>
                  </a:lnTo>
                  <a:lnTo>
                    <a:pt x="7729" y="18"/>
                  </a:lnTo>
                  <a:lnTo>
                    <a:pt x="7733" y="10"/>
                  </a:lnTo>
                  <a:lnTo>
                    <a:pt x="7738" y="12"/>
                  </a:lnTo>
                  <a:lnTo>
                    <a:pt x="7742" y="16"/>
                  </a:lnTo>
                  <a:lnTo>
                    <a:pt x="7747" y="16"/>
                  </a:lnTo>
                  <a:lnTo>
                    <a:pt x="7752" y="28"/>
                  </a:lnTo>
                  <a:lnTo>
                    <a:pt x="7756" y="18"/>
                  </a:lnTo>
                  <a:lnTo>
                    <a:pt x="7761" y="0"/>
                  </a:lnTo>
                  <a:lnTo>
                    <a:pt x="7765" y="0"/>
                  </a:lnTo>
                  <a:lnTo>
                    <a:pt x="7770" y="0"/>
                  </a:lnTo>
                  <a:lnTo>
                    <a:pt x="7775" y="0"/>
                  </a:lnTo>
                  <a:lnTo>
                    <a:pt x="7779" y="0"/>
                  </a:lnTo>
                  <a:lnTo>
                    <a:pt x="7784" y="16"/>
                  </a:lnTo>
                  <a:lnTo>
                    <a:pt x="7788" y="16"/>
                  </a:lnTo>
                  <a:lnTo>
                    <a:pt x="7793" y="18"/>
                  </a:lnTo>
                  <a:lnTo>
                    <a:pt x="7797" y="20"/>
                  </a:lnTo>
                  <a:lnTo>
                    <a:pt x="7802" y="12"/>
                  </a:lnTo>
                  <a:lnTo>
                    <a:pt x="7807" y="0"/>
                  </a:lnTo>
                  <a:lnTo>
                    <a:pt x="7811" y="0"/>
                  </a:lnTo>
                  <a:lnTo>
                    <a:pt x="7816" y="0"/>
                  </a:lnTo>
                  <a:lnTo>
                    <a:pt x="7820" y="0"/>
                  </a:lnTo>
                  <a:lnTo>
                    <a:pt x="7825" y="0"/>
                  </a:lnTo>
                  <a:lnTo>
                    <a:pt x="7830" y="22"/>
                  </a:lnTo>
                  <a:lnTo>
                    <a:pt x="7834" y="16"/>
                  </a:lnTo>
                  <a:lnTo>
                    <a:pt x="7839" y="8"/>
                  </a:lnTo>
                  <a:lnTo>
                    <a:pt x="7843" y="12"/>
                  </a:lnTo>
                  <a:lnTo>
                    <a:pt x="7848" y="16"/>
                  </a:lnTo>
                  <a:lnTo>
                    <a:pt x="7853" y="20"/>
                  </a:lnTo>
                  <a:lnTo>
                    <a:pt x="7857" y="32"/>
                  </a:lnTo>
                  <a:lnTo>
                    <a:pt x="7862" y="48"/>
                  </a:lnTo>
                  <a:lnTo>
                    <a:pt x="7866" y="46"/>
                  </a:lnTo>
                  <a:lnTo>
                    <a:pt x="7871" y="22"/>
                  </a:lnTo>
                  <a:lnTo>
                    <a:pt x="7876" y="6"/>
                  </a:lnTo>
                  <a:lnTo>
                    <a:pt x="7880" y="2"/>
                  </a:lnTo>
                  <a:lnTo>
                    <a:pt x="7885" y="6"/>
                  </a:lnTo>
                  <a:lnTo>
                    <a:pt x="7889" y="12"/>
                  </a:lnTo>
                  <a:lnTo>
                    <a:pt x="7894" y="46"/>
                  </a:lnTo>
                  <a:lnTo>
                    <a:pt x="7899" y="12"/>
                  </a:lnTo>
                  <a:lnTo>
                    <a:pt x="7903" y="8"/>
                  </a:lnTo>
                  <a:lnTo>
                    <a:pt x="7908" y="12"/>
                  </a:lnTo>
                  <a:lnTo>
                    <a:pt x="7912" y="14"/>
                  </a:lnTo>
                  <a:lnTo>
                    <a:pt x="7917" y="10"/>
                  </a:lnTo>
                  <a:lnTo>
                    <a:pt x="7922" y="0"/>
                  </a:lnTo>
                  <a:lnTo>
                    <a:pt x="7926" y="0"/>
                  </a:lnTo>
                  <a:lnTo>
                    <a:pt x="7931" y="10"/>
                  </a:lnTo>
                  <a:lnTo>
                    <a:pt x="7935" y="8"/>
                  </a:lnTo>
                  <a:lnTo>
                    <a:pt x="7940" y="4"/>
                  </a:lnTo>
                  <a:lnTo>
                    <a:pt x="7945" y="0"/>
                  </a:lnTo>
                  <a:lnTo>
                    <a:pt x="7949" y="0"/>
                  </a:lnTo>
                  <a:lnTo>
                    <a:pt x="7954" y="0"/>
                  </a:lnTo>
                  <a:lnTo>
                    <a:pt x="7958" y="0"/>
                  </a:lnTo>
                  <a:lnTo>
                    <a:pt x="7963" y="12"/>
                  </a:lnTo>
                  <a:lnTo>
                    <a:pt x="7968" y="24"/>
                  </a:lnTo>
                  <a:lnTo>
                    <a:pt x="7972" y="28"/>
                  </a:lnTo>
                  <a:lnTo>
                    <a:pt x="7977" y="20"/>
                  </a:lnTo>
                  <a:lnTo>
                    <a:pt x="7981" y="12"/>
                  </a:lnTo>
                  <a:lnTo>
                    <a:pt x="7986" y="18"/>
                  </a:lnTo>
                  <a:lnTo>
                    <a:pt x="7991" y="14"/>
                  </a:lnTo>
                  <a:lnTo>
                    <a:pt x="7995" y="18"/>
                  </a:lnTo>
                  <a:lnTo>
                    <a:pt x="8000" y="12"/>
                  </a:lnTo>
                  <a:lnTo>
                    <a:pt x="8004" y="0"/>
                  </a:lnTo>
                  <a:lnTo>
                    <a:pt x="8009" y="0"/>
                  </a:lnTo>
                  <a:lnTo>
                    <a:pt x="8014" y="0"/>
                  </a:lnTo>
                  <a:lnTo>
                    <a:pt x="8018" y="0"/>
                  </a:lnTo>
                  <a:lnTo>
                    <a:pt x="8023" y="0"/>
                  </a:lnTo>
                  <a:lnTo>
                    <a:pt x="8027" y="18"/>
                  </a:lnTo>
                  <a:lnTo>
                    <a:pt x="8032" y="20"/>
                  </a:lnTo>
                  <a:lnTo>
                    <a:pt x="8037" y="18"/>
                  </a:lnTo>
                  <a:lnTo>
                    <a:pt x="8041" y="0"/>
                  </a:lnTo>
                  <a:lnTo>
                    <a:pt x="8046" y="0"/>
                  </a:lnTo>
                  <a:lnTo>
                    <a:pt x="8050" y="10"/>
                  </a:lnTo>
                  <a:lnTo>
                    <a:pt x="8055" y="8"/>
                  </a:lnTo>
                  <a:lnTo>
                    <a:pt x="8060" y="0"/>
                  </a:lnTo>
                  <a:lnTo>
                    <a:pt x="8064" y="0"/>
                  </a:lnTo>
                  <a:lnTo>
                    <a:pt x="8069" y="16"/>
                  </a:lnTo>
                  <a:lnTo>
                    <a:pt x="8073" y="24"/>
                  </a:lnTo>
                  <a:lnTo>
                    <a:pt x="8078" y="20"/>
                  </a:lnTo>
                  <a:lnTo>
                    <a:pt x="8083" y="16"/>
                  </a:lnTo>
                  <a:lnTo>
                    <a:pt x="8087" y="14"/>
                  </a:lnTo>
                  <a:lnTo>
                    <a:pt x="8092" y="18"/>
                  </a:lnTo>
                  <a:lnTo>
                    <a:pt x="8096" y="18"/>
                  </a:lnTo>
                  <a:lnTo>
                    <a:pt x="8101" y="10"/>
                  </a:lnTo>
                  <a:lnTo>
                    <a:pt x="8106" y="0"/>
                  </a:lnTo>
                  <a:lnTo>
                    <a:pt x="8110" y="0"/>
                  </a:lnTo>
                  <a:lnTo>
                    <a:pt x="8115" y="0"/>
                  </a:lnTo>
                  <a:lnTo>
                    <a:pt x="8119" y="16"/>
                  </a:lnTo>
                  <a:lnTo>
                    <a:pt x="8124" y="20"/>
                  </a:lnTo>
                  <a:lnTo>
                    <a:pt x="8129" y="20"/>
                  </a:lnTo>
                  <a:lnTo>
                    <a:pt x="8133" y="0"/>
                  </a:lnTo>
                  <a:lnTo>
                    <a:pt x="8138" y="46"/>
                  </a:lnTo>
                  <a:lnTo>
                    <a:pt x="8142" y="20"/>
                  </a:lnTo>
                  <a:lnTo>
                    <a:pt x="8147" y="0"/>
                  </a:lnTo>
                  <a:lnTo>
                    <a:pt x="8152" y="0"/>
                  </a:lnTo>
                  <a:lnTo>
                    <a:pt x="8156" y="0"/>
                  </a:lnTo>
                  <a:lnTo>
                    <a:pt x="8161" y="0"/>
                  </a:lnTo>
                  <a:lnTo>
                    <a:pt x="8165" y="0"/>
                  </a:lnTo>
                  <a:lnTo>
                    <a:pt x="8170" y="0"/>
                  </a:lnTo>
                  <a:lnTo>
                    <a:pt x="8175" y="0"/>
                  </a:lnTo>
                  <a:lnTo>
                    <a:pt x="8179" y="2"/>
                  </a:lnTo>
                  <a:lnTo>
                    <a:pt x="8184" y="0"/>
                  </a:lnTo>
                  <a:lnTo>
                    <a:pt x="8188" y="0"/>
                  </a:lnTo>
                  <a:lnTo>
                    <a:pt x="8193" y="22"/>
                  </a:lnTo>
                  <a:lnTo>
                    <a:pt x="8198" y="32"/>
                  </a:lnTo>
                  <a:lnTo>
                    <a:pt x="8202" y="34"/>
                  </a:lnTo>
                  <a:lnTo>
                    <a:pt x="8207" y="42"/>
                  </a:lnTo>
                  <a:lnTo>
                    <a:pt x="8211" y="16"/>
                  </a:lnTo>
                  <a:lnTo>
                    <a:pt x="8216" y="0"/>
                  </a:lnTo>
                  <a:lnTo>
                    <a:pt x="8220" y="0"/>
                  </a:lnTo>
                  <a:lnTo>
                    <a:pt x="8225" y="20"/>
                  </a:lnTo>
                  <a:lnTo>
                    <a:pt x="8230" y="22"/>
                  </a:lnTo>
                  <a:lnTo>
                    <a:pt x="8234" y="0"/>
                  </a:lnTo>
                  <a:lnTo>
                    <a:pt x="8239" y="0"/>
                  </a:lnTo>
                  <a:lnTo>
                    <a:pt x="8243" y="0"/>
                  </a:lnTo>
                  <a:lnTo>
                    <a:pt x="8248" y="0"/>
                  </a:lnTo>
                  <a:lnTo>
                    <a:pt x="8253" y="0"/>
                  </a:lnTo>
                  <a:lnTo>
                    <a:pt x="8257" y="16"/>
                  </a:lnTo>
                  <a:lnTo>
                    <a:pt x="8262" y="46"/>
                  </a:lnTo>
                  <a:lnTo>
                    <a:pt x="8266" y="18"/>
                  </a:lnTo>
                  <a:lnTo>
                    <a:pt x="8271" y="12"/>
                  </a:lnTo>
                  <a:lnTo>
                    <a:pt x="8276" y="26"/>
                  </a:lnTo>
                  <a:lnTo>
                    <a:pt x="8280" y="30"/>
                  </a:lnTo>
                  <a:lnTo>
                    <a:pt x="8285" y="40"/>
                  </a:lnTo>
                  <a:lnTo>
                    <a:pt x="8289" y="34"/>
                  </a:lnTo>
                  <a:lnTo>
                    <a:pt x="8294" y="28"/>
                  </a:lnTo>
                  <a:lnTo>
                    <a:pt x="8299" y="0"/>
                  </a:lnTo>
                  <a:lnTo>
                    <a:pt x="8303" y="0"/>
                  </a:lnTo>
                  <a:lnTo>
                    <a:pt x="8308" y="0"/>
                  </a:lnTo>
                  <a:lnTo>
                    <a:pt x="8312" y="0"/>
                  </a:lnTo>
                  <a:lnTo>
                    <a:pt x="8317" y="0"/>
                  </a:lnTo>
                  <a:lnTo>
                    <a:pt x="8322" y="10"/>
                  </a:lnTo>
                  <a:lnTo>
                    <a:pt x="8326" y="36"/>
                  </a:lnTo>
                  <a:lnTo>
                    <a:pt x="8331" y="18"/>
                  </a:lnTo>
                  <a:lnTo>
                    <a:pt x="8335" y="6"/>
                  </a:lnTo>
                  <a:lnTo>
                    <a:pt x="8340" y="4"/>
                  </a:lnTo>
                  <a:lnTo>
                    <a:pt x="8345" y="6"/>
                  </a:lnTo>
                  <a:lnTo>
                    <a:pt x="8349" y="8"/>
                  </a:lnTo>
                  <a:lnTo>
                    <a:pt x="8354" y="0"/>
                  </a:lnTo>
                  <a:lnTo>
                    <a:pt x="8358" y="0"/>
                  </a:lnTo>
                  <a:lnTo>
                    <a:pt x="8363" y="12"/>
                  </a:lnTo>
                  <a:lnTo>
                    <a:pt x="8368" y="10"/>
                  </a:lnTo>
                  <a:lnTo>
                    <a:pt x="8372" y="22"/>
                  </a:lnTo>
                  <a:lnTo>
                    <a:pt x="8377" y="34"/>
                  </a:lnTo>
                  <a:lnTo>
                    <a:pt x="8381" y="0"/>
                  </a:lnTo>
                  <a:lnTo>
                    <a:pt x="8386" y="0"/>
                  </a:lnTo>
                  <a:lnTo>
                    <a:pt x="8391" y="16"/>
                  </a:lnTo>
                  <a:lnTo>
                    <a:pt x="8395" y="20"/>
                  </a:lnTo>
                  <a:lnTo>
                    <a:pt x="8400" y="0"/>
                  </a:lnTo>
                  <a:lnTo>
                    <a:pt x="8404" y="0"/>
                  </a:lnTo>
                  <a:lnTo>
                    <a:pt x="8409" y="4"/>
                  </a:lnTo>
                  <a:lnTo>
                    <a:pt x="8414" y="8"/>
                  </a:lnTo>
                  <a:lnTo>
                    <a:pt x="8418" y="8"/>
                  </a:lnTo>
                  <a:lnTo>
                    <a:pt x="8423" y="0"/>
                  </a:lnTo>
                  <a:lnTo>
                    <a:pt x="8427" y="0"/>
                  </a:lnTo>
                  <a:lnTo>
                    <a:pt x="8432" y="0"/>
                  </a:lnTo>
                  <a:lnTo>
                    <a:pt x="8437" y="12"/>
                  </a:lnTo>
                  <a:lnTo>
                    <a:pt x="8441" y="20"/>
                  </a:lnTo>
                  <a:lnTo>
                    <a:pt x="8446" y="18"/>
                  </a:lnTo>
                  <a:lnTo>
                    <a:pt x="8450" y="0"/>
                  </a:lnTo>
                  <a:lnTo>
                    <a:pt x="8455" y="6"/>
                  </a:lnTo>
                  <a:lnTo>
                    <a:pt x="8460" y="4"/>
                  </a:lnTo>
                  <a:lnTo>
                    <a:pt x="8464" y="2"/>
                  </a:lnTo>
                  <a:lnTo>
                    <a:pt x="8469" y="0"/>
                  </a:lnTo>
                  <a:lnTo>
                    <a:pt x="8473" y="28"/>
                  </a:lnTo>
                  <a:lnTo>
                    <a:pt x="8478" y="70"/>
                  </a:lnTo>
                  <a:lnTo>
                    <a:pt x="8483" y="76"/>
                  </a:lnTo>
                  <a:lnTo>
                    <a:pt x="8487" y="46"/>
                  </a:lnTo>
                  <a:lnTo>
                    <a:pt x="8492" y="20"/>
                  </a:lnTo>
                  <a:lnTo>
                    <a:pt x="8496" y="14"/>
                  </a:lnTo>
                  <a:lnTo>
                    <a:pt x="8501" y="20"/>
                  </a:lnTo>
                  <a:lnTo>
                    <a:pt x="8506" y="14"/>
                  </a:lnTo>
                  <a:lnTo>
                    <a:pt x="8510" y="0"/>
                  </a:lnTo>
                  <a:lnTo>
                    <a:pt x="8515" y="0"/>
                  </a:lnTo>
                  <a:lnTo>
                    <a:pt x="8519" y="12"/>
                  </a:lnTo>
                  <a:lnTo>
                    <a:pt x="8524" y="0"/>
                  </a:lnTo>
                  <a:lnTo>
                    <a:pt x="8529" y="0"/>
                  </a:lnTo>
                  <a:lnTo>
                    <a:pt x="8533" y="0"/>
                  </a:lnTo>
                  <a:lnTo>
                    <a:pt x="8538" y="0"/>
                  </a:lnTo>
                  <a:lnTo>
                    <a:pt x="8542" y="0"/>
                  </a:lnTo>
                  <a:lnTo>
                    <a:pt x="8547" y="14"/>
                  </a:lnTo>
                  <a:lnTo>
                    <a:pt x="8552" y="24"/>
                  </a:lnTo>
                  <a:lnTo>
                    <a:pt x="8556" y="28"/>
                  </a:lnTo>
                  <a:lnTo>
                    <a:pt x="8561" y="40"/>
                  </a:lnTo>
                  <a:lnTo>
                    <a:pt x="8565" y="22"/>
                  </a:lnTo>
                  <a:lnTo>
                    <a:pt x="8570" y="36"/>
                  </a:lnTo>
                  <a:lnTo>
                    <a:pt x="8575" y="58"/>
                  </a:lnTo>
                  <a:lnTo>
                    <a:pt x="8579" y="82"/>
                  </a:lnTo>
                  <a:lnTo>
                    <a:pt x="8584" y="82"/>
                  </a:lnTo>
                  <a:lnTo>
                    <a:pt x="8588" y="56"/>
                  </a:lnTo>
                  <a:lnTo>
                    <a:pt x="8593" y="26"/>
                  </a:lnTo>
                  <a:lnTo>
                    <a:pt x="8598" y="28"/>
                  </a:lnTo>
                  <a:lnTo>
                    <a:pt x="8602" y="16"/>
                  </a:lnTo>
                  <a:lnTo>
                    <a:pt x="8607" y="0"/>
                  </a:lnTo>
                  <a:lnTo>
                    <a:pt x="8611" y="0"/>
                  </a:lnTo>
                  <a:lnTo>
                    <a:pt x="8616" y="0"/>
                  </a:lnTo>
                  <a:lnTo>
                    <a:pt x="8621" y="0"/>
                  </a:lnTo>
                  <a:lnTo>
                    <a:pt x="8625" y="2"/>
                  </a:lnTo>
                  <a:lnTo>
                    <a:pt x="8630" y="8"/>
                  </a:lnTo>
                  <a:lnTo>
                    <a:pt x="8634" y="22"/>
                  </a:lnTo>
                  <a:lnTo>
                    <a:pt x="8639" y="32"/>
                  </a:lnTo>
                  <a:lnTo>
                    <a:pt x="8643" y="12"/>
                  </a:lnTo>
                  <a:lnTo>
                    <a:pt x="8648" y="4"/>
                  </a:lnTo>
                  <a:lnTo>
                    <a:pt x="8653" y="0"/>
                  </a:lnTo>
                  <a:lnTo>
                    <a:pt x="8657" y="16"/>
                  </a:lnTo>
                  <a:lnTo>
                    <a:pt x="8662" y="28"/>
                  </a:lnTo>
                  <a:lnTo>
                    <a:pt x="8666" y="26"/>
                  </a:lnTo>
                  <a:lnTo>
                    <a:pt x="8671" y="10"/>
                  </a:lnTo>
                  <a:lnTo>
                    <a:pt x="8676" y="8"/>
                  </a:lnTo>
                  <a:lnTo>
                    <a:pt x="8680" y="0"/>
                  </a:lnTo>
                  <a:lnTo>
                    <a:pt x="8685" y="0"/>
                  </a:lnTo>
                  <a:lnTo>
                    <a:pt x="8689" y="24"/>
                  </a:lnTo>
                  <a:lnTo>
                    <a:pt x="8694" y="26"/>
                  </a:lnTo>
                  <a:lnTo>
                    <a:pt x="8699" y="30"/>
                  </a:lnTo>
                  <a:lnTo>
                    <a:pt x="8703" y="32"/>
                  </a:lnTo>
                  <a:lnTo>
                    <a:pt x="8708" y="24"/>
                  </a:lnTo>
                  <a:lnTo>
                    <a:pt x="8712" y="12"/>
                  </a:lnTo>
                  <a:lnTo>
                    <a:pt x="8717" y="0"/>
                  </a:lnTo>
                  <a:lnTo>
                    <a:pt x="8722" y="8"/>
                  </a:lnTo>
                  <a:lnTo>
                    <a:pt x="8726" y="18"/>
                  </a:lnTo>
                  <a:lnTo>
                    <a:pt x="8731" y="24"/>
                  </a:lnTo>
                  <a:lnTo>
                    <a:pt x="8735" y="28"/>
                  </a:lnTo>
                  <a:lnTo>
                    <a:pt x="8740" y="28"/>
                  </a:lnTo>
                  <a:lnTo>
                    <a:pt x="8745" y="18"/>
                  </a:lnTo>
                  <a:lnTo>
                    <a:pt x="8749" y="0"/>
                  </a:lnTo>
                  <a:lnTo>
                    <a:pt x="8754" y="28"/>
                  </a:lnTo>
                  <a:lnTo>
                    <a:pt x="8758" y="28"/>
                  </a:lnTo>
                  <a:lnTo>
                    <a:pt x="8763" y="0"/>
                  </a:lnTo>
                  <a:lnTo>
                    <a:pt x="8768" y="18"/>
                  </a:lnTo>
                  <a:lnTo>
                    <a:pt x="8772" y="0"/>
                  </a:lnTo>
                  <a:lnTo>
                    <a:pt x="8777" y="0"/>
                  </a:lnTo>
                  <a:lnTo>
                    <a:pt x="8781" y="0"/>
                  </a:lnTo>
                  <a:lnTo>
                    <a:pt x="8786" y="18"/>
                  </a:lnTo>
                  <a:lnTo>
                    <a:pt x="8791" y="12"/>
                  </a:lnTo>
                  <a:lnTo>
                    <a:pt x="8795" y="12"/>
                  </a:lnTo>
                  <a:lnTo>
                    <a:pt x="8800" y="16"/>
                  </a:lnTo>
                  <a:lnTo>
                    <a:pt x="8804" y="0"/>
                  </a:lnTo>
                  <a:lnTo>
                    <a:pt x="8809" y="0"/>
                  </a:lnTo>
                  <a:lnTo>
                    <a:pt x="8814" y="0"/>
                  </a:lnTo>
                  <a:lnTo>
                    <a:pt x="8818" y="4"/>
                  </a:lnTo>
                  <a:lnTo>
                    <a:pt x="8823" y="10"/>
                  </a:lnTo>
                  <a:lnTo>
                    <a:pt x="8827" y="26"/>
                  </a:lnTo>
                  <a:lnTo>
                    <a:pt x="8832" y="40"/>
                  </a:lnTo>
                  <a:lnTo>
                    <a:pt x="8837" y="24"/>
                  </a:lnTo>
                  <a:lnTo>
                    <a:pt x="8841" y="26"/>
                  </a:lnTo>
                  <a:lnTo>
                    <a:pt x="8846" y="24"/>
                  </a:lnTo>
                  <a:lnTo>
                    <a:pt x="8850" y="22"/>
                  </a:lnTo>
                  <a:lnTo>
                    <a:pt x="8855" y="12"/>
                  </a:lnTo>
                  <a:lnTo>
                    <a:pt x="8860" y="0"/>
                  </a:lnTo>
                  <a:lnTo>
                    <a:pt x="8864" y="0"/>
                  </a:lnTo>
                  <a:lnTo>
                    <a:pt x="8869" y="0"/>
                  </a:lnTo>
                  <a:lnTo>
                    <a:pt x="8873" y="0"/>
                  </a:lnTo>
                  <a:lnTo>
                    <a:pt x="8878" y="10"/>
                  </a:lnTo>
                  <a:lnTo>
                    <a:pt x="8883" y="16"/>
                  </a:lnTo>
                  <a:lnTo>
                    <a:pt x="8887" y="10"/>
                  </a:lnTo>
                  <a:lnTo>
                    <a:pt x="8892" y="4"/>
                  </a:lnTo>
                  <a:lnTo>
                    <a:pt x="8896" y="4"/>
                  </a:lnTo>
                  <a:lnTo>
                    <a:pt x="8901" y="2"/>
                  </a:lnTo>
                  <a:lnTo>
                    <a:pt x="8906" y="0"/>
                  </a:lnTo>
                  <a:lnTo>
                    <a:pt x="8910" y="0"/>
                  </a:lnTo>
                  <a:lnTo>
                    <a:pt x="8915" y="0"/>
                  </a:lnTo>
                  <a:lnTo>
                    <a:pt x="8919" y="12"/>
                  </a:lnTo>
                  <a:lnTo>
                    <a:pt x="8924" y="36"/>
                  </a:lnTo>
                  <a:lnTo>
                    <a:pt x="8929" y="64"/>
                  </a:lnTo>
                  <a:lnTo>
                    <a:pt x="8933" y="48"/>
                  </a:lnTo>
                  <a:lnTo>
                    <a:pt x="8938" y="26"/>
                  </a:lnTo>
                  <a:lnTo>
                    <a:pt x="8942" y="0"/>
                  </a:lnTo>
                  <a:lnTo>
                    <a:pt x="8947" y="4"/>
                  </a:lnTo>
                  <a:lnTo>
                    <a:pt x="8952" y="6"/>
                  </a:lnTo>
                  <a:lnTo>
                    <a:pt x="8956" y="8"/>
                  </a:lnTo>
                  <a:lnTo>
                    <a:pt x="8961" y="12"/>
                  </a:lnTo>
                  <a:lnTo>
                    <a:pt x="8965" y="18"/>
                  </a:lnTo>
                  <a:lnTo>
                    <a:pt x="8970" y="20"/>
                  </a:lnTo>
                  <a:lnTo>
                    <a:pt x="8975" y="22"/>
                  </a:lnTo>
                  <a:lnTo>
                    <a:pt x="8979" y="20"/>
                  </a:lnTo>
                  <a:lnTo>
                    <a:pt x="8984" y="18"/>
                  </a:lnTo>
                  <a:lnTo>
                    <a:pt x="8988" y="22"/>
                  </a:lnTo>
                  <a:lnTo>
                    <a:pt x="8993" y="28"/>
                  </a:lnTo>
                  <a:lnTo>
                    <a:pt x="8998" y="0"/>
                  </a:lnTo>
                  <a:lnTo>
                    <a:pt x="9002" y="0"/>
                  </a:lnTo>
                  <a:lnTo>
                    <a:pt x="9007" y="0"/>
                  </a:lnTo>
                  <a:lnTo>
                    <a:pt x="9011" y="0"/>
                  </a:lnTo>
                  <a:lnTo>
                    <a:pt x="9016" y="0"/>
                  </a:lnTo>
                  <a:lnTo>
                    <a:pt x="9021" y="6"/>
                  </a:lnTo>
                  <a:lnTo>
                    <a:pt x="9025" y="8"/>
                  </a:lnTo>
                  <a:lnTo>
                    <a:pt x="9030" y="8"/>
                  </a:lnTo>
                  <a:lnTo>
                    <a:pt x="9034" y="0"/>
                  </a:lnTo>
                  <a:lnTo>
                    <a:pt x="9039" y="18"/>
                  </a:lnTo>
                  <a:lnTo>
                    <a:pt x="9043" y="20"/>
                  </a:lnTo>
                  <a:lnTo>
                    <a:pt x="9048" y="14"/>
                  </a:lnTo>
                  <a:lnTo>
                    <a:pt x="9053" y="0"/>
                  </a:lnTo>
                  <a:lnTo>
                    <a:pt x="9057" y="4"/>
                  </a:lnTo>
                  <a:lnTo>
                    <a:pt x="9062" y="10"/>
                  </a:lnTo>
                  <a:lnTo>
                    <a:pt x="9066" y="12"/>
                  </a:lnTo>
                  <a:lnTo>
                    <a:pt x="9071" y="12"/>
                  </a:lnTo>
                  <a:lnTo>
                    <a:pt x="9076" y="0"/>
                  </a:lnTo>
                  <a:lnTo>
                    <a:pt x="9080" y="0"/>
                  </a:lnTo>
                  <a:lnTo>
                    <a:pt x="9085" y="0"/>
                  </a:lnTo>
                  <a:lnTo>
                    <a:pt x="9089" y="0"/>
                  </a:lnTo>
                  <a:lnTo>
                    <a:pt x="9094" y="2"/>
                  </a:lnTo>
                  <a:lnTo>
                    <a:pt x="9099" y="12"/>
                  </a:lnTo>
                  <a:lnTo>
                    <a:pt x="9103" y="10"/>
                  </a:lnTo>
                  <a:lnTo>
                    <a:pt x="9108" y="10"/>
                  </a:lnTo>
                  <a:lnTo>
                    <a:pt x="9112" y="10"/>
                  </a:lnTo>
                  <a:lnTo>
                    <a:pt x="9117" y="14"/>
                  </a:lnTo>
                  <a:lnTo>
                    <a:pt x="9122" y="0"/>
                  </a:lnTo>
                  <a:lnTo>
                    <a:pt x="9126" y="0"/>
                  </a:lnTo>
                </a:path>
              </a:pathLst>
            </a:custGeom>
            <a:noFill/>
            <a:ln w="0">
              <a:solidFill>
                <a:srgbClr val="703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82880" tIns="91440" rIns="18288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600"/>
            </a:p>
          </p:txBody>
        </p:sp>
        <p:sp>
          <p:nvSpPr>
            <p:cNvPr id="361" name="TextBox 170">
              <a:extLst>
                <a:ext uri="{FF2B5EF4-FFF2-40B4-BE49-F238E27FC236}">
                  <a16:creationId xmlns:a16="http://schemas.microsoft.com/office/drawing/2014/main" id="{BEC88F6E-8E43-5D98-7B04-12DD4FA059FD}"/>
                </a:ext>
              </a:extLst>
            </p:cNvPr>
            <p:cNvSpPr txBox="1"/>
            <p:nvPr/>
          </p:nvSpPr>
          <p:spPr>
            <a:xfrm>
              <a:off x="600597" y="10343773"/>
              <a:ext cx="1687768" cy="31247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t>Pentachlorophenol</a:t>
              </a:r>
            </a:p>
          </p:txBody>
        </p:sp>
        <p:cxnSp>
          <p:nvCxnSpPr>
            <p:cNvPr id="362" name="Elbow Connector 172">
              <a:extLst>
                <a:ext uri="{FF2B5EF4-FFF2-40B4-BE49-F238E27FC236}">
                  <a16:creationId xmlns:a16="http://schemas.microsoft.com/office/drawing/2014/main" id="{D39EF019-E1A0-2E4A-31D0-829862D7ABD8}"/>
                </a:ext>
              </a:extLst>
            </p:cNvPr>
            <p:cNvCxnSpPr>
              <a:cxnSpLocks/>
              <a:stCxn id="361" idx="2"/>
            </p:cNvCxnSpPr>
            <p:nvPr/>
          </p:nvCxnSpPr>
          <p:spPr>
            <a:xfrm rot="16200000" flipH="1">
              <a:off x="1362333" y="10738395"/>
              <a:ext cx="809760" cy="64546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63" name="TextBox 174">
              <a:extLst>
                <a:ext uri="{FF2B5EF4-FFF2-40B4-BE49-F238E27FC236}">
                  <a16:creationId xmlns:a16="http://schemas.microsoft.com/office/drawing/2014/main" id="{6674C670-E417-2104-BE79-7591CEA8741C}"/>
                </a:ext>
              </a:extLst>
            </p:cNvPr>
            <p:cNvSpPr txBox="1"/>
            <p:nvPr/>
          </p:nvSpPr>
          <p:spPr>
            <a:xfrm>
              <a:off x="3142392" y="8494197"/>
              <a:ext cx="829342" cy="312473"/>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t>Benzidine</a:t>
              </a:r>
            </a:p>
          </p:txBody>
        </p:sp>
        <p:sp>
          <p:nvSpPr>
            <p:cNvPr id="364" name="TextBox 175">
              <a:extLst>
                <a:ext uri="{FF2B5EF4-FFF2-40B4-BE49-F238E27FC236}">
                  <a16:creationId xmlns:a16="http://schemas.microsoft.com/office/drawing/2014/main" id="{48E20301-2E45-D9EE-6E47-60504BEB6E9C}"/>
                </a:ext>
              </a:extLst>
            </p:cNvPr>
            <p:cNvSpPr txBox="1"/>
            <p:nvPr/>
          </p:nvSpPr>
          <p:spPr>
            <a:xfrm>
              <a:off x="3854887" y="8018119"/>
              <a:ext cx="1483188" cy="312473"/>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t>Benz[a]anthracene</a:t>
              </a:r>
            </a:p>
          </p:txBody>
        </p:sp>
        <p:sp>
          <p:nvSpPr>
            <p:cNvPr id="365" name="TextBox 176">
              <a:extLst>
                <a:ext uri="{FF2B5EF4-FFF2-40B4-BE49-F238E27FC236}">
                  <a16:creationId xmlns:a16="http://schemas.microsoft.com/office/drawing/2014/main" id="{BCFFF369-E88A-441C-4B0D-0EB431B25E99}"/>
                </a:ext>
              </a:extLst>
            </p:cNvPr>
            <p:cNvSpPr txBox="1"/>
            <p:nvPr/>
          </p:nvSpPr>
          <p:spPr>
            <a:xfrm>
              <a:off x="5344866" y="7792552"/>
              <a:ext cx="793263" cy="312473"/>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t>Chrysene</a:t>
              </a:r>
            </a:p>
          </p:txBody>
        </p:sp>
        <p:sp>
          <p:nvSpPr>
            <p:cNvPr id="366" name="TextBox 177">
              <a:extLst>
                <a:ext uri="{FF2B5EF4-FFF2-40B4-BE49-F238E27FC236}">
                  <a16:creationId xmlns:a16="http://schemas.microsoft.com/office/drawing/2014/main" id="{4A4FC22A-D276-449E-4301-EA8650C56495}"/>
                </a:ext>
              </a:extLst>
            </p:cNvPr>
            <p:cNvSpPr txBox="1"/>
            <p:nvPr/>
          </p:nvSpPr>
          <p:spPr>
            <a:xfrm>
              <a:off x="5879055" y="9176595"/>
              <a:ext cx="1700107" cy="312473"/>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t>Benzo[b]fluoranthene</a:t>
              </a:r>
            </a:p>
          </p:txBody>
        </p:sp>
        <p:sp>
          <p:nvSpPr>
            <p:cNvPr id="367" name="TextBox 178">
              <a:extLst>
                <a:ext uri="{FF2B5EF4-FFF2-40B4-BE49-F238E27FC236}">
                  <a16:creationId xmlns:a16="http://schemas.microsoft.com/office/drawing/2014/main" id="{A50837CE-1AD6-2F1F-0109-1B6671C31110}"/>
                </a:ext>
              </a:extLst>
            </p:cNvPr>
            <p:cNvSpPr txBox="1"/>
            <p:nvPr/>
          </p:nvSpPr>
          <p:spPr>
            <a:xfrm>
              <a:off x="7573416" y="8851256"/>
              <a:ext cx="1866646" cy="31247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t>Benzo[k]fluoranthene</a:t>
              </a:r>
            </a:p>
          </p:txBody>
        </p:sp>
        <p:sp>
          <p:nvSpPr>
            <p:cNvPr id="368" name="TextBox 179">
              <a:extLst>
                <a:ext uri="{FF2B5EF4-FFF2-40B4-BE49-F238E27FC236}">
                  <a16:creationId xmlns:a16="http://schemas.microsoft.com/office/drawing/2014/main" id="{32F4F707-8B27-5E6D-A04C-C85B0650730A}"/>
                </a:ext>
              </a:extLst>
            </p:cNvPr>
            <p:cNvSpPr txBox="1"/>
            <p:nvPr/>
          </p:nvSpPr>
          <p:spPr>
            <a:xfrm>
              <a:off x="10069829" y="10662960"/>
              <a:ext cx="1246751" cy="312473"/>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t>Valley = 60.24%</a:t>
              </a:r>
            </a:p>
          </p:txBody>
        </p:sp>
        <p:sp>
          <p:nvSpPr>
            <p:cNvPr id="369" name="TextBox 180">
              <a:extLst>
                <a:ext uri="{FF2B5EF4-FFF2-40B4-BE49-F238E27FC236}">
                  <a16:creationId xmlns:a16="http://schemas.microsoft.com/office/drawing/2014/main" id="{18428F70-1F71-C9B0-3A04-464ECB23CC32}"/>
                </a:ext>
              </a:extLst>
            </p:cNvPr>
            <p:cNvSpPr txBox="1"/>
            <p:nvPr/>
          </p:nvSpPr>
          <p:spPr>
            <a:xfrm>
              <a:off x="6698641" y="8375178"/>
              <a:ext cx="1157325" cy="312473"/>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t>Valley = 77.7%</a:t>
              </a:r>
            </a:p>
          </p:txBody>
        </p:sp>
        <p:cxnSp>
          <p:nvCxnSpPr>
            <p:cNvPr id="370" name="Straight Arrow Connector 369">
              <a:extLst>
                <a:ext uri="{FF2B5EF4-FFF2-40B4-BE49-F238E27FC236}">
                  <a16:creationId xmlns:a16="http://schemas.microsoft.com/office/drawing/2014/main" id="{2E7CCA31-9B61-CCBB-F9F0-1BC76A6CA47E}"/>
                </a:ext>
              </a:extLst>
            </p:cNvPr>
            <p:cNvCxnSpPr>
              <a:cxnSpLocks/>
              <a:stCxn id="367" idx="2"/>
            </p:cNvCxnSpPr>
            <p:nvPr/>
          </p:nvCxnSpPr>
          <p:spPr>
            <a:xfrm flipH="1">
              <a:off x="7655721" y="9163729"/>
              <a:ext cx="851018" cy="6657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1" name="TextBox 183">
              <a:extLst>
                <a:ext uri="{FF2B5EF4-FFF2-40B4-BE49-F238E27FC236}">
                  <a16:creationId xmlns:a16="http://schemas.microsoft.com/office/drawing/2014/main" id="{0A775E82-89CD-CC3E-C3B1-E53F8C01A287}"/>
                </a:ext>
              </a:extLst>
            </p:cNvPr>
            <p:cNvSpPr txBox="1"/>
            <p:nvPr/>
          </p:nvSpPr>
          <p:spPr>
            <a:xfrm>
              <a:off x="11329364" y="9751709"/>
              <a:ext cx="1721657" cy="312473"/>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t>Dibenz[ah]anthracene</a:t>
              </a:r>
            </a:p>
          </p:txBody>
        </p:sp>
        <p:cxnSp>
          <p:nvCxnSpPr>
            <p:cNvPr id="372" name="Straight Arrow Connector 371">
              <a:extLst>
                <a:ext uri="{FF2B5EF4-FFF2-40B4-BE49-F238E27FC236}">
                  <a16:creationId xmlns:a16="http://schemas.microsoft.com/office/drawing/2014/main" id="{BBDE0B6A-FE20-D868-73C4-7274B450D832}"/>
                </a:ext>
              </a:extLst>
            </p:cNvPr>
            <p:cNvCxnSpPr>
              <a:cxnSpLocks/>
            </p:cNvCxnSpPr>
            <p:nvPr/>
          </p:nvCxnSpPr>
          <p:spPr>
            <a:xfrm flipH="1">
              <a:off x="11943782" y="10121040"/>
              <a:ext cx="374053" cy="10185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3" name="TextBox 186">
              <a:extLst>
                <a:ext uri="{FF2B5EF4-FFF2-40B4-BE49-F238E27FC236}">
                  <a16:creationId xmlns:a16="http://schemas.microsoft.com/office/drawing/2014/main" id="{3C03D515-F042-EBA8-33DE-2AF800543AD8}"/>
                </a:ext>
              </a:extLst>
            </p:cNvPr>
            <p:cNvSpPr txBox="1"/>
            <p:nvPr/>
          </p:nvSpPr>
          <p:spPr>
            <a:xfrm>
              <a:off x="9649985" y="10211932"/>
              <a:ext cx="1729209" cy="312473"/>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t>Indeno[123-cd]pyrene</a:t>
              </a:r>
            </a:p>
          </p:txBody>
        </p:sp>
        <p:cxnSp>
          <p:nvCxnSpPr>
            <p:cNvPr id="374" name="Straight Arrow Connector 373">
              <a:extLst>
                <a:ext uri="{FF2B5EF4-FFF2-40B4-BE49-F238E27FC236}">
                  <a16:creationId xmlns:a16="http://schemas.microsoft.com/office/drawing/2014/main" id="{D7065A08-AC96-655C-1EA5-3FA2650C35EC}"/>
                </a:ext>
              </a:extLst>
            </p:cNvPr>
            <p:cNvCxnSpPr>
              <a:cxnSpLocks/>
              <a:stCxn id="368" idx="2"/>
            </p:cNvCxnSpPr>
            <p:nvPr/>
          </p:nvCxnSpPr>
          <p:spPr>
            <a:xfrm>
              <a:off x="10693205" y="10975433"/>
              <a:ext cx="1160964" cy="10140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5" name="Straight Arrow Connector 374">
              <a:extLst>
                <a:ext uri="{FF2B5EF4-FFF2-40B4-BE49-F238E27FC236}">
                  <a16:creationId xmlns:a16="http://schemas.microsoft.com/office/drawing/2014/main" id="{E00C7A46-3BC6-7FE9-6740-4AF96B569A45}"/>
                </a:ext>
              </a:extLst>
            </p:cNvPr>
            <p:cNvCxnSpPr>
              <a:cxnSpLocks/>
              <a:stCxn id="368" idx="2"/>
            </p:cNvCxnSpPr>
            <p:nvPr/>
          </p:nvCxnSpPr>
          <p:spPr>
            <a:xfrm>
              <a:off x="10693205" y="10975433"/>
              <a:ext cx="951043" cy="181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pic>
        <p:nvPicPr>
          <p:cNvPr id="41" name="Picture 40">
            <a:extLst>
              <a:ext uri="{FF2B5EF4-FFF2-40B4-BE49-F238E27FC236}">
                <a16:creationId xmlns:a16="http://schemas.microsoft.com/office/drawing/2014/main" id="{B4362119-8905-8198-BC2A-E8B97A4FAF45}"/>
              </a:ext>
            </a:extLst>
          </p:cNvPr>
          <p:cNvPicPr>
            <a:picLocks noChangeAspect="1"/>
          </p:cNvPicPr>
          <p:nvPr/>
        </p:nvPicPr>
        <p:blipFill>
          <a:blip r:embed="rId13"/>
          <a:srcRect t="391" r="1612" b="260"/>
          <a:stretch/>
        </p:blipFill>
        <p:spPr>
          <a:xfrm>
            <a:off x="11905536" y="16636348"/>
            <a:ext cx="3158228" cy="6935504"/>
          </a:xfrm>
          <a:prstGeom prst="rect">
            <a:avLst/>
          </a:prstGeom>
        </p:spPr>
      </p:pic>
      <p:pic>
        <p:nvPicPr>
          <p:cNvPr id="43" name="Picture 42">
            <a:extLst>
              <a:ext uri="{FF2B5EF4-FFF2-40B4-BE49-F238E27FC236}">
                <a16:creationId xmlns:a16="http://schemas.microsoft.com/office/drawing/2014/main" id="{EF8F0B00-3691-0512-511B-DBB4F49775E7}"/>
              </a:ext>
            </a:extLst>
          </p:cNvPr>
          <p:cNvPicPr>
            <a:picLocks noChangeAspect="1"/>
          </p:cNvPicPr>
          <p:nvPr/>
        </p:nvPicPr>
        <p:blipFill>
          <a:blip r:embed="rId14"/>
          <a:srcRect t="433" b="1"/>
          <a:stretch/>
        </p:blipFill>
        <p:spPr>
          <a:xfrm>
            <a:off x="15673946" y="16614911"/>
            <a:ext cx="3339428" cy="6935502"/>
          </a:xfrm>
          <a:prstGeom prst="rect">
            <a:avLst/>
          </a:prstGeom>
        </p:spPr>
      </p:pic>
      <p:pic>
        <p:nvPicPr>
          <p:cNvPr id="53" name="Picture 52">
            <a:extLst>
              <a:ext uri="{FF2B5EF4-FFF2-40B4-BE49-F238E27FC236}">
                <a16:creationId xmlns:a16="http://schemas.microsoft.com/office/drawing/2014/main" id="{84A7B38E-9A93-00A4-EB96-FA49B6AEA0B9}"/>
              </a:ext>
            </a:extLst>
          </p:cNvPr>
          <p:cNvPicPr>
            <a:picLocks noChangeAspect="1"/>
          </p:cNvPicPr>
          <p:nvPr/>
        </p:nvPicPr>
        <p:blipFill>
          <a:blip r:embed="rId15"/>
          <a:stretch>
            <a:fillRect/>
          </a:stretch>
        </p:blipFill>
        <p:spPr>
          <a:xfrm>
            <a:off x="19679426" y="16636351"/>
            <a:ext cx="3410708" cy="6935502"/>
          </a:xfrm>
          <a:prstGeom prst="rect">
            <a:avLst/>
          </a:prstGeom>
        </p:spPr>
      </p:pic>
      <p:pic>
        <p:nvPicPr>
          <p:cNvPr id="55" name="Picture 54">
            <a:extLst>
              <a:ext uri="{FF2B5EF4-FFF2-40B4-BE49-F238E27FC236}">
                <a16:creationId xmlns:a16="http://schemas.microsoft.com/office/drawing/2014/main" id="{C6A134E1-8BA4-04D3-79AC-360E9EFC864B}"/>
              </a:ext>
            </a:extLst>
          </p:cNvPr>
          <p:cNvPicPr>
            <a:picLocks noChangeAspect="1"/>
          </p:cNvPicPr>
          <p:nvPr/>
        </p:nvPicPr>
        <p:blipFill>
          <a:blip r:embed="rId16"/>
          <a:srcRect t="811"/>
          <a:stretch/>
        </p:blipFill>
        <p:spPr>
          <a:xfrm>
            <a:off x="23654899" y="16614911"/>
            <a:ext cx="3530942" cy="6925650"/>
          </a:xfrm>
          <a:prstGeom prst="rect">
            <a:avLst/>
          </a:prstGeom>
        </p:spPr>
      </p:pic>
      <p:grpSp>
        <p:nvGrpSpPr>
          <p:cNvPr id="543" name="Group 542">
            <a:extLst>
              <a:ext uri="{FF2B5EF4-FFF2-40B4-BE49-F238E27FC236}">
                <a16:creationId xmlns:a16="http://schemas.microsoft.com/office/drawing/2014/main" id="{33DBCB50-5304-A326-9757-2B3D4EB715A3}"/>
              </a:ext>
            </a:extLst>
          </p:cNvPr>
          <p:cNvGrpSpPr/>
          <p:nvPr/>
        </p:nvGrpSpPr>
        <p:grpSpPr>
          <a:xfrm>
            <a:off x="10332868" y="6191678"/>
            <a:ext cx="17775936" cy="10340044"/>
            <a:chOff x="1652016" y="1050957"/>
            <a:chExt cx="8887968" cy="5170022"/>
          </a:xfrm>
        </p:grpSpPr>
        <p:sp>
          <p:nvSpPr>
            <p:cNvPr id="544" name="Line 335">
              <a:extLst>
                <a:ext uri="{FF2B5EF4-FFF2-40B4-BE49-F238E27FC236}">
                  <a16:creationId xmlns:a16="http://schemas.microsoft.com/office/drawing/2014/main" id="{5CEBE823-DF73-DF21-C075-A1542F1349E4}"/>
                </a:ext>
              </a:extLst>
            </p:cNvPr>
            <p:cNvSpPr>
              <a:spLocks noChangeShapeType="1"/>
            </p:cNvSpPr>
            <p:nvPr/>
          </p:nvSpPr>
          <p:spPr bwMode="auto">
            <a:xfrm>
              <a:off x="1695031" y="6050396"/>
              <a:ext cx="884495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p>
              <a:pPr algn="ctr"/>
              <a:endParaRPr lang="en-US" sz="7200"/>
            </a:p>
          </p:txBody>
        </p:sp>
        <p:sp>
          <p:nvSpPr>
            <p:cNvPr id="545" name="Rectangle 410">
              <a:extLst>
                <a:ext uri="{FF2B5EF4-FFF2-40B4-BE49-F238E27FC236}">
                  <a16:creationId xmlns:a16="http://schemas.microsoft.com/office/drawing/2014/main" id="{F94D4D21-222D-CFF7-EF3B-7DD522D580B1}"/>
                </a:ext>
              </a:extLst>
            </p:cNvPr>
            <p:cNvSpPr>
              <a:spLocks noChangeArrowheads="1"/>
            </p:cNvSpPr>
            <p:nvPr/>
          </p:nvSpPr>
          <p:spPr bwMode="auto">
            <a:xfrm>
              <a:off x="1803512" y="6097868"/>
              <a:ext cx="19957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a:solidFill>
                    <a:srgbClr val="000000"/>
                  </a:solidFill>
                </a:rPr>
                <a:t>4.00</a:t>
              </a:r>
              <a:endParaRPr lang="en-US" altLang="en-US" sz="1800"/>
            </a:p>
          </p:txBody>
        </p:sp>
        <p:sp>
          <p:nvSpPr>
            <p:cNvPr id="546" name="Rectangle 411">
              <a:extLst>
                <a:ext uri="{FF2B5EF4-FFF2-40B4-BE49-F238E27FC236}">
                  <a16:creationId xmlns:a16="http://schemas.microsoft.com/office/drawing/2014/main" id="{3C6B43FF-828B-65DA-3FC1-4328CECC9CA9}"/>
                </a:ext>
              </a:extLst>
            </p:cNvPr>
            <p:cNvSpPr>
              <a:spLocks noChangeArrowheads="1"/>
            </p:cNvSpPr>
            <p:nvPr/>
          </p:nvSpPr>
          <p:spPr bwMode="auto">
            <a:xfrm>
              <a:off x="2398388" y="6097868"/>
              <a:ext cx="19957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a:solidFill>
                    <a:srgbClr val="000000"/>
                  </a:solidFill>
                </a:rPr>
                <a:t>6.00</a:t>
              </a:r>
              <a:endParaRPr lang="en-US" altLang="en-US" sz="1800"/>
            </a:p>
          </p:txBody>
        </p:sp>
        <p:sp>
          <p:nvSpPr>
            <p:cNvPr id="547" name="Rectangle 412">
              <a:extLst>
                <a:ext uri="{FF2B5EF4-FFF2-40B4-BE49-F238E27FC236}">
                  <a16:creationId xmlns:a16="http://schemas.microsoft.com/office/drawing/2014/main" id="{809394CE-5F53-F79E-2B40-5D3E9753A955}"/>
                </a:ext>
              </a:extLst>
            </p:cNvPr>
            <p:cNvSpPr>
              <a:spLocks noChangeArrowheads="1"/>
            </p:cNvSpPr>
            <p:nvPr/>
          </p:nvSpPr>
          <p:spPr bwMode="auto">
            <a:xfrm>
              <a:off x="2994484" y="6097868"/>
              <a:ext cx="19957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a:solidFill>
                    <a:srgbClr val="000000"/>
                  </a:solidFill>
                </a:rPr>
                <a:t>8.00</a:t>
              </a:r>
              <a:endParaRPr lang="en-US" altLang="en-US" sz="1800"/>
            </a:p>
          </p:txBody>
        </p:sp>
        <p:sp>
          <p:nvSpPr>
            <p:cNvPr id="548" name="Rectangle 413">
              <a:extLst>
                <a:ext uri="{FF2B5EF4-FFF2-40B4-BE49-F238E27FC236}">
                  <a16:creationId xmlns:a16="http://schemas.microsoft.com/office/drawing/2014/main" id="{CAA8D8BE-C676-E1B4-4431-AA4519EA53BA}"/>
                </a:ext>
              </a:extLst>
            </p:cNvPr>
            <p:cNvSpPr>
              <a:spLocks noChangeArrowheads="1"/>
            </p:cNvSpPr>
            <p:nvPr/>
          </p:nvSpPr>
          <p:spPr bwMode="auto">
            <a:xfrm>
              <a:off x="3562739" y="6097868"/>
              <a:ext cx="25648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a:solidFill>
                    <a:srgbClr val="000000"/>
                  </a:solidFill>
                </a:rPr>
                <a:t>10.00</a:t>
              </a:r>
              <a:endParaRPr lang="en-US" altLang="en-US" sz="1800"/>
            </a:p>
          </p:txBody>
        </p:sp>
        <p:sp>
          <p:nvSpPr>
            <p:cNvPr id="549" name="Rectangle 414">
              <a:extLst>
                <a:ext uri="{FF2B5EF4-FFF2-40B4-BE49-F238E27FC236}">
                  <a16:creationId xmlns:a16="http://schemas.microsoft.com/office/drawing/2014/main" id="{E450175B-A1A2-F30D-A84F-A1F426157C03}"/>
                </a:ext>
              </a:extLst>
            </p:cNvPr>
            <p:cNvSpPr>
              <a:spLocks noChangeArrowheads="1"/>
            </p:cNvSpPr>
            <p:nvPr/>
          </p:nvSpPr>
          <p:spPr bwMode="auto">
            <a:xfrm>
              <a:off x="4157614" y="6097868"/>
              <a:ext cx="25648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a:solidFill>
                    <a:srgbClr val="000000"/>
                  </a:solidFill>
                </a:rPr>
                <a:t>12.00</a:t>
              </a:r>
              <a:endParaRPr lang="en-US" altLang="en-US" sz="1800"/>
            </a:p>
          </p:txBody>
        </p:sp>
        <p:sp>
          <p:nvSpPr>
            <p:cNvPr id="550" name="Rectangle 415">
              <a:extLst>
                <a:ext uri="{FF2B5EF4-FFF2-40B4-BE49-F238E27FC236}">
                  <a16:creationId xmlns:a16="http://schemas.microsoft.com/office/drawing/2014/main" id="{D4057C31-7C97-4469-2A15-3B3F5AD0115F}"/>
                </a:ext>
              </a:extLst>
            </p:cNvPr>
            <p:cNvSpPr>
              <a:spLocks noChangeArrowheads="1"/>
            </p:cNvSpPr>
            <p:nvPr/>
          </p:nvSpPr>
          <p:spPr bwMode="auto">
            <a:xfrm>
              <a:off x="4752490" y="6097868"/>
              <a:ext cx="25648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a:solidFill>
                    <a:srgbClr val="000000"/>
                  </a:solidFill>
                </a:rPr>
                <a:t>14.00</a:t>
              </a:r>
              <a:endParaRPr lang="en-US" altLang="en-US" sz="1800"/>
            </a:p>
          </p:txBody>
        </p:sp>
        <p:sp>
          <p:nvSpPr>
            <p:cNvPr id="551" name="Rectangle 416">
              <a:extLst>
                <a:ext uri="{FF2B5EF4-FFF2-40B4-BE49-F238E27FC236}">
                  <a16:creationId xmlns:a16="http://schemas.microsoft.com/office/drawing/2014/main" id="{9A45739E-D01F-93C3-20E5-F6DC5FB0E78E}"/>
                </a:ext>
              </a:extLst>
            </p:cNvPr>
            <p:cNvSpPr>
              <a:spLocks noChangeArrowheads="1"/>
            </p:cNvSpPr>
            <p:nvPr/>
          </p:nvSpPr>
          <p:spPr bwMode="auto">
            <a:xfrm>
              <a:off x="5348587" y="6097868"/>
              <a:ext cx="25648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a:solidFill>
                    <a:srgbClr val="000000"/>
                  </a:solidFill>
                </a:rPr>
                <a:t>16.00</a:t>
              </a:r>
              <a:endParaRPr lang="en-US" altLang="en-US" sz="1800"/>
            </a:p>
          </p:txBody>
        </p:sp>
        <p:sp>
          <p:nvSpPr>
            <p:cNvPr id="552" name="Rectangle 417">
              <a:extLst>
                <a:ext uri="{FF2B5EF4-FFF2-40B4-BE49-F238E27FC236}">
                  <a16:creationId xmlns:a16="http://schemas.microsoft.com/office/drawing/2014/main" id="{55A1D6D5-92CF-E4AA-19CF-D14D04675260}"/>
                </a:ext>
              </a:extLst>
            </p:cNvPr>
            <p:cNvSpPr>
              <a:spLocks noChangeArrowheads="1"/>
            </p:cNvSpPr>
            <p:nvPr/>
          </p:nvSpPr>
          <p:spPr bwMode="auto">
            <a:xfrm>
              <a:off x="5944683" y="6097868"/>
              <a:ext cx="25648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a:solidFill>
                    <a:srgbClr val="000000"/>
                  </a:solidFill>
                </a:rPr>
                <a:t>18.00</a:t>
              </a:r>
              <a:endParaRPr lang="en-US" altLang="en-US" sz="1800"/>
            </a:p>
          </p:txBody>
        </p:sp>
        <p:sp>
          <p:nvSpPr>
            <p:cNvPr id="553" name="Rectangle 418">
              <a:extLst>
                <a:ext uri="{FF2B5EF4-FFF2-40B4-BE49-F238E27FC236}">
                  <a16:creationId xmlns:a16="http://schemas.microsoft.com/office/drawing/2014/main" id="{DFF3BA9E-6454-8377-F615-180B3671AB64}"/>
                </a:ext>
              </a:extLst>
            </p:cNvPr>
            <p:cNvSpPr>
              <a:spLocks noChangeArrowheads="1"/>
            </p:cNvSpPr>
            <p:nvPr/>
          </p:nvSpPr>
          <p:spPr bwMode="auto">
            <a:xfrm>
              <a:off x="6540780" y="6097868"/>
              <a:ext cx="25648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a:solidFill>
                    <a:srgbClr val="000000"/>
                  </a:solidFill>
                </a:rPr>
                <a:t>20.00</a:t>
              </a:r>
              <a:endParaRPr lang="en-US" altLang="en-US" sz="1800"/>
            </a:p>
          </p:txBody>
        </p:sp>
        <p:sp>
          <p:nvSpPr>
            <p:cNvPr id="554" name="Rectangle 419">
              <a:extLst>
                <a:ext uri="{FF2B5EF4-FFF2-40B4-BE49-F238E27FC236}">
                  <a16:creationId xmlns:a16="http://schemas.microsoft.com/office/drawing/2014/main" id="{86D09DBB-0995-57E9-BB87-05F6750DD73B}"/>
                </a:ext>
              </a:extLst>
            </p:cNvPr>
            <p:cNvSpPr>
              <a:spLocks noChangeArrowheads="1"/>
            </p:cNvSpPr>
            <p:nvPr/>
          </p:nvSpPr>
          <p:spPr bwMode="auto">
            <a:xfrm>
              <a:off x="7135655" y="6097868"/>
              <a:ext cx="25648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a:solidFill>
                    <a:srgbClr val="000000"/>
                  </a:solidFill>
                </a:rPr>
                <a:t>22.00</a:t>
              </a:r>
              <a:endParaRPr lang="en-US" altLang="en-US" sz="1800"/>
            </a:p>
          </p:txBody>
        </p:sp>
        <p:sp>
          <p:nvSpPr>
            <p:cNvPr id="555" name="Rectangle 420">
              <a:extLst>
                <a:ext uri="{FF2B5EF4-FFF2-40B4-BE49-F238E27FC236}">
                  <a16:creationId xmlns:a16="http://schemas.microsoft.com/office/drawing/2014/main" id="{A773F5EC-9B4C-C853-1B0D-51344F661B75}"/>
                </a:ext>
              </a:extLst>
            </p:cNvPr>
            <p:cNvSpPr>
              <a:spLocks noChangeArrowheads="1"/>
            </p:cNvSpPr>
            <p:nvPr/>
          </p:nvSpPr>
          <p:spPr bwMode="auto">
            <a:xfrm>
              <a:off x="7731752" y="6097868"/>
              <a:ext cx="25648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a:solidFill>
                    <a:srgbClr val="000000"/>
                  </a:solidFill>
                </a:rPr>
                <a:t>24.00</a:t>
              </a:r>
              <a:endParaRPr lang="en-US" altLang="en-US" sz="1800"/>
            </a:p>
          </p:txBody>
        </p:sp>
        <p:sp>
          <p:nvSpPr>
            <p:cNvPr id="556" name="Rectangle 421">
              <a:extLst>
                <a:ext uri="{FF2B5EF4-FFF2-40B4-BE49-F238E27FC236}">
                  <a16:creationId xmlns:a16="http://schemas.microsoft.com/office/drawing/2014/main" id="{C9D43270-60AA-695B-6F80-72AE52845EAA}"/>
                </a:ext>
              </a:extLst>
            </p:cNvPr>
            <p:cNvSpPr>
              <a:spLocks noChangeArrowheads="1"/>
            </p:cNvSpPr>
            <p:nvPr/>
          </p:nvSpPr>
          <p:spPr bwMode="auto">
            <a:xfrm>
              <a:off x="8327849" y="6097868"/>
              <a:ext cx="25648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a:solidFill>
                    <a:srgbClr val="000000"/>
                  </a:solidFill>
                </a:rPr>
                <a:t>26.00</a:t>
              </a:r>
              <a:endParaRPr lang="en-US" altLang="en-US" sz="1800"/>
            </a:p>
          </p:txBody>
        </p:sp>
        <p:sp>
          <p:nvSpPr>
            <p:cNvPr id="557" name="Rectangle 422">
              <a:extLst>
                <a:ext uri="{FF2B5EF4-FFF2-40B4-BE49-F238E27FC236}">
                  <a16:creationId xmlns:a16="http://schemas.microsoft.com/office/drawing/2014/main" id="{BF84BBE6-B279-8160-DCEF-AB8DD2E3D1DB}"/>
                </a:ext>
              </a:extLst>
            </p:cNvPr>
            <p:cNvSpPr>
              <a:spLocks noChangeArrowheads="1"/>
            </p:cNvSpPr>
            <p:nvPr/>
          </p:nvSpPr>
          <p:spPr bwMode="auto">
            <a:xfrm>
              <a:off x="8923945" y="6097868"/>
              <a:ext cx="25648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a:solidFill>
                    <a:srgbClr val="000000"/>
                  </a:solidFill>
                </a:rPr>
                <a:t>28.00</a:t>
              </a:r>
              <a:endParaRPr lang="en-US" altLang="en-US" sz="1800"/>
            </a:p>
          </p:txBody>
        </p:sp>
        <p:sp>
          <p:nvSpPr>
            <p:cNvPr id="558" name="Rectangle 423">
              <a:extLst>
                <a:ext uri="{FF2B5EF4-FFF2-40B4-BE49-F238E27FC236}">
                  <a16:creationId xmlns:a16="http://schemas.microsoft.com/office/drawing/2014/main" id="{E06A06C9-E4D7-B527-0F38-24D3A21756AE}"/>
                </a:ext>
              </a:extLst>
            </p:cNvPr>
            <p:cNvSpPr>
              <a:spLocks noChangeArrowheads="1"/>
            </p:cNvSpPr>
            <p:nvPr/>
          </p:nvSpPr>
          <p:spPr bwMode="auto">
            <a:xfrm>
              <a:off x="9517599" y="6097868"/>
              <a:ext cx="25648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a:solidFill>
                    <a:srgbClr val="000000"/>
                  </a:solidFill>
                </a:rPr>
                <a:t>30.00</a:t>
              </a:r>
              <a:endParaRPr lang="en-US" altLang="en-US" sz="1800"/>
            </a:p>
          </p:txBody>
        </p:sp>
        <p:sp>
          <p:nvSpPr>
            <p:cNvPr id="559" name="Rectangle 424">
              <a:extLst>
                <a:ext uri="{FF2B5EF4-FFF2-40B4-BE49-F238E27FC236}">
                  <a16:creationId xmlns:a16="http://schemas.microsoft.com/office/drawing/2014/main" id="{7A720B5F-0924-5E64-9FC3-3528496DA665}"/>
                </a:ext>
              </a:extLst>
            </p:cNvPr>
            <p:cNvSpPr>
              <a:spLocks noChangeArrowheads="1"/>
            </p:cNvSpPr>
            <p:nvPr/>
          </p:nvSpPr>
          <p:spPr bwMode="auto">
            <a:xfrm>
              <a:off x="10113696" y="6097868"/>
              <a:ext cx="25648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a:solidFill>
                    <a:srgbClr val="000000"/>
                  </a:solidFill>
                </a:rPr>
                <a:t>32.00</a:t>
              </a:r>
              <a:endParaRPr lang="en-US" altLang="en-US" sz="1800"/>
            </a:p>
          </p:txBody>
        </p:sp>
        <p:sp>
          <p:nvSpPr>
            <p:cNvPr id="560" name="Line 425">
              <a:extLst>
                <a:ext uri="{FF2B5EF4-FFF2-40B4-BE49-F238E27FC236}">
                  <a16:creationId xmlns:a16="http://schemas.microsoft.com/office/drawing/2014/main" id="{FDD0611D-20E2-732B-AA36-828B2D4E330F}"/>
                </a:ext>
              </a:extLst>
            </p:cNvPr>
            <p:cNvSpPr>
              <a:spLocks noChangeShapeType="1"/>
            </p:cNvSpPr>
            <p:nvPr/>
          </p:nvSpPr>
          <p:spPr bwMode="auto">
            <a:xfrm flipV="1">
              <a:off x="1903909" y="6050396"/>
              <a:ext cx="0" cy="4747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p>
              <a:pPr algn="ctr"/>
              <a:endParaRPr lang="en-US" sz="7200"/>
            </a:p>
          </p:txBody>
        </p:sp>
        <p:sp>
          <p:nvSpPr>
            <p:cNvPr id="561" name="Line 426">
              <a:extLst>
                <a:ext uri="{FF2B5EF4-FFF2-40B4-BE49-F238E27FC236}">
                  <a16:creationId xmlns:a16="http://schemas.microsoft.com/office/drawing/2014/main" id="{0E839382-2D8C-EE1B-4145-0A9A97A24357}"/>
                </a:ext>
              </a:extLst>
            </p:cNvPr>
            <p:cNvSpPr>
              <a:spLocks noChangeShapeType="1"/>
            </p:cNvSpPr>
            <p:nvPr/>
          </p:nvSpPr>
          <p:spPr bwMode="auto">
            <a:xfrm flipV="1">
              <a:off x="2498784" y="6050396"/>
              <a:ext cx="0" cy="4747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p>
              <a:pPr algn="ctr"/>
              <a:endParaRPr lang="en-US" sz="7200"/>
            </a:p>
          </p:txBody>
        </p:sp>
        <p:sp>
          <p:nvSpPr>
            <p:cNvPr id="562" name="Line 427">
              <a:extLst>
                <a:ext uri="{FF2B5EF4-FFF2-40B4-BE49-F238E27FC236}">
                  <a16:creationId xmlns:a16="http://schemas.microsoft.com/office/drawing/2014/main" id="{40521CAE-938E-FF4F-5EFB-A8346A737853}"/>
                </a:ext>
              </a:extLst>
            </p:cNvPr>
            <p:cNvSpPr>
              <a:spLocks noChangeShapeType="1"/>
            </p:cNvSpPr>
            <p:nvPr/>
          </p:nvSpPr>
          <p:spPr bwMode="auto">
            <a:xfrm flipV="1">
              <a:off x="3094881" y="6050396"/>
              <a:ext cx="0" cy="4747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p>
              <a:pPr algn="ctr"/>
              <a:endParaRPr lang="en-US" sz="7200"/>
            </a:p>
          </p:txBody>
        </p:sp>
        <p:sp>
          <p:nvSpPr>
            <p:cNvPr id="563" name="Line 428">
              <a:extLst>
                <a:ext uri="{FF2B5EF4-FFF2-40B4-BE49-F238E27FC236}">
                  <a16:creationId xmlns:a16="http://schemas.microsoft.com/office/drawing/2014/main" id="{833C4C03-A20E-ABE1-F62E-8B02D302279C}"/>
                </a:ext>
              </a:extLst>
            </p:cNvPr>
            <p:cNvSpPr>
              <a:spLocks noChangeShapeType="1"/>
            </p:cNvSpPr>
            <p:nvPr/>
          </p:nvSpPr>
          <p:spPr bwMode="auto">
            <a:xfrm flipV="1">
              <a:off x="3690978" y="6050396"/>
              <a:ext cx="0" cy="4747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p>
              <a:pPr algn="ctr"/>
              <a:endParaRPr lang="en-US" sz="7200"/>
            </a:p>
          </p:txBody>
        </p:sp>
        <p:sp>
          <p:nvSpPr>
            <p:cNvPr id="564" name="Line 429">
              <a:extLst>
                <a:ext uri="{FF2B5EF4-FFF2-40B4-BE49-F238E27FC236}">
                  <a16:creationId xmlns:a16="http://schemas.microsoft.com/office/drawing/2014/main" id="{121FA12E-4557-A7FF-387F-CF6853D2FC92}"/>
                </a:ext>
              </a:extLst>
            </p:cNvPr>
            <p:cNvSpPr>
              <a:spLocks noChangeShapeType="1"/>
            </p:cNvSpPr>
            <p:nvPr/>
          </p:nvSpPr>
          <p:spPr bwMode="auto">
            <a:xfrm flipV="1">
              <a:off x="4285853" y="6050396"/>
              <a:ext cx="0" cy="4747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p>
              <a:pPr algn="ctr"/>
              <a:endParaRPr lang="en-US" sz="7200"/>
            </a:p>
          </p:txBody>
        </p:sp>
        <p:sp>
          <p:nvSpPr>
            <p:cNvPr id="565" name="Line 430">
              <a:extLst>
                <a:ext uri="{FF2B5EF4-FFF2-40B4-BE49-F238E27FC236}">
                  <a16:creationId xmlns:a16="http://schemas.microsoft.com/office/drawing/2014/main" id="{F1B54249-98AF-D349-7862-04610CB0E18E}"/>
                </a:ext>
              </a:extLst>
            </p:cNvPr>
            <p:cNvSpPr>
              <a:spLocks noChangeShapeType="1"/>
            </p:cNvSpPr>
            <p:nvPr/>
          </p:nvSpPr>
          <p:spPr bwMode="auto">
            <a:xfrm flipV="1">
              <a:off x="4880729" y="6050396"/>
              <a:ext cx="0" cy="4747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p>
              <a:pPr algn="ctr"/>
              <a:endParaRPr lang="en-US" sz="7200"/>
            </a:p>
          </p:txBody>
        </p:sp>
        <p:sp>
          <p:nvSpPr>
            <p:cNvPr id="566" name="Line 431">
              <a:extLst>
                <a:ext uri="{FF2B5EF4-FFF2-40B4-BE49-F238E27FC236}">
                  <a16:creationId xmlns:a16="http://schemas.microsoft.com/office/drawing/2014/main" id="{E2454ACA-F68B-2CF9-C7A3-1B8770D9647C}"/>
                </a:ext>
              </a:extLst>
            </p:cNvPr>
            <p:cNvSpPr>
              <a:spLocks noChangeShapeType="1"/>
            </p:cNvSpPr>
            <p:nvPr/>
          </p:nvSpPr>
          <p:spPr bwMode="auto">
            <a:xfrm flipV="1">
              <a:off x="5476825" y="6050396"/>
              <a:ext cx="0" cy="4747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p>
              <a:pPr algn="ctr"/>
              <a:endParaRPr lang="en-US" sz="7200"/>
            </a:p>
          </p:txBody>
        </p:sp>
        <p:sp>
          <p:nvSpPr>
            <p:cNvPr id="567" name="Line 432">
              <a:extLst>
                <a:ext uri="{FF2B5EF4-FFF2-40B4-BE49-F238E27FC236}">
                  <a16:creationId xmlns:a16="http://schemas.microsoft.com/office/drawing/2014/main" id="{2FBF9820-7652-99D9-2F02-9532DD3D237D}"/>
                </a:ext>
              </a:extLst>
            </p:cNvPr>
            <p:cNvSpPr>
              <a:spLocks noChangeShapeType="1"/>
            </p:cNvSpPr>
            <p:nvPr/>
          </p:nvSpPr>
          <p:spPr bwMode="auto">
            <a:xfrm flipV="1">
              <a:off x="6072922" y="6050396"/>
              <a:ext cx="0" cy="4747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p>
              <a:pPr algn="ctr"/>
              <a:endParaRPr lang="en-US" sz="7200"/>
            </a:p>
          </p:txBody>
        </p:sp>
        <p:sp>
          <p:nvSpPr>
            <p:cNvPr id="568" name="Line 433">
              <a:extLst>
                <a:ext uri="{FF2B5EF4-FFF2-40B4-BE49-F238E27FC236}">
                  <a16:creationId xmlns:a16="http://schemas.microsoft.com/office/drawing/2014/main" id="{7520E14C-15E8-38CD-269F-4BCFA2661F36}"/>
                </a:ext>
              </a:extLst>
            </p:cNvPr>
            <p:cNvSpPr>
              <a:spLocks noChangeShapeType="1"/>
            </p:cNvSpPr>
            <p:nvPr/>
          </p:nvSpPr>
          <p:spPr bwMode="auto">
            <a:xfrm flipV="1">
              <a:off x="6669019" y="6050396"/>
              <a:ext cx="0" cy="4747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p>
              <a:pPr algn="ctr"/>
              <a:endParaRPr lang="en-US" sz="1000"/>
            </a:p>
          </p:txBody>
        </p:sp>
        <p:sp>
          <p:nvSpPr>
            <p:cNvPr id="569" name="Line 434">
              <a:extLst>
                <a:ext uri="{FF2B5EF4-FFF2-40B4-BE49-F238E27FC236}">
                  <a16:creationId xmlns:a16="http://schemas.microsoft.com/office/drawing/2014/main" id="{817AFD27-862C-9249-7BDD-B965C69230E1}"/>
                </a:ext>
              </a:extLst>
            </p:cNvPr>
            <p:cNvSpPr>
              <a:spLocks noChangeShapeType="1"/>
            </p:cNvSpPr>
            <p:nvPr/>
          </p:nvSpPr>
          <p:spPr bwMode="auto">
            <a:xfrm flipV="1">
              <a:off x="7263894" y="6050396"/>
              <a:ext cx="0" cy="4747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p>
              <a:pPr algn="ctr"/>
              <a:endParaRPr lang="en-US" sz="1000"/>
            </a:p>
          </p:txBody>
        </p:sp>
        <p:sp>
          <p:nvSpPr>
            <p:cNvPr id="570" name="Line 435">
              <a:extLst>
                <a:ext uri="{FF2B5EF4-FFF2-40B4-BE49-F238E27FC236}">
                  <a16:creationId xmlns:a16="http://schemas.microsoft.com/office/drawing/2014/main" id="{9C8D652E-EA3B-E57D-4B56-507608D6E43C}"/>
                </a:ext>
              </a:extLst>
            </p:cNvPr>
            <p:cNvSpPr>
              <a:spLocks noChangeShapeType="1"/>
            </p:cNvSpPr>
            <p:nvPr/>
          </p:nvSpPr>
          <p:spPr bwMode="auto">
            <a:xfrm flipV="1">
              <a:off x="7859991" y="6050396"/>
              <a:ext cx="0" cy="4747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p>
              <a:pPr algn="ctr"/>
              <a:endParaRPr lang="en-US" sz="7200"/>
            </a:p>
          </p:txBody>
        </p:sp>
        <p:sp>
          <p:nvSpPr>
            <p:cNvPr id="571" name="Line 436">
              <a:extLst>
                <a:ext uri="{FF2B5EF4-FFF2-40B4-BE49-F238E27FC236}">
                  <a16:creationId xmlns:a16="http://schemas.microsoft.com/office/drawing/2014/main" id="{2731C9B4-E58A-396E-F094-B9E15450513E}"/>
                </a:ext>
              </a:extLst>
            </p:cNvPr>
            <p:cNvSpPr>
              <a:spLocks noChangeShapeType="1"/>
            </p:cNvSpPr>
            <p:nvPr/>
          </p:nvSpPr>
          <p:spPr bwMode="auto">
            <a:xfrm flipV="1">
              <a:off x="8456087" y="6050396"/>
              <a:ext cx="0" cy="4747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p>
              <a:pPr algn="ctr"/>
              <a:endParaRPr lang="en-US" sz="7200"/>
            </a:p>
          </p:txBody>
        </p:sp>
        <p:sp>
          <p:nvSpPr>
            <p:cNvPr id="572" name="Line 437">
              <a:extLst>
                <a:ext uri="{FF2B5EF4-FFF2-40B4-BE49-F238E27FC236}">
                  <a16:creationId xmlns:a16="http://schemas.microsoft.com/office/drawing/2014/main" id="{7C2E8FC6-487E-A38B-864E-1140E5098C21}"/>
                </a:ext>
              </a:extLst>
            </p:cNvPr>
            <p:cNvSpPr>
              <a:spLocks noChangeShapeType="1"/>
            </p:cNvSpPr>
            <p:nvPr/>
          </p:nvSpPr>
          <p:spPr bwMode="auto">
            <a:xfrm flipV="1">
              <a:off x="9052184" y="6050396"/>
              <a:ext cx="0" cy="4747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p>
              <a:pPr algn="ctr"/>
              <a:endParaRPr lang="en-US" sz="7200"/>
            </a:p>
          </p:txBody>
        </p:sp>
        <p:sp>
          <p:nvSpPr>
            <p:cNvPr id="573" name="Line 438">
              <a:extLst>
                <a:ext uri="{FF2B5EF4-FFF2-40B4-BE49-F238E27FC236}">
                  <a16:creationId xmlns:a16="http://schemas.microsoft.com/office/drawing/2014/main" id="{F01093E6-FEB8-8475-FE97-C0F840C2EAB5}"/>
                </a:ext>
              </a:extLst>
            </p:cNvPr>
            <p:cNvSpPr>
              <a:spLocks noChangeShapeType="1"/>
            </p:cNvSpPr>
            <p:nvPr/>
          </p:nvSpPr>
          <p:spPr bwMode="auto">
            <a:xfrm flipV="1">
              <a:off x="9645838" y="6050396"/>
              <a:ext cx="0" cy="4747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p>
              <a:pPr algn="ctr"/>
              <a:endParaRPr lang="en-US" sz="7200"/>
            </a:p>
          </p:txBody>
        </p:sp>
        <p:sp>
          <p:nvSpPr>
            <p:cNvPr id="574" name="Line 439">
              <a:extLst>
                <a:ext uri="{FF2B5EF4-FFF2-40B4-BE49-F238E27FC236}">
                  <a16:creationId xmlns:a16="http://schemas.microsoft.com/office/drawing/2014/main" id="{ECBA2428-8C5E-349B-47BF-B5AD3E501A3B}"/>
                </a:ext>
              </a:extLst>
            </p:cNvPr>
            <p:cNvSpPr>
              <a:spLocks noChangeShapeType="1"/>
            </p:cNvSpPr>
            <p:nvPr/>
          </p:nvSpPr>
          <p:spPr bwMode="auto">
            <a:xfrm flipV="1">
              <a:off x="10241935" y="6050396"/>
              <a:ext cx="0" cy="4747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p>
              <a:pPr algn="ctr"/>
              <a:endParaRPr lang="en-US" sz="7200"/>
            </a:p>
          </p:txBody>
        </p:sp>
        <p:sp>
          <p:nvSpPr>
            <p:cNvPr id="575" name="Freeform 655">
              <a:extLst>
                <a:ext uri="{FF2B5EF4-FFF2-40B4-BE49-F238E27FC236}">
                  <a16:creationId xmlns:a16="http://schemas.microsoft.com/office/drawing/2014/main" id="{CA585069-FCD2-5F47-98EF-E2ED377143C0}"/>
                </a:ext>
              </a:extLst>
            </p:cNvPr>
            <p:cNvSpPr>
              <a:spLocks/>
            </p:cNvSpPr>
            <p:nvPr/>
          </p:nvSpPr>
          <p:spPr bwMode="auto">
            <a:xfrm flipV="1">
              <a:off x="1695031" y="1221320"/>
              <a:ext cx="5929209" cy="4741193"/>
            </a:xfrm>
            <a:custGeom>
              <a:avLst/>
              <a:gdLst>
                <a:gd name="T0" fmla="*/ 70 w 4666"/>
                <a:gd name="T1" fmla="*/ 6 h 10107"/>
                <a:gd name="T2" fmla="*/ 143 w 4666"/>
                <a:gd name="T3" fmla="*/ 7 h 10107"/>
                <a:gd name="T4" fmla="*/ 216 w 4666"/>
                <a:gd name="T5" fmla="*/ 7 h 10107"/>
                <a:gd name="T6" fmla="*/ 289 w 4666"/>
                <a:gd name="T7" fmla="*/ 6 h 10107"/>
                <a:gd name="T8" fmla="*/ 362 w 4666"/>
                <a:gd name="T9" fmla="*/ 4 h 10107"/>
                <a:gd name="T10" fmla="*/ 435 w 4666"/>
                <a:gd name="T11" fmla="*/ 3 h 10107"/>
                <a:gd name="T12" fmla="*/ 508 w 4666"/>
                <a:gd name="T13" fmla="*/ 12 h 10107"/>
                <a:gd name="T14" fmla="*/ 581 w 4666"/>
                <a:gd name="T15" fmla="*/ 3 h 10107"/>
                <a:gd name="T16" fmla="*/ 654 w 4666"/>
                <a:gd name="T17" fmla="*/ 5 h 10107"/>
                <a:gd name="T18" fmla="*/ 727 w 4666"/>
                <a:gd name="T19" fmla="*/ 3 h 10107"/>
                <a:gd name="T20" fmla="*/ 800 w 4666"/>
                <a:gd name="T21" fmla="*/ 2 h 10107"/>
                <a:gd name="T22" fmla="*/ 873 w 4666"/>
                <a:gd name="T23" fmla="*/ 3 h 10107"/>
                <a:gd name="T24" fmla="*/ 946 w 4666"/>
                <a:gd name="T25" fmla="*/ 2464 h 10107"/>
                <a:gd name="T26" fmla="*/ 1019 w 4666"/>
                <a:gd name="T27" fmla="*/ 25 h 10107"/>
                <a:gd name="T28" fmla="*/ 1092 w 4666"/>
                <a:gd name="T29" fmla="*/ 2740 h 10107"/>
                <a:gd name="T30" fmla="*/ 1165 w 4666"/>
                <a:gd name="T31" fmla="*/ 10 h 10107"/>
                <a:gd name="T32" fmla="*/ 1238 w 4666"/>
                <a:gd name="T33" fmla="*/ 2857 h 10107"/>
                <a:gd name="T34" fmla="*/ 1311 w 4666"/>
                <a:gd name="T35" fmla="*/ 9 h 10107"/>
                <a:gd name="T36" fmla="*/ 1384 w 4666"/>
                <a:gd name="T37" fmla="*/ 935 h 10107"/>
                <a:gd name="T38" fmla="*/ 1457 w 4666"/>
                <a:gd name="T39" fmla="*/ 819 h 10107"/>
                <a:gd name="T40" fmla="*/ 1530 w 4666"/>
                <a:gd name="T41" fmla="*/ 20 h 10107"/>
                <a:gd name="T42" fmla="*/ 1603 w 4666"/>
                <a:gd name="T43" fmla="*/ 1405 h 10107"/>
                <a:gd name="T44" fmla="*/ 1675 w 4666"/>
                <a:gd name="T45" fmla="*/ 72 h 10107"/>
                <a:gd name="T46" fmla="*/ 1748 w 4666"/>
                <a:gd name="T47" fmla="*/ 6 h 10107"/>
                <a:gd name="T48" fmla="*/ 1821 w 4666"/>
                <a:gd name="T49" fmla="*/ 1072 h 10107"/>
                <a:gd name="T50" fmla="*/ 1894 w 4666"/>
                <a:gd name="T51" fmla="*/ 7 h 10107"/>
                <a:gd name="T52" fmla="*/ 1967 w 4666"/>
                <a:gd name="T53" fmla="*/ 25 h 10107"/>
                <a:gd name="T54" fmla="*/ 2040 w 4666"/>
                <a:gd name="T55" fmla="*/ 66 h 10107"/>
                <a:gd name="T56" fmla="*/ 2113 w 4666"/>
                <a:gd name="T57" fmla="*/ 10 h 10107"/>
                <a:gd name="T58" fmla="*/ 2186 w 4666"/>
                <a:gd name="T59" fmla="*/ 767 h 10107"/>
                <a:gd name="T60" fmla="*/ 2259 w 4666"/>
                <a:gd name="T61" fmla="*/ 1338 h 10107"/>
                <a:gd name="T62" fmla="*/ 2332 w 4666"/>
                <a:gd name="T63" fmla="*/ 418 h 10107"/>
                <a:gd name="T64" fmla="*/ 2405 w 4666"/>
                <a:gd name="T65" fmla="*/ 29 h 10107"/>
                <a:gd name="T66" fmla="*/ 2478 w 4666"/>
                <a:gd name="T67" fmla="*/ 79 h 10107"/>
                <a:gd name="T68" fmla="*/ 2551 w 4666"/>
                <a:gd name="T69" fmla="*/ 8 h 10107"/>
                <a:gd name="T70" fmla="*/ 2624 w 4666"/>
                <a:gd name="T71" fmla="*/ 15 h 10107"/>
                <a:gd name="T72" fmla="*/ 2697 w 4666"/>
                <a:gd name="T73" fmla="*/ 7588 h 10107"/>
                <a:gd name="T74" fmla="*/ 2770 w 4666"/>
                <a:gd name="T75" fmla="*/ 2638 h 10107"/>
                <a:gd name="T76" fmla="*/ 2843 w 4666"/>
                <a:gd name="T77" fmla="*/ 36 h 10107"/>
                <a:gd name="T78" fmla="*/ 2916 w 4666"/>
                <a:gd name="T79" fmla="*/ 65 h 10107"/>
                <a:gd name="T80" fmla="*/ 2989 w 4666"/>
                <a:gd name="T81" fmla="*/ 44 h 10107"/>
                <a:gd name="T82" fmla="*/ 3062 w 4666"/>
                <a:gd name="T83" fmla="*/ 35 h 10107"/>
                <a:gd name="T84" fmla="*/ 3135 w 4666"/>
                <a:gd name="T85" fmla="*/ 2753 h 10107"/>
                <a:gd name="T86" fmla="*/ 3208 w 4666"/>
                <a:gd name="T87" fmla="*/ 24 h 10107"/>
                <a:gd name="T88" fmla="*/ 3281 w 4666"/>
                <a:gd name="T89" fmla="*/ 17 h 10107"/>
                <a:gd name="T90" fmla="*/ 3354 w 4666"/>
                <a:gd name="T91" fmla="*/ 29 h 10107"/>
                <a:gd name="T92" fmla="*/ 3427 w 4666"/>
                <a:gd name="T93" fmla="*/ 21 h 10107"/>
                <a:gd name="T94" fmla="*/ 3500 w 4666"/>
                <a:gd name="T95" fmla="*/ 1195 h 10107"/>
                <a:gd name="T96" fmla="*/ 3573 w 4666"/>
                <a:gd name="T97" fmla="*/ 30 h 10107"/>
                <a:gd name="T98" fmla="*/ 3646 w 4666"/>
                <a:gd name="T99" fmla="*/ 31 h 10107"/>
                <a:gd name="T100" fmla="*/ 3719 w 4666"/>
                <a:gd name="T101" fmla="*/ 33 h 10107"/>
                <a:gd name="T102" fmla="*/ 3791 w 4666"/>
                <a:gd name="T103" fmla="*/ 26 h 10107"/>
                <a:gd name="T104" fmla="*/ 3864 w 4666"/>
                <a:gd name="T105" fmla="*/ 183 h 10107"/>
                <a:gd name="T106" fmla="*/ 3937 w 4666"/>
                <a:gd name="T107" fmla="*/ 191 h 10107"/>
                <a:gd name="T108" fmla="*/ 4010 w 4666"/>
                <a:gd name="T109" fmla="*/ 36 h 10107"/>
                <a:gd name="T110" fmla="*/ 4083 w 4666"/>
                <a:gd name="T111" fmla="*/ 229 h 10107"/>
                <a:gd name="T112" fmla="*/ 4156 w 4666"/>
                <a:gd name="T113" fmla="*/ 1043 h 10107"/>
                <a:gd name="T114" fmla="*/ 4229 w 4666"/>
                <a:gd name="T115" fmla="*/ 1701 h 10107"/>
                <a:gd name="T116" fmla="*/ 4302 w 4666"/>
                <a:gd name="T117" fmla="*/ 37 h 10107"/>
                <a:gd name="T118" fmla="*/ 4375 w 4666"/>
                <a:gd name="T119" fmla="*/ 109 h 10107"/>
                <a:gd name="T120" fmla="*/ 4448 w 4666"/>
                <a:gd name="T121" fmla="*/ 48 h 10107"/>
                <a:gd name="T122" fmla="*/ 4521 w 4666"/>
                <a:gd name="T123" fmla="*/ 70 h 10107"/>
                <a:gd name="T124" fmla="*/ 4594 w 4666"/>
                <a:gd name="T125" fmla="*/ 40 h 10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66" h="10107">
                  <a:moveTo>
                    <a:pt x="0" y="6"/>
                  </a:moveTo>
                  <a:lnTo>
                    <a:pt x="0" y="6"/>
                  </a:lnTo>
                  <a:lnTo>
                    <a:pt x="1" y="5"/>
                  </a:lnTo>
                  <a:lnTo>
                    <a:pt x="2" y="5"/>
                  </a:lnTo>
                  <a:lnTo>
                    <a:pt x="3" y="6"/>
                  </a:lnTo>
                  <a:lnTo>
                    <a:pt x="5" y="6"/>
                  </a:lnTo>
                  <a:lnTo>
                    <a:pt x="6" y="6"/>
                  </a:lnTo>
                  <a:lnTo>
                    <a:pt x="7" y="5"/>
                  </a:lnTo>
                  <a:lnTo>
                    <a:pt x="8" y="5"/>
                  </a:lnTo>
                  <a:lnTo>
                    <a:pt x="9" y="4"/>
                  </a:lnTo>
                  <a:lnTo>
                    <a:pt x="11" y="4"/>
                  </a:lnTo>
                  <a:lnTo>
                    <a:pt x="12" y="4"/>
                  </a:lnTo>
                  <a:lnTo>
                    <a:pt x="13" y="5"/>
                  </a:lnTo>
                  <a:lnTo>
                    <a:pt x="14" y="6"/>
                  </a:lnTo>
                  <a:lnTo>
                    <a:pt x="16" y="6"/>
                  </a:lnTo>
                  <a:lnTo>
                    <a:pt x="17" y="6"/>
                  </a:lnTo>
                  <a:lnTo>
                    <a:pt x="18" y="6"/>
                  </a:lnTo>
                  <a:lnTo>
                    <a:pt x="19" y="6"/>
                  </a:lnTo>
                  <a:lnTo>
                    <a:pt x="20" y="6"/>
                  </a:lnTo>
                  <a:lnTo>
                    <a:pt x="22" y="6"/>
                  </a:lnTo>
                  <a:lnTo>
                    <a:pt x="23" y="6"/>
                  </a:lnTo>
                  <a:lnTo>
                    <a:pt x="24" y="6"/>
                  </a:lnTo>
                  <a:lnTo>
                    <a:pt x="25" y="8"/>
                  </a:lnTo>
                  <a:lnTo>
                    <a:pt x="26" y="11"/>
                  </a:lnTo>
                  <a:lnTo>
                    <a:pt x="28" y="12"/>
                  </a:lnTo>
                  <a:lnTo>
                    <a:pt x="29" y="11"/>
                  </a:lnTo>
                  <a:lnTo>
                    <a:pt x="30" y="9"/>
                  </a:lnTo>
                  <a:lnTo>
                    <a:pt x="31" y="7"/>
                  </a:lnTo>
                  <a:lnTo>
                    <a:pt x="33" y="6"/>
                  </a:lnTo>
                  <a:lnTo>
                    <a:pt x="34" y="5"/>
                  </a:lnTo>
                  <a:lnTo>
                    <a:pt x="35" y="6"/>
                  </a:lnTo>
                  <a:lnTo>
                    <a:pt x="36" y="5"/>
                  </a:lnTo>
                  <a:lnTo>
                    <a:pt x="37" y="5"/>
                  </a:lnTo>
                  <a:lnTo>
                    <a:pt x="39" y="15"/>
                  </a:lnTo>
                  <a:lnTo>
                    <a:pt x="40" y="65"/>
                  </a:lnTo>
                  <a:lnTo>
                    <a:pt x="41" y="206"/>
                  </a:lnTo>
                  <a:lnTo>
                    <a:pt x="42" y="448"/>
                  </a:lnTo>
                  <a:lnTo>
                    <a:pt x="44" y="680"/>
                  </a:lnTo>
                  <a:lnTo>
                    <a:pt x="45" y="734"/>
                  </a:lnTo>
                  <a:lnTo>
                    <a:pt x="46" y="571"/>
                  </a:lnTo>
                  <a:lnTo>
                    <a:pt x="47" y="324"/>
                  </a:lnTo>
                  <a:lnTo>
                    <a:pt x="48" y="139"/>
                  </a:lnTo>
                  <a:lnTo>
                    <a:pt x="50" y="50"/>
                  </a:lnTo>
                  <a:lnTo>
                    <a:pt x="51" y="19"/>
                  </a:lnTo>
                  <a:lnTo>
                    <a:pt x="52" y="10"/>
                  </a:lnTo>
                  <a:lnTo>
                    <a:pt x="53" y="7"/>
                  </a:lnTo>
                  <a:lnTo>
                    <a:pt x="54" y="5"/>
                  </a:lnTo>
                  <a:lnTo>
                    <a:pt x="56" y="4"/>
                  </a:lnTo>
                  <a:lnTo>
                    <a:pt x="57" y="4"/>
                  </a:lnTo>
                  <a:lnTo>
                    <a:pt x="58" y="4"/>
                  </a:lnTo>
                  <a:lnTo>
                    <a:pt x="59" y="5"/>
                  </a:lnTo>
                  <a:lnTo>
                    <a:pt x="61" y="5"/>
                  </a:lnTo>
                  <a:lnTo>
                    <a:pt x="62" y="5"/>
                  </a:lnTo>
                  <a:lnTo>
                    <a:pt x="63" y="5"/>
                  </a:lnTo>
                  <a:lnTo>
                    <a:pt x="64" y="6"/>
                  </a:lnTo>
                  <a:lnTo>
                    <a:pt x="65" y="5"/>
                  </a:lnTo>
                  <a:lnTo>
                    <a:pt x="67" y="5"/>
                  </a:lnTo>
                  <a:lnTo>
                    <a:pt x="68" y="5"/>
                  </a:lnTo>
                  <a:lnTo>
                    <a:pt x="69" y="5"/>
                  </a:lnTo>
                  <a:lnTo>
                    <a:pt x="70" y="6"/>
                  </a:lnTo>
                  <a:lnTo>
                    <a:pt x="71" y="6"/>
                  </a:lnTo>
                  <a:lnTo>
                    <a:pt x="73" y="6"/>
                  </a:lnTo>
                  <a:lnTo>
                    <a:pt x="74" y="7"/>
                  </a:lnTo>
                  <a:lnTo>
                    <a:pt x="75" y="7"/>
                  </a:lnTo>
                  <a:lnTo>
                    <a:pt x="76" y="6"/>
                  </a:lnTo>
                  <a:lnTo>
                    <a:pt x="78" y="6"/>
                  </a:lnTo>
                  <a:lnTo>
                    <a:pt x="79" y="5"/>
                  </a:lnTo>
                  <a:lnTo>
                    <a:pt x="80" y="5"/>
                  </a:lnTo>
                  <a:lnTo>
                    <a:pt x="81" y="5"/>
                  </a:lnTo>
                  <a:lnTo>
                    <a:pt x="82" y="5"/>
                  </a:lnTo>
                  <a:lnTo>
                    <a:pt x="84" y="5"/>
                  </a:lnTo>
                  <a:lnTo>
                    <a:pt x="85" y="5"/>
                  </a:lnTo>
                  <a:lnTo>
                    <a:pt x="86" y="5"/>
                  </a:lnTo>
                  <a:lnTo>
                    <a:pt x="87" y="5"/>
                  </a:lnTo>
                  <a:lnTo>
                    <a:pt x="89" y="5"/>
                  </a:lnTo>
                  <a:lnTo>
                    <a:pt x="90" y="4"/>
                  </a:lnTo>
                  <a:lnTo>
                    <a:pt x="91" y="5"/>
                  </a:lnTo>
                  <a:lnTo>
                    <a:pt x="92" y="6"/>
                  </a:lnTo>
                  <a:lnTo>
                    <a:pt x="93" y="6"/>
                  </a:lnTo>
                  <a:lnTo>
                    <a:pt x="95" y="5"/>
                  </a:lnTo>
                  <a:lnTo>
                    <a:pt x="96" y="5"/>
                  </a:lnTo>
                  <a:lnTo>
                    <a:pt x="97" y="5"/>
                  </a:lnTo>
                  <a:lnTo>
                    <a:pt x="98" y="5"/>
                  </a:lnTo>
                  <a:lnTo>
                    <a:pt x="99" y="5"/>
                  </a:lnTo>
                  <a:lnTo>
                    <a:pt x="101" y="5"/>
                  </a:lnTo>
                  <a:lnTo>
                    <a:pt x="102" y="5"/>
                  </a:lnTo>
                  <a:lnTo>
                    <a:pt x="103" y="5"/>
                  </a:lnTo>
                  <a:lnTo>
                    <a:pt x="104" y="4"/>
                  </a:lnTo>
                  <a:lnTo>
                    <a:pt x="106" y="4"/>
                  </a:lnTo>
                  <a:lnTo>
                    <a:pt x="107" y="4"/>
                  </a:lnTo>
                  <a:lnTo>
                    <a:pt x="108" y="5"/>
                  </a:lnTo>
                  <a:lnTo>
                    <a:pt x="109" y="5"/>
                  </a:lnTo>
                  <a:lnTo>
                    <a:pt x="110" y="5"/>
                  </a:lnTo>
                  <a:lnTo>
                    <a:pt x="112" y="5"/>
                  </a:lnTo>
                  <a:lnTo>
                    <a:pt x="113" y="3"/>
                  </a:lnTo>
                  <a:lnTo>
                    <a:pt x="114" y="3"/>
                  </a:lnTo>
                  <a:lnTo>
                    <a:pt x="115" y="5"/>
                  </a:lnTo>
                  <a:lnTo>
                    <a:pt x="116" y="6"/>
                  </a:lnTo>
                  <a:lnTo>
                    <a:pt x="118" y="6"/>
                  </a:lnTo>
                  <a:lnTo>
                    <a:pt x="119" y="6"/>
                  </a:lnTo>
                  <a:lnTo>
                    <a:pt x="120" y="5"/>
                  </a:lnTo>
                  <a:lnTo>
                    <a:pt x="121" y="5"/>
                  </a:lnTo>
                  <a:lnTo>
                    <a:pt x="123" y="5"/>
                  </a:lnTo>
                  <a:lnTo>
                    <a:pt x="124" y="5"/>
                  </a:lnTo>
                  <a:lnTo>
                    <a:pt x="125" y="6"/>
                  </a:lnTo>
                  <a:lnTo>
                    <a:pt x="126" y="5"/>
                  </a:lnTo>
                  <a:lnTo>
                    <a:pt x="127" y="9"/>
                  </a:lnTo>
                  <a:lnTo>
                    <a:pt x="129" y="37"/>
                  </a:lnTo>
                  <a:lnTo>
                    <a:pt x="130" y="123"/>
                  </a:lnTo>
                  <a:lnTo>
                    <a:pt x="131" y="277"/>
                  </a:lnTo>
                  <a:lnTo>
                    <a:pt x="132" y="440"/>
                  </a:lnTo>
                  <a:lnTo>
                    <a:pt x="133" y="511"/>
                  </a:lnTo>
                  <a:lnTo>
                    <a:pt x="135" y="434"/>
                  </a:lnTo>
                  <a:lnTo>
                    <a:pt x="136" y="272"/>
                  </a:lnTo>
                  <a:lnTo>
                    <a:pt x="137" y="128"/>
                  </a:lnTo>
                  <a:lnTo>
                    <a:pt x="138" y="50"/>
                  </a:lnTo>
                  <a:lnTo>
                    <a:pt x="140" y="20"/>
                  </a:lnTo>
                  <a:lnTo>
                    <a:pt x="141" y="11"/>
                  </a:lnTo>
                  <a:lnTo>
                    <a:pt x="142" y="8"/>
                  </a:lnTo>
                  <a:lnTo>
                    <a:pt x="143" y="7"/>
                  </a:lnTo>
                  <a:lnTo>
                    <a:pt x="144" y="48"/>
                  </a:lnTo>
                  <a:lnTo>
                    <a:pt x="146" y="286"/>
                  </a:lnTo>
                  <a:lnTo>
                    <a:pt x="147" y="882"/>
                  </a:lnTo>
                  <a:lnTo>
                    <a:pt x="148" y="1671"/>
                  </a:lnTo>
                  <a:lnTo>
                    <a:pt x="149" y="2152"/>
                  </a:lnTo>
                  <a:lnTo>
                    <a:pt x="151" y="1994"/>
                  </a:lnTo>
                  <a:lnTo>
                    <a:pt x="152" y="1381"/>
                  </a:lnTo>
                  <a:lnTo>
                    <a:pt x="153" y="745"/>
                  </a:lnTo>
                  <a:lnTo>
                    <a:pt x="154" y="338"/>
                  </a:lnTo>
                  <a:lnTo>
                    <a:pt x="155" y="147"/>
                  </a:lnTo>
                  <a:lnTo>
                    <a:pt x="157" y="72"/>
                  </a:lnTo>
                  <a:lnTo>
                    <a:pt x="158" y="38"/>
                  </a:lnTo>
                  <a:lnTo>
                    <a:pt x="159" y="26"/>
                  </a:lnTo>
                  <a:lnTo>
                    <a:pt x="160" y="20"/>
                  </a:lnTo>
                  <a:lnTo>
                    <a:pt x="161" y="16"/>
                  </a:lnTo>
                  <a:lnTo>
                    <a:pt x="163" y="14"/>
                  </a:lnTo>
                  <a:lnTo>
                    <a:pt x="164" y="14"/>
                  </a:lnTo>
                  <a:lnTo>
                    <a:pt x="165" y="13"/>
                  </a:lnTo>
                  <a:lnTo>
                    <a:pt x="166" y="13"/>
                  </a:lnTo>
                  <a:lnTo>
                    <a:pt x="168" y="12"/>
                  </a:lnTo>
                  <a:lnTo>
                    <a:pt x="169" y="11"/>
                  </a:lnTo>
                  <a:lnTo>
                    <a:pt x="170" y="10"/>
                  </a:lnTo>
                  <a:lnTo>
                    <a:pt x="171" y="9"/>
                  </a:lnTo>
                  <a:lnTo>
                    <a:pt x="172" y="9"/>
                  </a:lnTo>
                  <a:lnTo>
                    <a:pt x="174" y="9"/>
                  </a:lnTo>
                  <a:lnTo>
                    <a:pt x="175" y="9"/>
                  </a:lnTo>
                  <a:lnTo>
                    <a:pt x="176" y="9"/>
                  </a:lnTo>
                  <a:lnTo>
                    <a:pt x="177" y="9"/>
                  </a:lnTo>
                  <a:lnTo>
                    <a:pt x="178" y="9"/>
                  </a:lnTo>
                  <a:lnTo>
                    <a:pt x="180" y="8"/>
                  </a:lnTo>
                  <a:lnTo>
                    <a:pt x="181" y="9"/>
                  </a:lnTo>
                  <a:lnTo>
                    <a:pt x="182" y="8"/>
                  </a:lnTo>
                  <a:lnTo>
                    <a:pt x="183" y="7"/>
                  </a:lnTo>
                  <a:lnTo>
                    <a:pt x="185" y="8"/>
                  </a:lnTo>
                  <a:lnTo>
                    <a:pt x="186" y="8"/>
                  </a:lnTo>
                  <a:lnTo>
                    <a:pt x="187" y="9"/>
                  </a:lnTo>
                  <a:lnTo>
                    <a:pt x="188" y="10"/>
                  </a:lnTo>
                  <a:lnTo>
                    <a:pt x="189" y="9"/>
                  </a:lnTo>
                  <a:lnTo>
                    <a:pt x="191" y="8"/>
                  </a:lnTo>
                  <a:lnTo>
                    <a:pt x="192" y="8"/>
                  </a:lnTo>
                  <a:lnTo>
                    <a:pt x="193" y="8"/>
                  </a:lnTo>
                  <a:lnTo>
                    <a:pt x="194" y="7"/>
                  </a:lnTo>
                  <a:lnTo>
                    <a:pt x="196" y="7"/>
                  </a:lnTo>
                  <a:lnTo>
                    <a:pt x="197" y="6"/>
                  </a:lnTo>
                  <a:lnTo>
                    <a:pt x="198" y="6"/>
                  </a:lnTo>
                  <a:lnTo>
                    <a:pt x="199" y="5"/>
                  </a:lnTo>
                  <a:lnTo>
                    <a:pt x="200" y="5"/>
                  </a:lnTo>
                  <a:lnTo>
                    <a:pt x="202" y="5"/>
                  </a:lnTo>
                  <a:lnTo>
                    <a:pt x="203" y="4"/>
                  </a:lnTo>
                  <a:lnTo>
                    <a:pt x="204" y="4"/>
                  </a:lnTo>
                  <a:lnTo>
                    <a:pt x="205" y="5"/>
                  </a:lnTo>
                  <a:lnTo>
                    <a:pt x="206" y="5"/>
                  </a:lnTo>
                  <a:lnTo>
                    <a:pt x="208" y="6"/>
                  </a:lnTo>
                  <a:lnTo>
                    <a:pt x="209" y="6"/>
                  </a:lnTo>
                  <a:lnTo>
                    <a:pt x="210" y="5"/>
                  </a:lnTo>
                  <a:lnTo>
                    <a:pt x="211" y="6"/>
                  </a:lnTo>
                  <a:lnTo>
                    <a:pt x="213" y="7"/>
                  </a:lnTo>
                  <a:lnTo>
                    <a:pt x="214" y="8"/>
                  </a:lnTo>
                  <a:lnTo>
                    <a:pt x="215" y="7"/>
                  </a:lnTo>
                  <a:lnTo>
                    <a:pt x="216" y="7"/>
                  </a:lnTo>
                  <a:lnTo>
                    <a:pt x="217" y="6"/>
                  </a:lnTo>
                  <a:lnTo>
                    <a:pt x="219" y="5"/>
                  </a:lnTo>
                  <a:lnTo>
                    <a:pt x="220" y="5"/>
                  </a:lnTo>
                  <a:lnTo>
                    <a:pt x="221" y="5"/>
                  </a:lnTo>
                  <a:lnTo>
                    <a:pt x="222" y="5"/>
                  </a:lnTo>
                  <a:lnTo>
                    <a:pt x="223" y="6"/>
                  </a:lnTo>
                  <a:lnTo>
                    <a:pt x="225" y="7"/>
                  </a:lnTo>
                  <a:lnTo>
                    <a:pt x="226" y="7"/>
                  </a:lnTo>
                  <a:lnTo>
                    <a:pt x="227" y="7"/>
                  </a:lnTo>
                  <a:lnTo>
                    <a:pt x="228" y="7"/>
                  </a:lnTo>
                  <a:lnTo>
                    <a:pt x="230" y="7"/>
                  </a:lnTo>
                  <a:lnTo>
                    <a:pt x="231" y="7"/>
                  </a:lnTo>
                  <a:lnTo>
                    <a:pt x="232" y="8"/>
                  </a:lnTo>
                  <a:lnTo>
                    <a:pt x="233" y="12"/>
                  </a:lnTo>
                  <a:lnTo>
                    <a:pt x="234" y="23"/>
                  </a:lnTo>
                  <a:lnTo>
                    <a:pt x="236" y="39"/>
                  </a:lnTo>
                  <a:lnTo>
                    <a:pt x="237" y="56"/>
                  </a:lnTo>
                  <a:lnTo>
                    <a:pt x="238" y="61"/>
                  </a:lnTo>
                  <a:lnTo>
                    <a:pt x="239" y="49"/>
                  </a:lnTo>
                  <a:lnTo>
                    <a:pt x="241" y="31"/>
                  </a:lnTo>
                  <a:lnTo>
                    <a:pt x="242" y="16"/>
                  </a:lnTo>
                  <a:lnTo>
                    <a:pt x="243" y="9"/>
                  </a:lnTo>
                  <a:lnTo>
                    <a:pt x="244" y="6"/>
                  </a:lnTo>
                  <a:lnTo>
                    <a:pt x="245" y="5"/>
                  </a:lnTo>
                  <a:lnTo>
                    <a:pt x="247" y="6"/>
                  </a:lnTo>
                  <a:lnTo>
                    <a:pt x="248" y="6"/>
                  </a:lnTo>
                  <a:lnTo>
                    <a:pt x="249" y="5"/>
                  </a:lnTo>
                  <a:lnTo>
                    <a:pt x="250" y="5"/>
                  </a:lnTo>
                  <a:lnTo>
                    <a:pt x="251" y="5"/>
                  </a:lnTo>
                  <a:lnTo>
                    <a:pt x="253" y="5"/>
                  </a:lnTo>
                  <a:lnTo>
                    <a:pt x="254" y="5"/>
                  </a:lnTo>
                  <a:lnTo>
                    <a:pt x="255" y="4"/>
                  </a:lnTo>
                  <a:lnTo>
                    <a:pt x="256" y="4"/>
                  </a:lnTo>
                  <a:lnTo>
                    <a:pt x="258" y="3"/>
                  </a:lnTo>
                  <a:lnTo>
                    <a:pt x="259" y="4"/>
                  </a:lnTo>
                  <a:lnTo>
                    <a:pt x="260" y="4"/>
                  </a:lnTo>
                  <a:lnTo>
                    <a:pt x="261" y="5"/>
                  </a:lnTo>
                  <a:lnTo>
                    <a:pt x="262" y="5"/>
                  </a:lnTo>
                  <a:lnTo>
                    <a:pt x="264" y="5"/>
                  </a:lnTo>
                  <a:lnTo>
                    <a:pt x="265" y="5"/>
                  </a:lnTo>
                  <a:lnTo>
                    <a:pt x="266" y="5"/>
                  </a:lnTo>
                  <a:lnTo>
                    <a:pt x="267" y="6"/>
                  </a:lnTo>
                  <a:lnTo>
                    <a:pt x="268" y="6"/>
                  </a:lnTo>
                  <a:lnTo>
                    <a:pt x="270" y="5"/>
                  </a:lnTo>
                  <a:lnTo>
                    <a:pt x="271" y="5"/>
                  </a:lnTo>
                  <a:lnTo>
                    <a:pt x="272" y="7"/>
                  </a:lnTo>
                  <a:lnTo>
                    <a:pt x="273" y="21"/>
                  </a:lnTo>
                  <a:lnTo>
                    <a:pt x="275" y="92"/>
                  </a:lnTo>
                  <a:lnTo>
                    <a:pt x="276" y="304"/>
                  </a:lnTo>
                  <a:lnTo>
                    <a:pt x="277" y="704"/>
                  </a:lnTo>
                  <a:lnTo>
                    <a:pt x="278" y="1156"/>
                  </a:lnTo>
                  <a:lnTo>
                    <a:pt x="279" y="1362"/>
                  </a:lnTo>
                  <a:lnTo>
                    <a:pt x="281" y="1154"/>
                  </a:lnTo>
                  <a:lnTo>
                    <a:pt x="282" y="701"/>
                  </a:lnTo>
                  <a:lnTo>
                    <a:pt x="283" y="305"/>
                  </a:lnTo>
                  <a:lnTo>
                    <a:pt x="284" y="96"/>
                  </a:lnTo>
                  <a:lnTo>
                    <a:pt x="286" y="26"/>
                  </a:lnTo>
                  <a:lnTo>
                    <a:pt x="287" y="9"/>
                  </a:lnTo>
                  <a:lnTo>
                    <a:pt x="288" y="6"/>
                  </a:lnTo>
                  <a:lnTo>
                    <a:pt x="289" y="6"/>
                  </a:lnTo>
                  <a:lnTo>
                    <a:pt x="290" y="6"/>
                  </a:lnTo>
                  <a:lnTo>
                    <a:pt x="292" y="5"/>
                  </a:lnTo>
                  <a:lnTo>
                    <a:pt x="293" y="5"/>
                  </a:lnTo>
                  <a:lnTo>
                    <a:pt x="294" y="5"/>
                  </a:lnTo>
                  <a:lnTo>
                    <a:pt x="295" y="5"/>
                  </a:lnTo>
                  <a:lnTo>
                    <a:pt x="296" y="5"/>
                  </a:lnTo>
                  <a:lnTo>
                    <a:pt x="298" y="5"/>
                  </a:lnTo>
                  <a:lnTo>
                    <a:pt x="299" y="6"/>
                  </a:lnTo>
                  <a:lnTo>
                    <a:pt x="300" y="5"/>
                  </a:lnTo>
                  <a:lnTo>
                    <a:pt x="301" y="5"/>
                  </a:lnTo>
                  <a:lnTo>
                    <a:pt x="303" y="4"/>
                  </a:lnTo>
                  <a:lnTo>
                    <a:pt x="304" y="4"/>
                  </a:lnTo>
                  <a:lnTo>
                    <a:pt x="305" y="3"/>
                  </a:lnTo>
                  <a:lnTo>
                    <a:pt x="306" y="3"/>
                  </a:lnTo>
                  <a:lnTo>
                    <a:pt x="307" y="3"/>
                  </a:lnTo>
                  <a:lnTo>
                    <a:pt x="309" y="5"/>
                  </a:lnTo>
                  <a:lnTo>
                    <a:pt x="310" y="4"/>
                  </a:lnTo>
                  <a:lnTo>
                    <a:pt x="311" y="4"/>
                  </a:lnTo>
                  <a:lnTo>
                    <a:pt x="312" y="4"/>
                  </a:lnTo>
                  <a:lnTo>
                    <a:pt x="313" y="5"/>
                  </a:lnTo>
                  <a:lnTo>
                    <a:pt x="315" y="5"/>
                  </a:lnTo>
                  <a:lnTo>
                    <a:pt x="316" y="4"/>
                  </a:lnTo>
                  <a:lnTo>
                    <a:pt x="317" y="5"/>
                  </a:lnTo>
                  <a:lnTo>
                    <a:pt x="318" y="5"/>
                  </a:lnTo>
                  <a:lnTo>
                    <a:pt x="320" y="5"/>
                  </a:lnTo>
                  <a:lnTo>
                    <a:pt x="321" y="4"/>
                  </a:lnTo>
                  <a:lnTo>
                    <a:pt x="322" y="4"/>
                  </a:lnTo>
                  <a:lnTo>
                    <a:pt x="323" y="4"/>
                  </a:lnTo>
                  <a:lnTo>
                    <a:pt x="324" y="4"/>
                  </a:lnTo>
                  <a:lnTo>
                    <a:pt x="326" y="5"/>
                  </a:lnTo>
                  <a:lnTo>
                    <a:pt x="327" y="6"/>
                  </a:lnTo>
                  <a:lnTo>
                    <a:pt x="328" y="5"/>
                  </a:lnTo>
                  <a:lnTo>
                    <a:pt x="329" y="4"/>
                  </a:lnTo>
                  <a:lnTo>
                    <a:pt x="331" y="3"/>
                  </a:lnTo>
                  <a:lnTo>
                    <a:pt x="332" y="3"/>
                  </a:lnTo>
                  <a:lnTo>
                    <a:pt x="333" y="5"/>
                  </a:lnTo>
                  <a:lnTo>
                    <a:pt x="334" y="6"/>
                  </a:lnTo>
                  <a:lnTo>
                    <a:pt x="335" y="6"/>
                  </a:lnTo>
                  <a:lnTo>
                    <a:pt x="337" y="5"/>
                  </a:lnTo>
                  <a:lnTo>
                    <a:pt x="338" y="4"/>
                  </a:lnTo>
                  <a:lnTo>
                    <a:pt x="339" y="3"/>
                  </a:lnTo>
                  <a:lnTo>
                    <a:pt x="340" y="3"/>
                  </a:lnTo>
                  <a:lnTo>
                    <a:pt x="341" y="3"/>
                  </a:lnTo>
                  <a:lnTo>
                    <a:pt x="343" y="3"/>
                  </a:lnTo>
                  <a:lnTo>
                    <a:pt x="344" y="3"/>
                  </a:lnTo>
                  <a:lnTo>
                    <a:pt x="345" y="3"/>
                  </a:lnTo>
                  <a:lnTo>
                    <a:pt x="346" y="3"/>
                  </a:lnTo>
                  <a:lnTo>
                    <a:pt x="348" y="3"/>
                  </a:lnTo>
                  <a:lnTo>
                    <a:pt x="349" y="3"/>
                  </a:lnTo>
                  <a:lnTo>
                    <a:pt x="350" y="3"/>
                  </a:lnTo>
                  <a:lnTo>
                    <a:pt x="351" y="3"/>
                  </a:lnTo>
                  <a:lnTo>
                    <a:pt x="352" y="3"/>
                  </a:lnTo>
                  <a:lnTo>
                    <a:pt x="354" y="4"/>
                  </a:lnTo>
                  <a:lnTo>
                    <a:pt x="355" y="4"/>
                  </a:lnTo>
                  <a:lnTo>
                    <a:pt x="356" y="3"/>
                  </a:lnTo>
                  <a:lnTo>
                    <a:pt x="357" y="3"/>
                  </a:lnTo>
                  <a:lnTo>
                    <a:pt x="358" y="2"/>
                  </a:lnTo>
                  <a:lnTo>
                    <a:pt x="360" y="3"/>
                  </a:lnTo>
                  <a:lnTo>
                    <a:pt x="361" y="4"/>
                  </a:lnTo>
                  <a:lnTo>
                    <a:pt x="362" y="4"/>
                  </a:lnTo>
                  <a:lnTo>
                    <a:pt x="363" y="4"/>
                  </a:lnTo>
                  <a:lnTo>
                    <a:pt x="365" y="5"/>
                  </a:lnTo>
                  <a:lnTo>
                    <a:pt x="366" y="8"/>
                  </a:lnTo>
                  <a:lnTo>
                    <a:pt x="367" y="15"/>
                  </a:lnTo>
                  <a:lnTo>
                    <a:pt x="368" y="25"/>
                  </a:lnTo>
                  <a:lnTo>
                    <a:pt x="369" y="32"/>
                  </a:lnTo>
                  <a:lnTo>
                    <a:pt x="371" y="33"/>
                  </a:lnTo>
                  <a:lnTo>
                    <a:pt x="372" y="26"/>
                  </a:lnTo>
                  <a:lnTo>
                    <a:pt x="373" y="16"/>
                  </a:lnTo>
                  <a:lnTo>
                    <a:pt x="374" y="9"/>
                  </a:lnTo>
                  <a:lnTo>
                    <a:pt x="375" y="5"/>
                  </a:lnTo>
                  <a:lnTo>
                    <a:pt x="377" y="4"/>
                  </a:lnTo>
                  <a:lnTo>
                    <a:pt x="378" y="14"/>
                  </a:lnTo>
                  <a:lnTo>
                    <a:pt x="379" y="94"/>
                  </a:lnTo>
                  <a:lnTo>
                    <a:pt x="380" y="388"/>
                  </a:lnTo>
                  <a:lnTo>
                    <a:pt x="382" y="1019"/>
                  </a:lnTo>
                  <a:lnTo>
                    <a:pt x="383" y="1844"/>
                  </a:lnTo>
                  <a:lnTo>
                    <a:pt x="384" y="2401"/>
                  </a:lnTo>
                  <a:lnTo>
                    <a:pt x="385" y="2307"/>
                  </a:lnTo>
                  <a:lnTo>
                    <a:pt x="386" y="1664"/>
                  </a:lnTo>
                  <a:lnTo>
                    <a:pt x="388" y="918"/>
                  </a:lnTo>
                  <a:lnTo>
                    <a:pt x="389" y="400"/>
                  </a:lnTo>
                  <a:lnTo>
                    <a:pt x="390" y="148"/>
                  </a:lnTo>
                  <a:lnTo>
                    <a:pt x="391" y="54"/>
                  </a:lnTo>
                  <a:lnTo>
                    <a:pt x="393" y="24"/>
                  </a:lnTo>
                  <a:lnTo>
                    <a:pt x="394" y="14"/>
                  </a:lnTo>
                  <a:lnTo>
                    <a:pt x="395" y="12"/>
                  </a:lnTo>
                  <a:lnTo>
                    <a:pt x="396" y="13"/>
                  </a:lnTo>
                  <a:lnTo>
                    <a:pt x="397" y="19"/>
                  </a:lnTo>
                  <a:lnTo>
                    <a:pt x="399" y="27"/>
                  </a:lnTo>
                  <a:lnTo>
                    <a:pt x="400" y="38"/>
                  </a:lnTo>
                  <a:lnTo>
                    <a:pt x="401" y="52"/>
                  </a:lnTo>
                  <a:lnTo>
                    <a:pt x="402" y="68"/>
                  </a:lnTo>
                  <a:lnTo>
                    <a:pt x="403" y="84"/>
                  </a:lnTo>
                  <a:lnTo>
                    <a:pt x="405" y="99"/>
                  </a:lnTo>
                  <a:lnTo>
                    <a:pt x="406" y="112"/>
                  </a:lnTo>
                  <a:lnTo>
                    <a:pt x="407" y="125"/>
                  </a:lnTo>
                  <a:lnTo>
                    <a:pt x="408" y="138"/>
                  </a:lnTo>
                  <a:lnTo>
                    <a:pt x="410" y="156"/>
                  </a:lnTo>
                  <a:lnTo>
                    <a:pt x="411" y="181"/>
                  </a:lnTo>
                  <a:lnTo>
                    <a:pt x="412" y="213"/>
                  </a:lnTo>
                  <a:lnTo>
                    <a:pt x="413" y="247"/>
                  </a:lnTo>
                  <a:lnTo>
                    <a:pt x="414" y="271"/>
                  </a:lnTo>
                  <a:lnTo>
                    <a:pt x="416" y="274"/>
                  </a:lnTo>
                  <a:lnTo>
                    <a:pt x="417" y="249"/>
                  </a:lnTo>
                  <a:lnTo>
                    <a:pt x="418" y="198"/>
                  </a:lnTo>
                  <a:lnTo>
                    <a:pt x="419" y="136"/>
                  </a:lnTo>
                  <a:lnTo>
                    <a:pt x="420" y="81"/>
                  </a:lnTo>
                  <a:lnTo>
                    <a:pt x="422" y="43"/>
                  </a:lnTo>
                  <a:lnTo>
                    <a:pt x="423" y="21"/>
                  </a:lnTo>
                  <a:lnTo>
                    <a:pt x="424" y="11"/>
                  </a:lnTo>
                  <a:lnTo>
                    <a:pt x="425" y="7"/>
                  </a:lnTo>
                  <a:lnTo>
                    <a:pt x="427" y="5"/>
                  </a:lnTo>
                  <a:lnTo>
                    <a:pt x="428" y="4"/>
                  </a:lnTo>
                  <a:lnTo>
                    <a:pt x="429" y="4"/>
                  </a:lnTo>
                  <a:lnTo>
                    <a:pt x="430" y="4"/>
                  </a:lnTo>
                  <a:lnTo>
                    <a:pt x="431" y="3"/>
                  </a:lnTo>
                  <a:lnTo>
                    <a:pt x="433" y="4"/>
                  </a:lnTo>
                  <a:lnTo>
                    <a:pt x="434" y="3"/>
                  </a:lnTo>
                  <a:lnTo>
                    <a:pt x="435" y="3"/>
                  </a:lnTo>
                  <a:lnTo>
                    <a:pt x="436" y="4"/>
                  </a:lnTo>
                  <a:lnTo>
                    <a:pt x="438" y="5"/>
                  </a:lnTo>
                  <a:lnTo>
                    <a:pt x="439" y="5"/>
                  </a:lnTo>
                  <a:lnTo>
                    <a:pt x="440" y="5"/>
                  </a:lnTo>
                  <a:lnTo>
                    <a:pt x="441" y="4"/>
                  </a:lnTo>
                  <a:lnTo>
                    <a:pt x="442" y="3"/>
                  </a:lnTo>
                  <a:lnTo>
                    <a:pt x="444" y="3"/>
                  </a:lnTo>
                  <a:lnTo>
                    <a:pt x="445" y="3"/>
                  </a:lnTo>
                  <a:lnTo>
                    <a:pt x="446" y="3"/>
                  </a:lnTo>
                  <a:lnTo>
                    <a:pt x="447" y="3"/>
                  </a:lnTo>
                  <a:lnTo>
                    <a:pt x="448" y="3"/>
                  </a:lnTo>
                  <a:lnTo>
                    <a:pt x="450" y="4"/>
                  </a:lnTo>
                  <a:lnTo>
                    <a:pt x="451" y="4"/>
                  </a:lnTo>
                  <a:lnTo>
                    <a:pt x="452" y="4"/>
                  </a:lnTo>
                  <a:lnTo>
                    <a:pt x="453" y="4"/>
                  </a:lnTo>
                  <a:lnTo>
                    <a:pt x="455" y="4"/>
                  </a:lnTo>
                  <a:lnTo>
                    <a:pt x="456" y="4"/>
                  </a:lnTo>
                  <a:lnTo>
                    <a:pt x="457" y="4"/>
                  </a:lnTo>
                  <a:lnTo>
                    <a:pt x="458" y="4"/>
                  </a:lnTo>
                  <a:lnTo>
                    <a:pt x="459" y="2"/>
                  </a:lnTo>
                  <a:lnTo>
                    <a:pt x="461" y="2"/>
                  </a:lnTo>
                  <a:lnTo>
                    <a:pt x="462" y="2"/>
                  </a:lnTo>
                  <a:lnTo>
                    <a:pt x="463" y="3"/>
                  </a:lnTo>
                  <a:lnTo>
                    <a:pt x="464" y="4"/>
                  </a:lnTo>
                  <a:lnTo>
                    <a:pt x="465" y="5"/>
                  </a:lnTo>
                  <a:lnTo>
                    <a:pt x="467" y="6"/>
                  </a:lnTo>
                  <a:lnTo>
                    <a:pt x="468" y="7"/>
                  </a:lnTo>
                  <a:lnTo>
                    <a:pt x="469" y="8"/>
                  </a:lnTo>
                  <a:lnTo>
                    <a:pt x="470" y="6"/>
                  </a:lnTo>
                  <a:lnTo>
                    <a:pt x="472" y="5"/>
                  </a:lnTo>
                  <a:lnTo>
                    <a:pt x="473" y="4"/>
                  </a:lnTo>
                  <a:lnTo>
                    <a:pt x="474" y="3"/>
                  </a:lnTo>
                  <a:lnTo>
                    <a:pt x="475" y="2"/>
                  </a:lnTo>
                  <a:lnTo>
                    <a:pt x="476" y="2"/>
                  </a:lnTo>
                  <a:lnTo>
                    <a:pt x="478" y="2"/>
                  </a:lnTo>
                  <a:lnTo>
                    <a:pt x="479" y="2"/>
                  </a:lnTo>
                  <a:lnTo>
                    <a:pt x="480" y="3"/>
                  </a:lnTo>
                  <a:lnTo>
                    <a:pt x="481" y="3"/>
                  </a:lnTo>
                  <a:lnTo>
                    <a:pt x="483" y="4"/>
                  </a:lnTo>
                  <a:lnTo>
                    <a:pt x="484" y="3"/>
                  </a:lnTo>
                  <a:lnTo>
                    <a:pt x="485" y="3"/>
                  </a:lnTo>
                  <a:lnTo>
                    <a:pt x="486" y="8"/>
                  </a:lnTo>
                  <a:lnTo>
                    <a:pt x="487" y="31"/>
                  </a:lnTo>
                  <a:lnTo>
                    <a:pt x="489" y="78"/>
                  </a:lnTo>
                  <a:lnTo>
                    <a:pt x="490" y="134"/>
                  </a:lnTo>
                  <a:lnTo>
                    <a:pt x="491" y="186"/>
                  </a:lnTo>
                  <a:lnTo>
                    <a:pt x="492" y="233"/>
                  </a:lnTo>
                  <a:lnTo>
                    <a:pt x="493" y="277"/>
                  </a:lnTo>
                  <a:lnTo>
                    <a:pt x="495" y="324"/>
                  </a:lnTo>
                  <a:lnTo>
                    <a:pt x="496" y="371"/>
                  </a:lnTo>
                  <a:lnTo>
                    <a:pt x="497" y="406"/>
                  </a:lnTo>
                  <a:lnTo>
                    <a:pt x="498" y="399"/>
                  </a:lnTo>
                  <a:lnTo>
                    <a:pt x="500" y="320"/>
                  </a:lnTo>
                  <a:lnTo>
                    <a:pt x="501" y="197"/>
                  </a:lnTo>
                  <a:lnTo>
                    <a:pt x="502" y="93"/>
                  </a:lnTo>
                  <a:lnTo>
                    <a:pt x="503" y="41"/>
                  </a:lnTo>
                  <a:lnTo>
                    <a:pt x="504" y="22"/>
                  </a:lnTo>
                  <a:lnTo>
                    <a:pt x="506" y="16"/>
                  </a:lnTo>
                  <a:lnTo>
                    <a:pt x="507" y="14"/>
                  </a:lnTo>
                  <a:lnTo>
                    <a:pt x="508" y="12"/>
                  </a:lnTo>
                  <a:lnTo>
                    <a:pt x="509" y="17"/>
                  </a:lnTo>
                  <a:lnTo>
                    <a:pt x="510" y="37"/>
                  </a:lnTo>
                  <a:lnTo>
                    <a:pt x="512" y="97"/>
                  </a:lnTo>
                  <a:lnTo>
                    <a:pt x="513" y="236"/>
                  </a:lnTo>
                  <a:lnTo>
                    <a:pt x="514" y="475"/>
                  </a:lnTo>
                  <a:lnTo>
                    <a:pt x="515" y="773"/>
                  </a:lnTo>
                  <a:lnTo>
                    <a:pt x="517" y="1001"/>
                  </a:lnTo>
                  <a:lnTo>
                    <a:pt x="518" y="1022"/>
                  </a:lnTo>
                  <a:lnTo>
                    <a:pt x="519" y="780"/>
                  </a:lnTo>
                  <a:lnTo>
                    <a:pt x="520" y="438"/>
                  </a:lnTo>
                  <a:lnTo>
                    <a:pt x="521" y="179"/>
                  </a:lnTo>
                  <a:lnTo>
                    <a:pt x="523" y="55"/>
                  </a:lnTo>
                  <a:lnTo>
                    <a:pt x="524" y="16"/>
                  </a:lnTo>
                  <a:lnTo>
                    <a:pt x="525" y="8"/>
                  </a:lnTo>
                  <a:lnTo>
                    <a:pt x="526" y="6"/>
                  </a:lnTo>
                  <a:lnTo>
                    <a:pt x="528" y="6"/>
                  </a:lnTo>
                  <a:lnTo>
                    <a:pt x="529" y="6"/>
                  </a:lnTo>
                  <a:lnTo>
                    <a:pt x="530" y="7"/>
                  </a:lnTo>
                  <a:lnTo>
                    <a:pt x="531" y="6"/>
                  </a:lnTo>
                  <a:lnTo>
                    <a:pt x="532" y="5"/>
                  </a:lnTo>
                  <a:lnTo>
                    <a:pt x="534" y="5"/>
                  </a:lnTo>
                  <a:lnTo>
                    <a:pt x="535" y="6"/>
                  </a:lnTo>
                  <a:lnTo>
                    <a:pt x="536" y="6"/>
                  </a:lnTo>
                  <a:lnTo>
                    <a:pt x="537" y="5"/>
                  </a:lnTo>
                  <a:lnTo>
                    <a:pt x="538" y="4"/>
                  </a:lnTo>
                  <a:lnTo>
                    <a:pt x="540" y="4"/>
                  </a:lnTo>
                  <a:lnTo>
                    <a:pt x="541" y="4"/>
                  </a:lnTo>
                  <a:lnTo>
                    <a:pt x="542" y="4"/>
                  </a:lnTo>
                  <a:lnTo>
                    <a:pt x="543" y="4"/>
                  </a:lnTo>
                  <a:lnTo>
                    <a:pt x="545" y="4"/>
                  </a:lnTo>
                  <a:lnTo>
                    <a:pt x="546" y="4"/>
                  </a:lnTo>
                  <a:lnTo>
                    <a:pt x="547" y="4"/>
                  </a:lnTo>
                  <a:lnTo>
                    <a:pt x="548" y="5"/>
                  </a:lnTo>
                  <a:lnTo>
                    <a:pt x="549" y="4"/>
                  </a:lnTo>
                  <a:lnTo>
                    <a:pt x="551" y="4"/>
                  </a:lnTo>
                  <a:lnTo>
                    <a:pt x="552" y="4"/>
                  </a:lnTo>
                  <a:lnTo>
                    <a:pt x="553" y="4"/>
                  </a:lnTo>
                  <a:lnTo>
                    <a:pt x="554" y="3"/>
                  </a:lnTo>
                  <a:lnTo>
                    <a:pt x="555" y="4"/>
                  </a:lnTo>
                  <a:lnTo>
                    <a:pt x="557" y="6"/>
                  </a:lnTo>
                  <a:lnTo>
                    <a:pt x="558" y="7"/>
                  </a:lnTo>
                  <a:lnTo>
                    <a:pt x="559" y="6"/>
                  </a:lnTo>
                  <a:lnTo>
                    <a:pt x="560" y="4"/>
                  </a:lnTo>
                  <a:lnTo>
                    <a:pt x="562" y="3"/>
                  </a:lnTo>
                  <a:lnTo>
                    <a:pt x="563" y="3"/>
                  </a:lnTo>
                  <a:lnTo>
                    <a:pt x="564" y="3"/>
                  </a:lnTo>
                  <a:lnTo>
                    <a:pt x="565" y="4"/>
                  </a:lnTo>
                  <a:lnTo>
                    <a:pt x="566" y="4"/>
                  </a:lnTo>
                  <a:lnTo>
                    <a:pt x="568" y="4"/>
                  </a:lnTo>
                  <a:lnTo>
                    <a:pt x="569" y="3"/>
                  </a:lnTo>
                  <a:lnTo>
                    <a:pt x="570" y="2"/>
                  </a:lnTo>
                  <a:lnTo>
                    <a:pt x="571" y="2"/>
                  </a:lnTo>
                  <a:lnTo>
                    <a:pt x="573" y="3"/>
                  </a:lnTo>
                  <a:lnTo>
                    <a:pt x="574" y="3"/>
                  </a:lnTo>
                  <a:lnTo>
                    <a:pt x="575" y="3"/>
                  </a:lnTo>
                  <a:lnTo>
                    <a:pt x="576" y="3"/>
                  </a:lnTo>
                  <a:lnTo>
                    <a:pt x="577" y="2"/>
                  </a:lnTo>
                  <a:lnTo>
                    <a:pt x="579" y="2"/>
                  </a:lnTo>
                  <a:lnTo>
                    <a:pt x="580" y="3"/>
                  </a:lnTo>
                  <a:lnTo>
                    <a:pt x="581" y="3"/>
                  </a:lnTo>
                  <a:lnTo>
                    <a:pt x="582" y="3"/>
                  </a:lnTo>
                  <a:lnTo>
                    <a:pt x="583" y="4"/>
                  </a:lnTo>
                  <a:lnTo>
                    <a:pt x="585" y="7"/>
                  </a:lnTo>
                  <a:lnTo>
                    <a:pt x="586" y="11"/>
                  </a:lnTo>
                  <a:lnTo>
                    <a:pt x="587" y="13"/>
                  </a:lnTo>
                  <a:lnTo>
                    <a:pt x="588" y="13"/>
                  </a:lnTo>
                  <a:lnTo>
                    <a:pt x="590" y="10"/>
                  </a:lnTo>
                  <a:lnTo>
                    <a:pt x="591" y="9"/>
                  </a:lnTo>
                  <a:lnTo>
                    <a:pt x="592" y="8"/>
                  </a:lnTo>
                  <a:lnTo>
                    <a:pt x="593" y="8"/>
                  </a:lnTo>
                  <a:lnTo>
                    <a:pt x="594" y="7"/>
                  </a:lnTo>
                  <a:lnTo>
                    <a:pt x="596" y="7"/>
                  </a:lnTo>
                  <a:lnTo>
                    <a:pt x="597" y="6"/>
                  </a:lnTo>
                  <a:lnTo>
                    <a:pt x="598" y="4"/>
                  </a:lnTo>
                  <a:lnTo>
                    <a:pt x="599" y="3"/>
                  </a:lnTo>
                  <a:lnTo>
                    <a:pt x="600" y="1"/>
                  </a:lnTo>
                  <a:lnTo>
                    <a:pt x="602" y="2"/>
                  </a:lnTo>
                  <a:lnTo>
                    <a:pt x="603" y="3"/>
                  </a:lnTo>
                  <a:lnTo>
                    <a:pt x="604" y="4"/>
                  </a:lnTo>
                  <a:lnTo>
                    <a:pt x="605" y="4"/>
                  </a:lnTo>
                  <a:lnTo>
                    <a:pt x="607" y="3"/>
                  </a:lnTo>
                  <a:lnTo>
                    <a:pt x="608" y="3"/>
                  </a:lnTo>
                  <a:lnTo>
                    <a:pt x="609" y="3"/>
                  </a:lnTo>
                  <a:lnTo>
                    <a:pt x="610" y="3"/>
                  </a:lnTo>
                  <a:lnTo>
                    <a:pt x="611" y="3"/>
                  </a:lnTo>
                  <a:lnTo>
                    <a:pt x="613" y="3"/>
                  </a:lnTo>
                  <a:lnTo>
                    <a:pt x="614" y="3"/>
                  </a:lnTo>
                  <a:lnTo>
                    <a:pt x="615" y="4"/>
                  </a:lnTo>
                  <a:lnTo>
                    <a:pt x="616" y="5"/>
                  </a:lnTo>
                  <a:lnTo>
                    <a:pt x="618" y="5"/>
                  </a:lnTo>
                  <a:lnTo>
                    <a:pt x="619" y="5"/>
                  </a:lnTo>
                  <a:lnTo>
                    <a:pt x="620" y="4"/>
                  </a:lnTo>
                  <a:lnTo>
                    <a:pt x="621" y="4"/>
                  </a:lnTo>
                  <a:lnTo>
                    <a:pt x="622" y="3"/>
                  </a:lnTo>
                  <a:lnTo>
                    <a:pt x="624" y="2"/>
                  </a:lnTo>
                  <a:lnTo>
                    <a:pt x="625" y="3"/>
                  </a:lnTo>
                  <a:lnTo>
                    <a:pt x="626" y="2"/>
                  </a:lnTo>
                  <a:lnTo>
                    <a:pt x="627" y="2"/>
                  </a:lnTo>
                  <a:lnTo>
                    <a:pt x="628" y="2"/>
                  </a:lnTo>
                  <a:lnTo>
                    <a:pt x="630" y="3"/>
                  </a:lnTo>
                  <a:lnTo>
                    <a:pt x="631" y="4"/>
                  </a:lnTo>
                  <a:lnTo>
                    <a:pt x="632" y="4"/>
                  </a:lnTo>
                  <a:lnTo>
                    <a:pt x="633" y="3"/>
                  </a:lnTo>
                  <a:lnTo>
                    <a:pt x="635" y="2"/>
                  </a:lnTo>
                  <a:lnTo>
                    <a:pt x="636" y="1"/>
                  </a:lnTo>
                  <a:lnTo>
                    <a:pt x="637" y="1"/>
                  </a:lnTo>
                  <a:lnTo>
                    <a:pt x="638" y="1"/>
                  </a:lnTo>
                  <a:lnTo>
                    <a:pt x="639" y="2"/>
                  </a:lnTo>
                  <a:lnTo>
                    <a:pt x="641" y="3"/>
                  </a:lnTo>
                  <a:lnTo>
                    <a:pt x="642" y="2"/>
                  </a:lnTo>
                  <a:lnTo>
                    <a:pt x="643" y="2"/>
                  </a:lnTo>
                  <a:lnTo>
                    <a:pt x="644" y="3"/>
                  </a:lnTo>
                  <a:lnTo>
                    <a:pt x="645" y="4"/>
                  </a:lnTo>
                  <a:lnTo>
                    <a:pt x="647" y="4"/>
                  </a:lnTo>
                  <a:lnTo>
                    <a:pt x="648" y="4"/>
                  </a:lnTo>
                  <a:lnTo>
                    <a:pt x="649" y="3"/>
                  </a:lnTo>
                  <a:lnTo>
                    <a:pt x="650" y="2"/>
                  </a:lnTo>
                  <a:lnTo>
                    <a:pt x="652" y="1"/>
                  </a:lnTo>
                  <a:lnTo>
                    <a:pt x="653" y="2"/>
                  </a:lnTo>
                  <a:lnTo>
                    <a:pt x="654" y="5"/>
                  </a:lnTo>
                  <a:lnTo>
                    <a:pt x="655" y="20"/>
                  </a:lnTo>
                  <a:lnTo>
                    <a:pt x="656" y="76"/>
                  </a:lnTo>
                  <a:lnTo>
                    <a:pt x="658" y="210"/>
                  </a:lnTo>
                  <a:lnTo>
                    <a:pt x="659" y="439"/>
                  </a:lnTo>
                  <a:lnTo>
                    <a:pt x="660" y="703"/>
                  </a:lnTo>
                  <a:lnTo>
                    <a:pt x="661" y="865"/>
                  </a:lnTo>
                  <a:lnTo>
                    <a:pt x="662" y="808"/>
                  </a:lnTo>
                  <a:lnTo>
                    <a:pt x="664" y="564"/>
                  </a:lnTo>
                  <a:lnTo>
                    <a:pt x="665" y="291"/>
                  </a:lnTo>
                  <a:lnTo>
                    <a:pt x="666" y="113"/>
                  </a:lnTo>
                  <a:lnTo>
                    <a:pt x="667" y="40"/>
                  </a:lnTo>
                  <a:lnTo>
                    <a:pt x="669" y="18"/>
                  </a:lnTo>
                  <a:lnTo>
                    <a:pt x="670" y="11"/>
                  </a:lnTo>
                  <a:lnTo>
                    <a:pt x="671" y="7"/>
                  </a:lnTo>
                  <a:lnTo>
                    <a:pt x="672" y="5"/>
                  </a:lnTo>
                  <a:lnTo>
                    <a:pt x="673" y="3"/>
                  </a:lnTo>
                  <a:lnTo>
                    <a:pt x="675" y="2"/>
                  </a:lnTo>
                  <a:lnTo>
                    <a:pt x="676" y="3"/>
                  </a:lnTo>
                  <a:lnTo>
                    <a:pt x="677" y="3"/>
                  </a:lnTo>
                  <a:lnTo>
                    <a:pt x="678" y="3"/>
                  </a:lnTo>
                  <a:lnTo>
                    <a:pt x="680" y="3"/>
                  </a:lnTo>
                  <a:lnTo>
                    <a:pt x="681" y="2"/>
                  </a:lnTo>
                  <a:lnTo>
                    <a:pt x="682" y="2"/>
                  </a:lnTo>
                  <a:lnTo>
                    <a:pt x="683" y="2"/>
                  </a:lnTo>
                  <a:lnTo>
                    <a:pt x="684" y="2"/>
                  </a:lnTo>
                  <a:lnTo>
                    <a:pt x="686" y="3"/>
                  </a:lnTo>
                  <a:lnTo>
                    <a:pt x="687" y="3"/>
                  </a:lnTo>
                  <a:lnTo>
                    <a:pt x="688" y="3"/>
                  </a:lnTo>
                  <a:lnTo>
                    <a:pt x="689" y="3"/>
                  </a:lnTo>
                  <a:lnTo>
                    <a:pt x="690" y="2"/>
                  </a:lnTo>
                  <a:lnTo>
                    <a:pt x="692" y="3"/>
                  </a:lnTo>
                  <a:lnTo>
                    <a:pt x="693" y="2"/>
                  </a:lnTo>
                  <a:lnTo>
                    <a:pt x="694" y="2"/>
                  </a:lnTo>
                  <a:lnTo>
                    <a:pt x="695" y="2"/>
                  </a:lnTo>
                  <a:lnTo>
                    <a:pt x="697" y="2"/>
                  </a:lnTo>
                  <a:lnTo>
                    <a:pt x="698" y="3"/>
                  </a:lnTo>
                  <a:lnTo>
                    <a:pt x="699" y="3"/>
                  </a:lnTo>
                  <a:lnTo>
                    <a:pt x="700" y="3"/>
                  </a:lnTo>
                  <a:lnTo>
                    <a:pt x="701" y="2"/>
                  </a:lnTo>
                  <a:lnTo>
                    <a:pt x="703" y="2"/>
                  </a:lnTo>
                  <a:lnTo>
                    <a:pt x="704" y="2"/>
                  </a:lnTo>
                  <a:lnTo>
                    <a:pt x="705" y="3"/>
                  </a:lnTo>
                  <a:lnTo>
                    <a:pt x="706" y="2"/>
                  </a:lnTo>
                  <a:lnTo>
                    <a:pt x="707" y="2"/>
                  </a:lnTo>
                  <a:lnTo>
                    <a:pt x="709" y="1"/>
                  </a:lnTo>
                  <a:lnTo>
                    <a:pt x="710" y="2"/>
                  </a:lnTo>
                  <a:lnTo>
                    <a:pt x="711" y="2"/>
                  </a:lnTo>
                  <a:lnTo>
                    <a:pt x="712" y="2"/>
                  </a:lnTo>
                  <a:lnTo>
                    <a:pt x="714" y="2"/>
                  </a:lnTo>
                  <a:lnTo>
                    <a:pt x="715" y="3"/>
                  </a:lnTo>
                  <a:lnTo>
                    <a:pt x="716" y="3"/>
                  </a:lnTo>
                  <a:lnTo>
                    <a:pt x="717" y="3"/>
                  </a:lnTo>
                  <a:lnTo>
                    <a:pt x="718" y="2"/>
                  </a:lnTo>
                  <a:lnTo>
                    <a:pt x="720" y="2"/>
                  </a:lnTo>
                  <a:lnTo>
                    <a:pt x="721" y="2"/>
                  </a:lnTo>
                  <a:lnTo>
                    <a:pt x="722" y="2"/>
                  </a:lnTo>
                  <a:lnTo>
                    <a:pt x="723" y="3"/>
                  </a:lnTo>
                  <a:lnTo>
                    <a:pt x="725" y="3"/>
                  </a:lnTo>
                  <a:lnTo>
                    <a:pt x="726" y="3"/>
                  </a:lnTo>
                  <a:lnTo>
                    <a:pt x="727" y="3"/>
                  </a:lnTo>
                  <a:lnTo>
                    <a:pt x="728" y="2"/>
                  </a:lnTo>
                  <a:lnTo>
                    <a:pt x="729" y="2"/>
                  </a:lnTo>
                  <a:lnTo>
                    <a:pt x="731" y="2"/>
                  </a:lnTo>
                  <a:lnTo>
                    <a:pt x="732" y="2"/>
                  </a:lnTo>
                  <a:lnTo>
                    <a:pt x="733" y="3"/>
                  </a:lnTo>
                  <a:lnTo>
                    <a:pt x="734" y="3"/>
                  </a:lnTo>
                  <a:lnTo>
                    <a:pt x="735" y="2"/>
                  </a:lnTo>
                  <a:lnTo>
                    <a:pt x="737" y="3"/>
                  </a:lnTo>
                  <a:lnTo>
                    <a:pt x="738" y="4"/>
                  </a:lnTo>
                  <a:lnTo>
                    <a:pt x="739" y="4"/>
                  </a:lnTo>
                  <a:lnTo>
                    <a:pt x="740" y="4"/>
                  </a:lnTo>
                  <a:lnTo>
                    <a:pt x="742" y="3"/>
                  </a:lnTo>
                  <a:lnTo>
                    <a:pt x="743" y="1"/>
                  </a:lnTo>
                  <a:lnTo>
                    <a:pt x="744" y="1"/>
                  </a:lnTo>
                  <a:lnTo>
                    <a:pt x="745" y="0"/>
                  </a:lnTo>
                  <a:lnTo>
                    <a:pt x="746" y="0"/>
                  </a:lnTo>
                  <a:lnTo>
                    <a:pt x="748" y="2"/>
                  </a:lnTo>
                  <a:lnTo>
                    <a:pt x="749" y="4"/>
                  </a:lnTo>
                  <a:lnTo>
                    <a:pt x="750" y="7"/>
                  </a:lnTo>
                  <a:lnTo>
                    <a:pt x="751" y="8"/>
                  </a:lnTo>
                  <a:lnTo>
                    <a:pt x="752" y="8"/>
                  </a:lnTo>
                  <a:lnTo>
                    <a:pt x="754" y="6"/>
                  </a:lnTo>
                  <a:lnTo>
                    <a:pt x="755" y="3"/>
                  </a:lnTo>
                  <a:lnTo>
                    <a:pt x="756" y="2"/>
                  </a:lnTo>
                  <a:lnTo>
                    <a:pt x="757" y="2"/>
                  </a:lnTo>
                  <a:lnTo>
                    <a:pt x="759" y="3"/>
                  </a:lnTo>
                  <a:lnTo>
                    <a:pt x="760" y="9"/>
                  </a:lnTo>
                  <a:lnTo>
                    <a:pt x="761" y="36"/>
                  </a:lnTo>
                  <a:lnTo>
                    <a:pt x="762" y="128"/>
                  </a:lnTo>
                  <a:lnTo>
                    <a:pt x="763" y="340"/>
                  </a:lnTo>
                  <a:lnTo>
                    <a:pt x="765" y="695"/>
                  </a:lnTo>
                  <a:lnTo>
                    <a:pt x="766" y="1102"/>
                  </a:lnTo>
                  <a:lnTo>
                    <a:pt x="767" y="1363"/>
                  </a:lnTo>
                  <a:lnTo>
                    <a:pt x="768" y="1298"/>
                  </a:lnTo>
                  <a:lnTo>
                    <a:pt x="770" y="928"/>
                  </a:lnTo>
                  <a:lnTo>
                    <a:pt x="771" y="496"/>
                  </a:lnTo>
                  <a:lnTo>
                    <a:pt x="772" y="207"/>
                  </a:lnTo>
                  <a:lnTo>
                    <a:pt x="773" y="73"/>
                  </a:lnTo>
                  <a:lnTo>
                    <a:pt x="774" y="24"/>
                  </a:lnTo>
                  <a:lnTo>
                    <a:pt x="776" y="9"/>
                  </a:lnTo>
                  <a:lnTo>
                    <a:pt x="777" y="4"/>
                  </a:lnTo>
                  <a:lnTo>
                    <a:pt x="778" y="3"/>
                  </a:lnTo>
                  <a:lnTo>
                    <a:pt x="779" y="3"/>
                  </a:lnTo>
                  <a:lnTo>
                    <a:pt x="780" y="4"/>
                  </a:lnTo>
                  <a:lnTo>
                    <a:pt x="782" y="3"/>
                  </a:lnTo>
                  <a:lnTo>
                    <a:pt x="783" y="2"/>
                  </a:lnTo>
                  <a:lnTo>
                    <a:pt x="784" y="1"/>
                  </a:lnTo>
                  <a:lnTo>
                    <a:pt x="785" y="1"/>
                  </a:lnTo>
                  <a:lnTo>
                    <a:pt x="787" y="1"/>
                  </a:lnTo>
                  <a:lnTo>
                    <a:pt x="788" y="2"/>
                  </a:lnTo>
                  <a:lnTo>
                    <a:pt x="789" y="3"/>
                  </a:lnTo>
                  <a:lnTo>
                    <a:pt x="790" y="2"/>
                  </a:lnTo>
                  <a:lnTo>
                    <a:pt x="791" y="2"/>
                  </a:lnTo>
                  <a:lnTo>
                    <a:pt x="793" y="2"/>
                  </a:lnTo>
                  <a:lnTo>
                    <a:pt x="794" y="1"/>
                  </a:lnTo>
                  <a:lnTo>
                    <a:pt x="795" y="2"/>
                  </a:lnTo>
                  <a:lnTo>
                    <a:pt x="796" y="3"/>
                  </a:lnTo>
                  <a:lnTo>
                    <a:pt x="797" y="3"/>
                  </a:lnTo>
                  <a:lnTo>
                    <a:pt x="799" y="2"/>
                  </a:lnTo>
                  <a:lnTo>
                    <a:pt x="800" y="2"/>
                  </a:lnTo>
                  <a:lnTo>
                    <a:pt x="801" y="2"/>
                  </a:lnTo>
                  <a:lnTo>
                    <a:pt x="802" y="2"/>
                  </a:lnTo>
                  <a:lnTo>
                    <a:pt x="804" y="2"/>
                  </a:lnTo>
                  <a:lnTo>
                    <a:pt x="805" y="2"/>
                  </a:lnTo>
                  <a:lnTo>
                    <a:pt x="806" y="2"/>
                  </a:lnTo>
                  <a:lnTo>
                    <a:pt x="807" y="3"/>
                  </a:lnTo>
                  <a:lnTo>
                    <a:pt x="808" y="3"/>
                  </a:lnTo>
                  <a:lnTo>
                    <a:pt x="810" y="2"/>
                  </a:lnTo>
                  <a:lnTo>
                    <a:pt x="811" y="1"/>
                  </a:lnTo>
                  <a:lnTo>
                    <a:pt x="812" y="1"/>
                  </a:lnTo>
                  <a:lnTo>
                    <a:pt x="813" y="2"/>
                  </a:lnTo>
                  <a:lnTo>
                    <a:pt x="815" y="2"/>
                  </a:lnTo>
                  <a:lnTo>
                    <a:pt x="816" y="1"/>
                  </a:lnTo>
                  <a:lnTo>
                    <a:pt x="817" y="1"/>
                  </a:lnTo>
                  <a:lnTo>
                    <a:pt x="818" y="1"/>
                  </a:lnTo>
                  <a:lnTo>
                    <a:pt x="819" y="2"/>
                  </a:lnTo>
                  <a:lnTo>
                    <a:pt x="821" y="2"/>
                  </a:lnTo>
                  <a:lnTo>
                    <a:pt x="822" y="1"/>
                  </a:lnTo>
                  <a:lnTo>
                    <a:pt x="823" y="2"/>
                  </a:lnTo>
                  <a:lnTo>
                    <a:pt x="824" y="2"/>
                  </a:lnTo>
                  <a:lnTo>
                    <a:pt x="825" y="1"/>
                  </a:lnTo>
                  <a:lnTo>
                    <a:pt x="827" y="1"/>
                  </a:lnTo>
                  <a:lnTo>
                    <a:pt x="828" y="2"/>
                  </a:lnTo>
                  <a:lnTo>
                    <a:pt x="829" y="2"/>
                  </a:lnTo>
                  <a:lnTo>
                    <a:pt x="830" y="2"/>
                  </a:lnTo>
                  <a:lnTo>
                    <a:pt x="832" y="2"/>
                  </a:lnTo>
                  <a:lnTo>
                    <a:pt x="833" y="2"/>
                  </a:lnTo>
                  <a:lnTo>
                    <a:pt x="834" y="3"/>
                  </a:lnTo>
                  <a:lnTo>
                    <a:pt x="835" y="3"/>
                  </a:lnTo>
                  <a:lnTo>
                    <a:pt x="836" y="3"/>
                  </a:lnTo>
                  <a:lnTo>
                    <a:pt x="838" y="4"/>
                  </a:lnTo>
                  <a:lnTo>
                    <a:pt x="839" y="4"/>
                  </a:lnTo>
                  <a:lnTo>
                    <a:pt x="840" y="3"/>
                  </a:lnTo>
                  <a:lnTo>
                    <a:pt x="841" y="3"/>
                  </a:lnTo>
                  <a:lnTo>
                    <a:pt x="842" y="2"/>
                  </a:lnTo>
                  <a:lnTo>
                    <a:pt x="844" y="2"/>
                  </a:lnTo>
                  <a:lnTo>
                    <a:pt x="845" y="2"/>
                  </a:lnTo>
                  <a:lnTo>
                    <a:pt x="846" y="3"/>
                  </a:lnTo>
                  <a:lnTo>
                    <a:pt x="847" y="2"/>
                  </a:lnTo>
                  <a:lnTo>
                    <a:pt x="849" y="2"/>
                  </a:lnTo>
                  <a:lnTo>
                    <a:pt x="850" y="2"/>
                  </a:lnTo>
                  <a:lnTo>
                    <a:pt x="851" y="2"/>
                  </a:lnTo>
                  <a:lnTo>
                    <a:pt x="852" y="2"/>
                  </a:lnTo>
                  <a:lnTo>
                    <a:pt x="853" y="2"/>
                  </a:lnTo>
                  <a:lnTo>
                    <a:pt x="855" y="3"/>
                  </a:lnTo>
                  <a:lnTo>
                    <a:pt x="856" y="3"/>
                  </a:lnTo>
                  <a:lnTo>
                    <a:pt x="857" y="2"/>
                  </a:lnTo>
                  <a:lnTo>
                    <a:pt x="858" y="0"/>
                  </a:lnTo>
                  <a:lnTo>
                    <a:pt x="860" y="0"/>
                  </a:lnTo>
                  <a:lnTo>
                    <a:pt x="861" y="0"/>
                  </a:lnTo>
                  <a:lnTo>
                    <a:pt x="862" y="1"/>
                  </a:lnTo>
                  <a:lnTo>
                    <a:pt x="863" y="1"/>
                  </a:lnTo>
                  <a:lnTo>
                    <a:pt x="864" y="2"/>
                  </a:lnTo>
                  <a:lnTo>
                    <a:pt x="866" y="2"/>
                  </a:lnTo>
                  <a:lnTo>
                    <a:pt x="867" y="3"/>
                  </a:lnTo>
                  <a:lnTo>
                    <a:pt x="868" y="3"/>
                  </a:lnTo>
                  <a:lnTo>
                    <a:pt x="869" y="2"/>
                  </a:lnTo>
                  <a:lnTo>
                    <a:pt x="870" y="2"/>
                  </a:lnTo>
                  <a:lnTo>
                    <a:pt x="872" y="3"/>
                  </a:lnTo>
                  <a:lnTo>
                    <a:pt x="873" y="3"/>
                  </a:lnTo>
                  <a:lnTo>
                    <a:pt x="874" y="3"/>
                  </a:lnTo>
                  <a:lnTo>
                    <a:pt x="875" y="3"/>
                  </a:lnTo>
                  <a:lnTo>
                    <a:pt x="877" y="3"/>
                  </a:lnTo>
                  <a:lnTo>
                    <a:pt x="878" y="2"/>
                  </a:lnTo>
                  <a:lnTo>
                    <a:pt x="879" y="1"/>
                  </a:lnTo>
                  <a:lnTo>
                    <a:pt x="880" y="1"/>
                  </a:lnTo>
                  <a:lnTo>
                    <a:pt x="881" y="2"/>
                  </a:lnTo>
                  <a:lnTo>
                    <a:pt x="883" y="3"/>
                  </a:lnTo>
                  <a:lnTo>
                    <a:pt x="884" y="3"/>
                  </a:lnTo>
                  <a:lnTo>
                    <a:pt x="885" y="2"/>
                  </a:lnTo>
                  <a:lnTo>
                    <a:pt x="886" y="2"/>
                  </a:lnTo>
                  <a:lnTo>
                    <a:pt x="887" y="2"/>
                  </a:lnTo>
                  <a:lnTo>
                    <a:pt x="889" y="2"/>
                  </a:lnTo>
                  <a:lnTo>
                    <a:pt x="890" y="2"/>
                  </a:lnTo>
                  <a:lnTo>
                    <a:pt x="891" y="2"/>
                  </a:lnTo>
                  <a:lnTo>
                    <a:pt x="892" y="3"/>
                  </a:lnTo>
                  <a:lnTo>
                    <a:pt x="894" y="3"/>
                  </a:lnTo>
                  <a:lnTo>
                    <a:pt x="895" y="4"/>
                  </a:lnTo>
                  <a:lnTo>
                    <a:pt x="896" y="5"/>
                  </a:lnTo>
                  <a:lnTo>
                    <a:pt x="897" y="7"/>
                  </a:lnTo>
                  <a:lnTo>
                    <a:pt x="898" y="10"/>
                  </a:lnTo>
                  <a:lnTo>
                    <a:pt x="900" y="23"/>
                  </a:lnTo>
                  <a:lnTo>
                    <a:pt x="901" y="81"/>
                  </a:lnTo>
                  <a:lnTo>
                    <a:pt x="902" y="290"/>
                  </a:lnTo>
                  <a:lnTo>
                    <a:pt x="903" y="742"/>
                  </a:lnTo>
                  <a:lnTo>
                    <a:pt x="904" y="1449"/>
                  </a:lnTo>
                  <a:lnTo>
                    <a:pt x="906" y="2177"/>
                  </a:lnTo>
                  <a:lnTo>
                    <a:pt x="907" y="2525"/>
                  </a:lnTo>
                  <a:lnTo>
                    <a:pt x="908" y="2252"/>
                  </a:lnTo>
                  <a:lnTo>
                    <a:pt x="909" y="1534"/>
                  </a:lnTo>
                  <a:lnTo>
                    <a:pt x="911" y="793"/>
                  </a:lnTo>
                  <a:lnTo>
                    <a:pt x="912" y="312"/>
                  </a:lnTo>
                  <a:lnTo>
                    <a:pt x="913" y="98"/>
                  </a:lnTo>
                  <a:lnTo>
                    <a:pt x="914" y="31"/>
                  </a:lnTo>
                  <a:lnTo>
                    <a:pt x="915" y="44"/>
                  </a:lnTo>
                  <a:lnTo>
                    <a:pt x="917" y="144"/>
                  </a:lnTo>
                  <a:lnTo>
                    <a:pt x="918" y="409"/>
                  </a:lnTo>
                  <a:lnTo>
                    <a:pt x="919" y="920"/>
                  </a:lnTo>
                  <a:lnTo>
                    <a:pt x="920" y="1538"/>
                  </a:lnTo>
                  <a:lnTo>
                    <a:pt x="922" y="1974"/>
                  </a:lnTo>
                  <a:lnTo>
                    <a:pt x="923" y="1939"/>
                  </a:lnTo>
                  <a:lnTo>
                    <a:pt x="924" y="1443"/>
                  </a:lnTo>
                  <a:lnTo>
                    <a:pt x="925" y="805"/>
                  </a:lnTo>
                  <a:lnTo>
                    <a:pt x="926" y="334"/>
                  </a:lnTo>
                  <a:lnTo>
                    <a:pt x="928" y="106"/>
                  </a:lnTo>
                  <a:lnTo>
                    <a:pt x="929" y="30"/>
                  </a:lnTo>
                  <a:lnTo>
                    <a:pt x="930" y="10"/>
                  </a:lnTo>
                  <a:lnTo>
                    <a:pt x="931" y="6"/>
                  </a:lnTo>
                  <a:lnTo>
                    <a:pt x="932" y="5"/>
                  </a:lnTo>
                  <a:lnTo>
                    <a:pt x="934" y="5"/>
                  </a:lnTo>
                  <a:lnTo>
                    <a:pt x="935" y="5"/>
                  </a:lnTo>
                  <a:lnTo>
                    <a:pt x="936" y="5"/>
                  </a:lnTo>
                  <a:lnTo>
                    <a:pt x="937" y="6"/>
                  </a:lnTo>
                  <a:lnTo>
                    <a:pt x="939" y="15"/>
                  </a:lnTo>
                  <a:lnTo>
                    <a:pt x="940" y="66"/>
                  </a:lnTo>
                  <a:lnTo>
                    <a:pt x="941" y="234"/>
                  </a:lnTo>
                  <a:lnTo>
                    <a:pt x="942" y="620"/>
                  </a:lnTo>
                  <a:lnTo>
                    <a:pt x="943" y="1260"/>
                  </a:lnTo>
                  <a:lnTo>
                    <a:pt x="945" y="1995"/>
                  </a:lnTo>
                  <a:lnTo>
                    <a:pt x="946" y="2464"/>
                  </a:lnTo>
                  <a:lnTo>
                    <a:pt x="947" y="2349"/>
                  </a:lnTo>
                  <a:lnTo>
                    <a:pt x="948" y="1702"/>
                  </a:lnTo>
                  <a:lnTo>
                    <a:pt x="949" y="930"/>
                  </a:lnTo>
                  <a:lnTo>
                    <a:pt x="951" y="387"/>
                  </a:lnTo>
                  <a:lnTo>
                    <a:pt x="952" y="128"/>
                  </a:lnTo>
                  <a:lnTo>
                    <a:pt x="953" y="38"/>
                  </a:lnTo>
                  <a:lnTo>
                    <a:pt x="954" y="14"/>
                  </a:lnTo>
                  <a:lnTo>
                    <a:pt x="956" y="8"/>
                  </a:lnTo>
                  <a:lnTo>
                    <a:pt x="957" y="6"/>
                  </a:lnTo>
                  <a:lnTo>
                    <a:pt x="958" y="8"/>
                  </a:lnTo>
                  <a:lnTo>
                    <a:pt x="959" y="10"/>
                  </a:lnTo>
                  <a:lnTo>
                    <a:pt x="960" y="15"/>
                  </a:lnTo>
                  <a:lnTo>
                    <a:pt x="962" y="43"/>
                  </a:lnTo>
                  <a:lnTo>
                    <a:pt x="963" y="158"/>
                  </a:lnTo>
                  <a:lnTo>
                    <a:pt x="964" y="477"/>
                  </a:lnTo>
                  <a:lnTo>
                    <a:pt x="965" y="1104"/>
                  </a:lnTo>
                  <a:lnTo>
                    <a:pt x="967" y="1992"/>
                  </a:lnTo>
                  <a:lnTo>
                    <a:pt x="968" y="2881"/>
                  </a:lnTo>
                  <a:lnTo>
                    <a:pt x="969" y="3444"/>
                  </a:lnTo>
                  <a:lnTo>
                    <a:pt x="970" y="3484"/>
                  </a:lnTo>
                  <a:lnTo>
                    <a:pt x="971" y="2951"/>
                  </a:lnTo>
                  <a:lnTo>
                    <a:pt x="973" y="2058"/>
                  </a:lnTo>
                  <a:lnTo>
                    <a:pt x="974" y="1148"/>
                  </a:lnTo>
                  <a:lnTo>
                    <a:pt x="975" y="507"/>
                  </a:lnTo>
                  <a:lnTo>
                    <a:pt x="976" y="178"/>
                  </a:lnTo>
                  <a:lnTo>
                    <a:pt x="977" y="56"/>
                  </a:lnTo>
                  <a:lnTo>
                    <a:pt x="979" y="25"/>
                  </a:lnTo>
                  <a:lnTo>
                    <a:pt x="980" y="21"/>
                  </a:lnTo>
                  <a:lnTo>
                    <a:pt x="981" y="15"/>
                  </a:lnTo>
                  <a:lnTo>
                    <a:pt x="982" y="10"/>
                  </a:lnTo>
                  <a:lnTo>
                    <a:pt x="984" y="6"/>
                  </a:lnTo>
                  <a:lnTo>
                    <a:pt x="985" y="4"/>
                  </a:lnTo>
                  <a:lnTo>
                    <a:pt x="986" y="4"/>
                  </a:lnTo>
                  <a:lnTo>
                    <a:pt x="987" y="10"/>
                  </a:lnTo>
                  <a:lnTo>
                    <a:pt x="988" y="43"/>
                  </a:lnTo>
                  <a:lnTo>
                    <a:pt x="990" y="161"/>
                  </a:lnTo>
                  <a:lnTo>
                    <a:pt x="991" y="466"/>
                  </a:lnTo>
                  <a:lnTo>
                    <a:pt x="992" y="1041"/>
                  </a:lnTo>
                  <a:lnTo>
                    <a:pt x="993" y="1760"/>
                  </a:lnTo>
                  <a:lnTo>
                    <a:pt x="994" y="2307"/>
                  </a:lnTo>
                  <a:lnTo>
                    <a:pt x="996" y="2345"/>
                  </a:lnTo>
                  <a:lnTo>
                    <a:pt x="997" y="1836"/>
                  </a:lnTo>
                  <a:lnTo>
                    <a:pt x="998" y="1099"/>
                  </a:lnTo>
                  <a:lnTo>
                    <a:pt x="999" y="503"/>
                  </a:lnTo>
                  <a:lnTo>
                    <a:pt x="1001" y="178"/>
                  </a:lnTo>
                  <a:lnTo>
                    <a:pt x="1002" y="51"/>
                  </a:lnTo>
                  <a:lnTo>
                    <a:pt x="1003" y="15"/>
                  </a:lnTo>
                  <a:lnTo>
                    <a:pt x="1004" y="11"/>
                  </a:lnTo>
                  <a:lnTo>
                    <a:pt x="1005" y="35"/>
                  </a:lnTo>
                  <a:lnTo>
                    <a:pt x="1007" y="144"/>
                  </a:lnTo>
                  <a:lnTo>
                    <a:pt x="1008" y="458"/>
                  </a:lnTo>
                  <a:lnTo>
                    <a:pt x="1009" y="1102"/>
                  </a:lnTo>
                  <a:lnTo>
                    <a:pt x="1010" y="1984"/>
                  </a:lnTo>
                  <a:lnTo>
                    <a:pt x="1012" y="2665"/>
                  </a:lnTo>
                  <a:lnTo>
                    <a:pt x="1013" y="2670"/>
                  </a:lnTo>
                  <a:lnTo>
                    <a:pt x="1014" y="1976"/>
                  </a:lnTo>
                  <a:lnTo>
                    <a:pt x="1015" y="1063"/>
                  </a:lnTo>
                  <a:lnTo>
                    <a:pt x="1016" y="410"/>
                  </a:lnTo>
                  <a:lnTo>
                    <a:pt x="1018" y="114"/>
                  </a:lnTo>
                  <a:lnTo>
                    <a:pt x="1019" y="25"/>
                  </a:lnTo>
                  <a:lnTo>
                    <a:pt x="1020" y="7"/>
                  </a:lnTo>
                  <a:lnTo>
                    <a:pt x="1021" y="4"/>
                  </a:lnTo>
                  <a:lnTo>
                    <a:pt x="1022" y="3"/>
                  </a:lnTo>
                  <a:lnTo>
                    <a:pt x="1024" y="3"/>
                  </a:lnTo>
                  <a:lnTo>
                    <a:pt x="1025" y="3"/>
                  </a:lnTo>
                  <a:lnTo>
                    <a:pt x="1026" y="3"/>
                  </a:lnTo>
                  <a:lnTo>
                    <a:pt x="1027" y="4"/>
                  </a:lnTo>
                  <a:lnTo>
                    <a:pt x="1029" y="4"/>
                  </a:lnTo>
                  <a:lnTo>
                    <a:pt x="1030" y="4"/>
                  </a:lnTo>
                  <a:lnTo>
                    <a:pt x="1031" y="4"/>
                  </a:lnTo>
                  <a:lnTo>
                    <a:pt x="1032" y="3"/>
                  </a:lnTo>
                  <a:lnTo>
                    <a:pt x="1033" y="3"/>
                  </a:lnTo>
                  <a:lnTo>
                    <a:pt x="1035" y="3"/>
                  </a:lnTo>
                  <a:lnTo>
                    <a:pt x="1036" y="3"/>
                  </a:lnTo>
                  <a:lnTo>
                    <a:pt x="1037" y="2"/>
                  </a:lnTo>
                  <a:lnTo>
                    <a:pt x="1038" y="1"/>
                  </a:lnTo>
                  <a:lnTo>
                    <a:pt x="1039" y="1"/>
                  </a:lnTo>
                  <a:lnTo>
                    <a:pt x="1041" y="1"/>
                  </a:lnTo>
                  <a:lnTo>
                    <a:pt x="1042" y="1"/>
                  </a:lnTo>
                  <a:lnTo>
                    <a:pt x="1043" y="2"/>
                  </a:lnTo>
                  <a:lnTo>
                    <a:pt x="1044" y="2"/>
                  </a:lnTo>
                  <a:lnTo>
                    <a:pt x="1046" y="2"/>
                  </a:lnTo>
                  <a:lnTo>
                    <a:pt x="1047" y="2"/>
                  </a:lnTo>
                  <a:lnTo>
                    <a:pt x="1048" y="2"/>
                  </a:lnTo>
                  <a:lnTo>
                    <a:pt x="1049" y="2"/>
                  </a:lnTo>
                  <a:lnTo>
                    <a:pt x="1050" y="2"/>
                  </a:lnTo>
                  <a:lnTo>
                    <a:pt x="1052" y="3"/>
                  </a:lnTo>
                  <a:lnTo>
                    <a:pt x="1053" y="8"/>
                  </a:lnTo>
                  <a:lnTo>
                    <a:pt x="1054" y="39"/>
                  </a:lnTo>
                  <a:lnTo>
                    <a:pt x="1055" y="151"/>
                  </a:lnTo>
                  <a:lnTo>
                    <a:pt x="1057" y="463"/>
                  </a:lnTo>
                  <a:lnTo>
                    <a:pt x="1058" y="1161"/>
                  </a:lnTo>
                  <a:lnTo>
                    <a:pt x="1059" y="2110"/>
                  </a:lnTo>
                  <a:lnTo>
                    <a:pt x="1060" y="2955"/>
                  </a:lnTo>
                  <a:lnTo>
                    <a:pt x="1061" y="3173"/>
                  </a:lnTo>
                  <a:lnTo>
                    <a:pt x="1063" y="2597"/>
                  </a:lnTo>
                  <a:lnTo>
                    <a:pt x="1064" y="1610"/>
                  </a:lnTo>
                  <a:lnTo>
                    <a:pt x="1065" y="754"/>
                  </a:lnTo>
                  <a:lnTo>
                    <a:pt x="1066" y="264"/>
                  </a:lnTo>
                  <a:lnTo>
                    <a:pt x="1067" y="70"/>
                  </a:lnTo>
                  <a:lnTo>
                    <a:pt x="1069" y="15"/>
                  </a:lnTo>
                  <a:lnTo>
                    <a:pt x="1070" y="4"/>
                  </a:lnTo>
                  <a:lnTo>
                    <a:pt x="1071" y="3"/>
                  </a:lnTo>
                  <a:lnTo>
                    <a:pt x="1072" y="2"/>
                  </a:lnTo>
                  <a:lnTo>
                    <a:pt x="1074" y="3"/>
                  </a:lnTo>
                  <a:lnTo>
                    <a:pt x="1075" y="3"/>
                  </a:lnTo>
                  <a:lnTo>
                    <a:pt x="1076" y="4"/>
                  </a:lnTo>
                  <a:lnTo>
                    <a:pt x="1077" y="4"/>
                  </a:lnTo>
                  <a:lnTo>
                    <a:pt x="1078" y="4"/>
                  </a:lnTo>
                  <a:lnTo>
                    <a:pt x="1080" y="4"/>
                  </a:lnTo>
                  <a:lnTo>
                    <a:pt x="1081" y="5"/>
                  </a:lnTo>
                  <a:lnTo>
                    <a:pt x="1082" y="8"/>
                  </a:lnTo>
                  <a:lnTo>
                    <a:pt x="1083" y="29"/>
                  </a:lnTo>
                  <a:lnTo>
                    <a:pt x="1084" y="130"/>
                  </a:lnTo>
                  <a:lnTo>
                    <a:pt x="1086" y="424"/>
                  </a:lnTo>
                  <a:lnTo>
                    <a:pt x="1087" y="1055"/>
                  </a:lnTo>
                  <a:lnTo>
                    <a:pt x="1088" y="1996"/>
                  </a:lnTo>
                  <a:lnTo>
                    <a:pt x="1089" y="2891"/>
                  </a:lnTo>
                  <a:lnTo>
                    <a:pt x="1091" y="3215"/>
                  </a:lnTo>
                  <a:lnTo>
                    <a:pt x="1092" y="2740"/>
                  </a:lnTo>
                  <a:lnTo>
                    <a:pt x="1093" y="1778"/>
                  </a:lnTo>
                  <a:lnTo>
                    <a:pt x="1094" y="875"/>
                  </a:lnTo>
                  <a:lnTo>
                    <a:pt x="1095" y="323"/>
                  </a:lnTo>
                  <a:lnTo>
                    <a:pt x="1097" y="88"/>
                  </a:lnTo>
                  <a:lnTo>
                    <a:pt x="1098" y="19"/>
                  </a:lnTo>
                  <a:lnTo>
                    <a:pt x="1099" y="5"/>
                  </a:lnTo>
                  <a:lnTo>
                    <a:pt x="1100" y="4"/>
                  </a:lnTo>
                  <a:lnTo>
                    <a:pt x="1102" y="4"/>
                  </a:lnTo>
                  <a:lnTo>
                    <a:pt x="1103" y="4"/>
                  </a:lnTo>
                  <a:lnTo>
                    <a:pt x="1104" y="3"/>
                  </a:lnTo>
                  <a:lnTo>
                    <a:pt x="1105" y="4"/>
                  </a:lnTo>
                  <a:lnTo>
                    <a:pt x="1106" y="4"/>
                  </a:lnTo>
                  <a:lnTo>
                    <a:pt x="1108" y="5"/>
                  </a:lnTo>
                  <a:lnTo>
                    <a:pt x="1109" y="5"/>
                  </a:lnTo>
                  <a:lnTo>
                    <a:pt x="1110" y="4"/>
                  </a:lnTo>
                  <a:lnTo>
                    <a:pt x="1111" y="3"/>
                  </a:lnTo>
                  <a:lnTo>
                    <a:pt x="1112" y="2"/>
                  </a:lnTo>
                  <a:lnTo>
                    <a:pt x="1114" y="1"/>
                  </a:lnTo>
                  <a:lnTo>
                    <a:pt x="1115" y="1"/>
                  </a:lnTo>
                  <a:lnTo>
                    <a:pt x="1116" y="2"/>
                  </a:lnTo>
                  <a:lnTo>
                    <a:pt x="1117" y="3"/>
                  </a:lnTo>
                  <a:lnTo>
                    <a:pt x="1119" y="3"/>
                  </a:lnTo>
                  <a:lnTo>
                    <a:pt x="1120" y="3"/>
                  </a:lnTo>
                  <a:lnTo>
                    <a:pt x="1121" y="3"/>
                  </a:lnTo>
                  <a:lnTo>
                    <a:pt x="1122" y="4"/>
                  </a:lnTo>
                  <a:lnTo>
                    <a:pt x="1123" y="12"/>
                  </a:lnTo>
                  <a:lnTo>
                    <a:pt x="1125" y="48"/>
                  </a:lnTo>
                  <a:lnTo>
                    <a:pt x="1126" y="188"/>
                  </a:lnTo>
                  <a:lnTo>
                    <a:pt x="1127" y="534"/>
                  </a:lnTo>
                  <a:lnTo>
                    <a:pt x="1128" y="1169"/>
                  </a:lnTo>
                  <a:lnTo>
                    <a:pt x="1129" y="1999"/>
                  </a:lnTo>
                  <a:lnTo>
                    <a:pt x="1131" y="2669"/>
                  </a:lnTo>
                  <a:lnTo>
                    <a:pt x="1132" y="2756"/>
                  </a:lnTo>
                  <a:lnTo>
                    <a:pt x="1133" y="2172"/>
                  </a:lnTo>
                  <a:lnTo>
                    <a:pt x="1134" y="1291"/>
                  </a:lnTo>
                  <a:lnTo>
                    <a:pt x="1136" y="581"/>
                  </a:lnTo>
                  <a:lnTo>
                    <a:pt x="1137" y="202"/>
                  </a:lnTo>
                  <a:lnTo>
                    <a:pt x="1138" y="62"/>
                  </a:lnTo>
                  <a:lnTo>
                    <a:pt x="1139" y="23"/>
                  </a:lnTo>
                  <a:lnTo>
                    <a:pt x="1140" y="14"/>
                  </a:lnTo>
                  <a:lnTo>
                    <a:pt x="1142" y="10"/>
                  </a:lnTo>
                  <a:lnTo>
                    <a:pt x="1143" y="8"/>
                  </a:lnTo>
                  <a:lnTo>
                    <a:pt x="1144" y="7"/>
                  </a:lnTo>
                  <a:lnTo>
                    <a:pt x="1145" y="12"/>
                  </a:lnTo>
                  <a:lnTo>
                    <a:pt x="1146" y="37"/>
                  </a:lnTo>
                  <a:lnTo>
                    <a:pt x="1148" y="140"/>
                  </a:lnTo>
                  <a:lnTo>
                    <a:pt x="1149" y="429"/>
                  </a:lnTo>
                  <a:lnTo>
                    <a:pt x="1150" y="1023"/>
                  </a:lnTo>
                  <a:lnTo>
                    <a:pt x="1151" y="1889"/>
                  </a:lnTo>
                  <a:lnTo>
                    <a:pt x="1153" y="2707"/>
                  </a:lnTo>
                  <a:lnTo>
                    <a:pt x="1154" y="3011"/>
                  </a:lnTo>
                  <a:lnTo>
                    <a:pt x="1155" y="2590"/>
                  </a:lnTo>
                  <a:lnTo>
                    <a:pt x="1156" y="1714"/>
                  </a:lnTo>
                  <a:lnTo>
                    <a:pt x="1157" y="871"/>
                  </a:lnTo>
                  <a:lnTo>
                    <a:pt x="1159" y="346"/>
                  </a:lnTo>
                  <a:lnTo>
                    <a:pt x="1160" y="114"/>
                  </a:lnTo>
                  <a:lnTo>
                    <a:pt x="1161" y="37"/>
                  </a:lnTo>
                  <a:lnTo>
                    <a:pt x="1162" y="17"/>
                  </a:lnTo>
                  <a:lnTo>
                    <a:pt x="1164" y="11"/>
                  </a:lnTo>
                  <a:lnTo>
                    <a:pt x="1165" y="10"/>
                  </a:lnTo>
                  <a:lnTo>
                    <a:pt x="1166" y="18"/>
                  </a:lnTo>
                  <a:lnTo>
                    <a:pt x="1167" y="64"/>
                  </a:lnTo>
                  <a:lnTo>
                    <a:pt x="1168" y="199"/>
                  </a:lnTo>
                  <a:lnTo>
                    <a:pt x="1170" y="516"/>
                  </a:lnTo>
                  <a:lnTo>
                    <a:pt x="1171" y="1069"/>
                  </a:lnTo>
                  <a:lnTo>
                    <a:pt x="1172" y="1831"/>
                  </a:lnTo>
                  <a:lnTo>
                    <a:pt x="1173" y="2459"/>
                  </a:lnTo>
                  <a:lnTo>
                    <a:pt x="1174" y="2654"/>
                  </a:lnTo>
                  <a:lnTo>
                    <a:pt x="1176" y="2279"/>
                  </a:lnTo>
                  <a:lnTo>
                    <a:pt x="1177" y="1538"/>
                  </a:lnTo>
                  <a:lnTo>
                    <a:pt x="1178" y="808"/>
                  </a:lnTo>
                  <a:lnTo>
                    <a:pt x="1179" y="329"/>
                  </a:lnTo>
                  <a:lnTo>
                    <a:pt x="1181" y="108"/>
                  </a:lnTo>
                  <a:lnTo>
                    <a:pt x="1182" y="40"/>
                  </a:lnTo>
                  <a:lnTo>
                    <a:pt x="1183" y="56"/>
                  </a:lnTo>
                  <a:lnTo>
                    <a:pt x="1184" y="183"/>
                  </a:lnTo>
                  <a:lnTo>
                    <a:pt x="1185" y="556"/>
                  </a:lnTo>
                  <a:lnTo>
                    <a:pt x="1187" y="1308"/>
                  </a:lnTo>
                  <a:lnTo>
                    <a:pt x="1188" y="2514"/>
                  </a:lnTo>
                  <a:lnTo>
                    <a:pt x="1189" y="3830"/>
                  </a:lnTo>
                  <a:lnTo>
                    <a:pt x="1190" y="4592"/>
                  </a:lnTo>
                  <a:lnTo>
                    <a:pt x="1191" y="4315"/>
                  </a:lnTo>
                  <a:lnTo>
                    <a:pt x="1193" y="3253"/>
                  </a:lnTo>
                  <a:lnTo>
                    <a:pt x="1194" y="1850"/>
                  </a:lnTo>
                  <a:lnTo>
                    <a:pt x="1195" y="810"/>
                  </a:lnTo>
                  <a:lnTo>
                    <a:pt x="1196" y="274"/>
                  </a:lnTo>
                  <a:lnTo>
                    <a:pt x="1198" y="81"/>
                  </a:lnTo>
                  <a:lnTo>
                    <a:pt x="1199" y="38"/>
                  </a:lnTo>
                  <a:lnTo>
                    <a:pt x="1200" y="35"/>
                  </a:lnTo>
                  <a:lnTo>
                    <a:pt x="1201" y="35"/>
                  </a:lnTo>
                  <a:lnTo>
                    <a:pt x="1202" y="28"/>
                  </a:lnTo>
                  <a:lnTo>
                    <a:pt x="1204" y="19"/>
                  </a:lnTo>
                  <a:lnTo>
                    <a:pt x="1205" y="11"/>
                  </a:lnTo>
                  <a:lnTo>
                    <a:pt x="1206" y="7"/>
                  </a:lnTo>
                  <a:lnTo>
                    <a:pt x="1207" y="5"/>
                  </a:lnTo>
                  <a:lnTo>
                    <a:pt x="1209" y="7"/>
                  </a:lnTo>
                  <a:lnTo>
                    <a:pt x="1210" y="11"/>
                  </a:lnTo>
                  <a:lnTo>
                    <a:pt x="1211" y="15"/>
                  </a:lnTo>
                  <a:lnTo>
                    <a:pt x="1212" y="18"/>
                  </a:lnTo>
                  <a:lnTo>
                    <a:pt x="1213" y="19"/>
                  </a:lnTo>
                  <a:lnTo>
                    <a:pt x="1215" y="16"/>
                  </a:lnTo>
                  <a:lnTo>
                    <a:pt x="1216" y="12"/>
                  </a:lnTo>
                  <a:lnTo>
                    <a:pt x="1217" y="7"/>
                  </a:lnTo>
                  <a:lnTo>
                    <a:pt x="1218" y="4"/>
                  </a:lnTo>
                  <a:lnTo>
                    <a:pt x="1219" y="3"/>
                  </a:lnTo>
                  <a:lnTo>
                    <a:pt x="1221" y="3"/>
                  </a:lnTo>
                  <a:lnTo>
                    <a:pt x="1222" y="2"/>
                  </a:lnTo>
                  <a:lnTo>
                    <a:pt x="1223" y="2"/>
                  </a:lnTo>
                  <a:lnTo>
                    <a:pt x="1224" y="1"/>
                  </a:lnTo>
                  <a:lnTo>
                    <a:pt x="1226" y="2"/>
                  </a:lnTo>
                  <a:lnTo>
                    <a:pt x="1227" y="8"/>
                  </a:lnTo>
                  <a:lnTo>
                    <a:pt x="1228" y="29"/>
                  </a:lnTo>
                  <a:lnTo>
                    <a:pt x="1229" y="81"/>
                  </a:lnTo>
                  <a:lnTo>
                    <a:pt x="1230" y="199"/>
                  </a:lnTo>
                  <a:lnTo>
                    <a:pt x="1232" y="438"/>
                  </a:lnTo>
                  <a:lnTo>
                    <a:pt x="1233" y="868"/>
                  </a:lnTo>
                  <a:lnTo>
                    <a:pt x="1234" y="1510"/>
                  </a:lnTo>
                  <a:lnTo>
                    <a:pt x="1235" y="2239"/>
                  </a:lnTo>
                  <a:lnTo>
                    <a:pt x="1236" y="2780"/>
                  </a:lnTo>
                  <a:lnTo>
                    <a:pt x="1238" y="2857"/>
                  </a:lnTo>
                  <a:lnTo>
                    <a:pt x="1239" y="2417"/>
                  </a:lnTo>
                  <a:lnTo>
                    <a:pt x="1240" y="1745"/>
                  </a:lnTo>
                  <a:lnTo>
                    <a:pt x="1241" y="1325"/>
                  </a:lnTo>
                  <a:lnTo>
                    <a:pt x="1243" y="1520"/>
                  </a:lnTo>
                  <a:lnTo>
                    <a:pt x="1244" y="2339"/>
                  </a:lnTo>
                  <a:lnTo>
                    <a:pt x="1245" y="3388"/>
                  </a:lnTo>
                  <a:lnTo>
                    <a:pt x="1246" y="4037"/>
                  </a:lnTo>
                  <a:lnTo>
                    <a:pt x="1247" y="3902"/>
                  </a:lnTo>
                  <a:lnTo>
                    <a:pt x="1249" y="3135"/>
                  </a:lnTo>
                  <a:lnTo>
                    <a:pt x="1250" y="2221"/>
                  </a:lnTo>
                  <a:lnTo>
                    <a:pt x="1251" y="1521"/>
                  </a:lnTo>
                  <a:lnTo>
                    <a:pt x="1252" y="1040"/>
                  </a:lnTo>
                  <a:lnTo>
                    <a:pt x="1254" y="666"/>
                  </a:lnTo>
                  <a:lnTo>
                    <a:pt x="1255" y="380"/>
                  </a:lnTo>
                  <a:lnTo>
                    <a:pt x="1256" y="268"/>
                  </a:lnTo>
                  <a:lnTo>
                    <a:pt x="1257" y="435"/>
                  </a:lnTo>
                  <a:lnTo>
                    <a:pt x="1258" y="992"/>
                  </a:lnTo>
                  <a:lnTo>
                    <a:pt x="1260" y="1878"/>
                  </a:lnTo>
                  <a:lnTo>
                    <a:pt x="1261" y="2779"/>
                  </a:lnTo>
                  <a:lnTo>
                    <a:pt x="1262" y="3207"/>
                  </a:lnTo>
                  <a:lnTo>
                    <a:pt x="1263" y="2857"/>
                  </a:lnTo>
                  <a:lnTo>
                    <a:pt x="1264" y="1953"/>
                  </a:lnTo>
                  <a:lnTo>
                    <a:pt x="1266" y="1009"/>
                  </a:lnTo>
                  <a:lnTo>
                    <a:pt x="1267" y="395"/>
                  </a:lnTo>
                  <a:lnTo>
                    <a:pt x="1268" y="120"/>
                  </a:lnTo>
                  <a:lnTo>
                    <a:pt x="1269" y="34"/>
                  </a:lnTo>
                  <a:lnTo>
                    <a:pt x="1271" y="13"/>
                  </a:lnTo>
                  <a:lnTo>
                    <a:pt x="1272" y="9"/>
                  </a:lnTo>
                  <a:lnTo>
                    <a:pt x="1273" y="8"/>
                  </a:lnTo>
                  <a:lnTo>
                    <a:pt x="1274" y="7"/>
                  </a:lnTo>
                  <a:lnTo>
                    <a:pt x="1275" y="7"/>
                  </a:lnTo>
                  <a:lnTo>
                    <a:pt x="1277" y="6"/>
                  </a:lnTo>
                  <a:lnTo>
                    <a:pt x="1278" y="7"/>
                  </a:lnTo>
                  <a:lnTo>
                    <a:pt x="1279" y="7"/>
                  </a:lnTo>
                  <a:lnTo>
                    <a:pt x="1280" y="8"/>
                  </a:lnTo>
                  <a:lnTo>
                    <a:pt x="1281" y="8"/>
                  </a:lnTo>
                  <a:lnTo>
                    <a:pt x="1283" y="9"/>
                  </a:lnTo>
                  <a:lnTo>
                    <a:pt x="1284" y="9"/>
                  </a:lnTo>
                  <a:lnTo>
                    <a:pt x="1285" y="9"/>
                  </a:lnTo>
                  <a:lnTo>
                    <a:pt x="1286" y="8"/>
                  </a:lnTo>
                  <a:lnTo>
                    <a:pt x="1288" y="7"/>
                  </a:lnTo>
                  <a:lnTo>
                    <a:pt x="1289" y="7"/>
                  </a:lnTo>
                  <a:lnTo>
                    <a:pt x="1290" y="9"/>
                  </a:lnTo>
                  <a:lnTo>
                    <a:pt x="1291" y="27"/>
                  </a:lnTo>
                  <a:lnTo>
                    <a:pt x="1292" y="103"/>
                  </a:lnTo>
                  <a:lnTo>
                    <a:pt x="1294" y="324"/>
                  </a:lnTo>
                  <a:lnTo>
                    <a:pt x="1295" y="786"/>
                  </a:lnTo>
                  <a:lnTo>
                    <a:pt x="1296" y="1473"/>
                  </a:lnTo>
                  <a:lnTo>
                    <a:pt x="1297" y="2158"/>
                  </a:lnTo>
                  <a:lnTo>
                    <a:pt x="1299" y="2464"/>
                  </a:lnTo>
                  <a:lnTo>
                    <a:pt x="1300" y="2199"/>
                  </a:lnTo>
                  <a:lnTo>
                    <a:pt x="1301" y="1513"/>
                  </a:lnTo>
                  <a:lnTo>
                    <a:pt x="1302" y="798"/>
                  </a:lnTo>
                  <a:lnTo>
                    <a:pt x="1303" y="326"/>
                  </a:lnTo>
                  <a:lnTo>
                    <a:pt x="1305" y="106"/>
                  </a:lnTo>
                  <a:lnTo>
                    <a:pt x="1306" y="30"/>
                  </a:lnTo>
                  <a:lnTo>
                    <a:pt x="1307" y="9"/>
                  </a:lnTo>
                  <a:lnTo>
                    <a:pt x="1308" y="4"/>
                  </a:lnTo>
                  <a:lnTo>
                    <a:pt x="1309" y="5"/>
                  </a:lnTo>
                  <a:lnTo>
                    <a:pt x="1311" y="9"/>
                  </a:lnTo>
                  <a:lnTo>
                    <a:pt x="1312" y="21"/>
                  </a:lnTo>
                  <a:lnTo>
                    <a:pt x="1313" y="48"/>
                  </a:lnTo>
                  <a:lnTo>
                    <a:pt x="1314" y="110"/>
                  </a:lnTo>
                  <a:lnTo>
                    <a:pt x="1316" y="247"/>
                  </a:lnTo>
                  <a:lnTo>
                    <a:pt x="1317" y="537"/>
                  </a:lnTo>
                  <a:lnTo>
                    <a:pt x="1318" y="1039"/>
                  </a:lnTo>
                  <a:lnTo>
                    <a:pt x="1319" y="1678"/>
                  </a:lnTo>
                  <a:lnTo>
                    <a:pt x="1320" y="2164"/>
                  </a:lnTo>
                  <a:lnTo>
                    <a:pt x="1322" y="2179"/>
                  </a:lnTo>
                  <a:lnTo>
                    <a:pt x="1323" y="1683"/>
                  </a:lnTo>
                  <a:lnTo>
                    <a:pt x="1324" y="986"/>
                  </a:lnTo>
                  <a:lnTo>
                    <a:pt x="1325" y="435"/>
                  </a:lnTo>
                  <a:lnTo>
                    <a:pt x="1326" y="146"/>
                  </a:lnTo>
                  <a:lnTo>
                    <a:pt x="1328" y="41"/>
                  </a:lnTo>
                  <a:lnTo>
                    <a:pt x="1329" y="13"/>
                  </a:lnTo>
                  <a:lnTo>
                    <a:pt x="1330" y="7"/>
                  </a:lnTo>
                  <a:lnTo>
                    <a:pt x="1331" y="6"/>
                  </a:lnTo>
                  <a:lnTo>
                    <a:pt x="1333" y="6"/>
                  </a:lnTo>
                  <a:lnTo>
                    <a:pt x="1334" y="9"/>
                  </a:lnTo>
                  <a:lnTo>
                    <a:pt x="1335" y="11"/>
                  </a:lnTo>
                  <a:lnTo>
                    <a:pt x="1336" y="11"/>
                  </a:lnTo>
                  <a:lnTo>
                    <a:pt x="1337" y="10"/>
                  </a:lnTo>
                  <a:lnTo>
                    <a:pt x="1339" y="8"/>
                  </a:lnTo>
                  <a:lnTo>
                    <a:pt x="1340" y="6"/>
                  </a:lnTo>
                  <a:lnTo>
                    <a:pt x="1341" y="4"/>
                  </a:lnTo>
                  <a:lnTo>
                    <a:pt x="1342" y="3"/>
                  </a:lnTo>
                  <a:lnTo>
                    <a:pt x="1344" y="5"/>
                  </a:lnTo>
                  <a:lnTo>
                    <a:pt x="1345" y="4"/>
                  </a:lnTo>
                  <a:lnTo>
                    <a:pt x="1346" y="4"/>
                  </a:lnTo>
                  <a:lnTo>
                    <a:pt x="1347" y="4"/>
                  </a:lnTo>
                  <a:lnTo>
                    <a:pt x="1348" y="4"/>
                  </a:lnTo>
                  <a:lnTo>
                    <a:pt x="1350" y="4"/>
                  </a:lnTo>
                  <a:lnTo>
                    <a:pt x="1351" y="3"/>
                  </a:lnTo>
                  <a:lnTo>
                    <a:pt x="1352" y="3"/>
                  </a:lnTo>
                  <a:lnTo>
                    <a:pt x="1353" y="3"/>
                  </a:lnTo>
                  <a:lnTo>
                    <a:pt x="1354" y="4"/>
                  </a:lnTo>
                  <a:lnTo>
                    <a:pt x="1356" y="3"/>
                  </a:lnTo>
                  <a:lnTo>
                    <a:pt x="1357" y="2"/>
                  </a:lnTo>
                  <a:lnTo>
                    <a:pt x="1358" y="1"/>
                  </a:lnTo>
                  <a:lnTo>
                    <a:pt x="1359" y="1"/>
                  </a:lnTo>
                  <a:lnTo>
                    <a:pt x="1361" y="1"/>
                  </a:lnTo>
                  <a:lnTo>
                    <a:pt x="1362" y="2"/>
                  </a:lnTo>
                  <a:lnTo>
                    <a:pt x="1363" y="4"/>
                  </a:lnTo>
                  <a:lnTo>
                    <a:pt x="1364" y="4"/>
                  </a:lnTo>
                  <a:lnTo>
                    <a:pt x="1365" y="4"/>
                  </a:lnTo>
                  <a:lnTo>
                    <a:pt x="1367" y="3"/>
                  </a:lnTo>
                  <a:lnTo>
                    <a:pt x="1368" y="4"/>
                  </a:lnTo>
                  <a:lnTo>
                    <a:pt x="1369" y="3"/>
                  </a:lnTo>
                  <a:lnTo>
                    <a:pt x="1370" y="3"/>
                  </a:lnTo>
                  <a:lnTo>
                    <a:pt x="1371" y="2"/>
                  </a:lnTo>
                  <a:lnTo>
                    <a:pt x="1373" y="2"/>
                  </a:lnTo>
                  <a:lnTo>
                    <a:pt x="1374" y="2"/>
                  </a:lnTo>
                  <a:lnTo>
                    <a:pt x="1375" y="4"/>
                  </a:lnTo>
                  <a:lnTo>
                    <a:pt x="1376" y="10"/>
                  </a:lnTo>
                  <a:lnTo>
                    <a:pt x="1378" y="31"/>
                  </a:lnTo>
                  <a:lnTo>
                    <a:pt x="1379" y="90"/>
                  </a:lnTo>
                  <a:lnTo>
                    <a:pt x="1380" y="220"/>
                  </a:lnTo>
                  <a:lnTo>
                    <a:pt x="1381" y="444"/>
                  </a:lnTo>
                  <a:lnTo>
                    <a:pt x="1382" y="719"/>
                  </a:lnTo>
                  <a:lnTo>
                    <a:pt x="1384" y="935"/>
                  </a:lnTo>
                  <a:lnTo>
                    <a:pt x="1385" y="962"/>
                  </a:lnTo>
                  <a:lnTo>
                    <a:pt x="1386" y="771"/>
                  </a:lnTo>
                  <a:lnTo>
                    <a:pt x="1387" y="481"/>
                  </a:lnTo>
                  <a:lnTo>
                    <a:pt x="1389" y="236"/>
                  </a:lnTo>
                  <a:lnTo>
                    <a:pt x="1390" y="99"/>
                  </a:lnTo>
                  <a:lnTo>
                    <a:pt x="1391" y="43"/>
                  </a:lnTo>
                  <a:lnTo>
                    <a:pt x="1392" y="22"/>
                  </a:lnTo>
                  <a:lnTo>
                    <a:pt x="1393" y="13"/>
                  </a:lnTo>
                  <a:lnTo>
                    <a:pt x="1395" y="9"/>
                  </a:lnTo>
                  <a:lnTo>
                    <a:pt x="1396" y="7"/>
                  </a:lnTo>
                  <a:lnTo>
                    <a:pt x="1397" y="5"/>
                  </a:lnTo>
                  <a:lnTo>
                    <a:pt x="1398" y="5"/>
                  </a:lnTo>
                  <a:lnTo>
                    <a:pt x="1399" y="5"/>
                  </a:lnTo>
                  <a:lnTo>
                    <a:pt x="1401" y="5"/>
                  </a:lnTo>
                  <a:lnTo>
                    <a:pt x="1402" y="4"/>
                  </a:lnTo>
                  <a:lnTo>
                    <a:pt x="1403" y="4"/>
                  </a:lnTo>
                  <a:lnTo>
                    <a:pt x="1404" y="3"/>
                  </a:lnTo>
                  <a:lnTo>
                    <a:pt x="1406" y="3"/>
                  </a:lnTo>
                  <a:lnTo>
                    <a:pt x="1407" y="3"/>
                  </a:lnTo>
                  <a:lnTo>
                    <a:pt x="1408" y="3"/>
                  </a:lnTo>
                  <a:lnTo>
                    <a:pt x="1409" y="2"/>
                  </a:lnTo>
                  <a:lnTo>
                    <a:pt x="1410" y="1"/>
                  </a:lnTo>
                  <a:lnTo>
                    <a:pt x="1412" y="1"/>
                  </a:lnTo>
                  <a:lnTo>
                    <a:pt x="1413" y="2"/>
                  </a:lnTo>
                  <a:lnTo>
                    <a:pt x="1414" y="4"/>
                  </a:lnTo>
                  <a:lnTo>
                    <a:pt x="1415" y="15"/>
                  </a:lnTo>
                  <a:lnTo>
                    <a:pt x="1416" y="63"/>
                  </a:lnTo>
                  <a:lnTo>
                    <a:pt x="1418" y="215"/>
                  </a:lnTo>
                  <a:lnTo>
                    <a:pt x="1419" y="578"/>
                  </a:lnTo>
                  <a:lnTo>
                    <a:pt x="1420" y="1220"/>
                  </a:lnTo>
                  <a:lnTo>
                    <a:pt x="1421" y="2005"/>
                  </a:lnTo>
                  <a:lnTo>
                    <a:pt x="1423" y="2584"/>
                  </a:lnTo>
                  <a:lnTo>
                    <a:pt x="1424" y="2592"/>
                  </a:lnTo>
                  <a:lnTo>
                    <a:pt x="1425" y="2011"/>
                  </a:lnTo>
                  <a:lnTo>
                    <a:pt x="1426" y="1200"/>
                  </a:lnTo>
                  <a:lnTo>
                    <a:pt x="1427" y="550"/>
                  </a:lnTo>
                  <a:lnTo>
                    <a:pt x="1429" y="196"/>
                  </a:lnTo>
                  <a:lnTo>
                    <a:pt x="1430" y="58"/>
                  </a:lnTo>
                  <a:lnTo>
                    <a:pt x="1431" y="19"/>
                  </a:lnTo>
                  <a:lnTo>
                    <a:pt x="1432" y="9"/>
                  </a:lnTo>
                  <a:lnTo>
                    <a:pt x="1433" y="6"/>
                  </a:lnTo>
                  <a:lnTo>
                    <a:pt x="1435" y="5"/>
                  </a:lnTo>
                  <a:lnTo>
                    <a:pt x="1436" y="5"/>
                  </a:lnTo>
                  <a:lnTo>
                    <a:pt x="1437" y="5"/>
                  </a:lnTo>
                  <a:lnTo>
                    <a:pt x="1438" y="5"/>
                  </a:lnTo>
                  <a:lnTo>
                    <a:pt x="1440" y="5"/>
                  </a:lnTo>
                  <a:lnTo>
                    <a:pt x="1441" y="6"/>
                  </a:lnTo>
                  <a:lnTo>
                    <a:pt x="1442" y="6"/>
                  </a:lnTo>
                  <a:lnTo>
                    <a:pt x="1443" y="5"/>
                  </a:lnTo>
                  <a:lnTo>
                    <a:pt x="1444" y="5"/>
                  </a:lnTo>
                  <a:lnTo>
                    <a:pt x="1446" y="4"/>
                  </a:lnTo>
                  <a:lnTo>
                    <a:pt x="1447" y="3"/>
                  </a:lnTo>
                  <a:lnTo>
                    <a:pt x="1448" y="3"/>
                  </a:lnTo>
                  <a:lnTo>
                    <a:pt x="1449" y="3"/>
                  </a:lnTo>
                  <a:lnTo>
                    <a:pt x="1451" y="4"/>
                  </a:lnTo>
                  <a:lnTo>
                    <a:pt x="1452" y="12"/>
                  </a:lnTo>
                  <a:lnTo>
                    <a:pt x="1453" y="44"/>
                  </a:lnTo>
                  <a:lnTo>
                    <a:pt x="1454" y="146"/>
                  </a:lnTo>
                  <a:lnTo>
                    <a:pt x="1455" y="395"/>
                  </a:lnTo>
                  <a:lnTo>
                    <a:pt x="1457" y="819"/>
                  </a:lnTo>
                  <a:lnTo>
                    <a:pt x="1458" y="1322"/>
                  </a:lnTo>
                  <a:lnTo>
                    <a:pt x="1459" y="1660"/>
                  </a:lnTo>
                  <a:lnTo>
                    <a:pt x="1460" y="1615"/>
                  </a:lnTo>
                  <a:lnTo>
                    <a:pt x="1461" y="1213"/>
                  </a:lnTo>
                  <a:lnTo>
                    <a:pt x="1463" y="705"/>
                  </a:lnTo>
                  <a:lnTo>
                    <a:pt x="1464" y="340"/>
                  </a:lnTo>
                  <a:lnTo>
                    <a:pt x="1465" y="221"/>
                  </a:lnTo>
                  <a:lnTo>
                    <a:pt x="1466" y="400"/>
                  </a:lnTo>
                  <a:lnTo>
                    <a:pt x="1468" y="929"/>
                  </a:lnTo>
                  <a:lnTo>
                    <a:pt x="1469" y="1804"/>
                  </a:lnTo>
                  <a:lnTo>
                    <a:pt x="1470" y="2696"/>
                  </a:lnTo>
                  <a:lnTo>
                    <a:pt x="1471" y="3131"/>
                  </a:lnTo>
                  <a:lnTo>
                    <a:pt x="1472" y="2795"/>
                  </a:lnTo>
                  <a:lnTo>
                    <a:pt x="1474" y="1900"/>
                  </a:lnTo>
                  <a:lnTo>
                    <a:pt x="1475" y="975"/>
                  </a:lnTo>
                  <a:lnTo>
                    <a:pt x="1476" y="385"/>
                  </a:lnTo>
                  <a:lnTo>
                    <a:pt x="1477" y="129"/>
                  </a:lnTo>
                  <a:lnTo>
                    <a:pt x="1478" y="48"/>
                  </a:lnTo>
                  <a:lnTo>
                    <a:pt x="1480" y="27"/>
                  </a:lnTo>
                  <a:lnTo>
                    <a:pt x="1481" y="29"/>
                  </a:lnTo>
                  <a:lnTo>
                    <a:pt x="1482" y="48"/>
                  </a:lnTo>
                  <a:lnTo>
                    <a:pt x="1483" y="80"/>
                  </a:lnTo>
                  <a:lnTo>
                    <a:pt x="1485" y="119"/>
                  </a:lnTo>
                  <a:lnTo>
                    <a:pt x="1486" y="158"/>
                  </a:lnTo>
                  <a:lnTo>
                    <a:pt x="1487" y="210"/>
                  </a:lnTo>
                  <a:lnTo>
                    <a:pt x="1488" y="252"/>
                  </a:lnTo>
                  <a:lnTo>
                    <a:pt x="1489" y="294"/>
                  </a:lnTo>
                  <a:lnTo>
                    <a:pt x="1491" y="336"/>
                  </a:lnTo>
                  <a:lnTo>
                    <a:pt x="1492" y="386"/>
                  </a:lnTo>
                  <a:lnTo>
                    <a:pt x="1493" y="445"/>
                  </a:lnTo>
                  <a:lnTo>
                    <a:pt x="1494" y="509"/>
                  </a:lnTo>
                  <a:lnTo>
                    <a:pt x="1496" y="571"/>
                  </a:lnTo>
                  <a:lnTo>
                    <a:pt x="1497" y="639"/>
                  </a:lnTo>
                  <a:lnTo>
                    <a:pt x="1498" y="744"/>
                  </a:lnTo>
                  <a:lnTo>
                    <a:pt x="1499" y="965"/>
                  </a:lnTo>
                  <a:lnTo>
                    <a:pt x="1500" y="1429"/>
                  </a:lnTo>
                  <a:lnTo>
                    <a:pt x="1502" y="2211"/>
                  </a:lnTo>
                  <a:lnTo>
                    <a:pt x="1503" y="3130"/>
                  </a:lnTo>
                  <a:lnTo>
                    <a:pt x="1504" y="3694"/>
                  </a:lnTo>
                  <a:lnTo>
                    <a:pt x="1505" y="3472"/>
                  </a:lnTo>
                  <a:lnTo>
                    <a:pt x="1506" y="2534"/>
                  </a:lnTo>
                  <a:lnTo>
                    <a:pt x="1508" y="1415"/>
                  </a:lnTo>
                  <a:lnTo>
                    <a:pt x="1509" y="626"/>
                  </a:lnTo>
                  <a:lnTo>
                    <a:pt x="1510" y="267"/>
                  </a:lnTo>
                  <a:lnTo>
                    <a:pt x="1511" y="228"/>
                  </a:lnTo>
                  <a:lnTo>
                    <a:pt x="1513" y="462"/>
                  </a:lnTo>
                  <a:lnTo>
                    <a:pt x="1514" y="976"/>
                  </a:lnTo>
                  <a:lnTo>
                    <a:pt x="1515" y="1689"/>
                  </a:lnTo>
                  <a:lnTo>
                    <a:pt x="1516" y="2274"/>
                  </a:lnTo>
                  <a:lnTo>
                    <a:pt x="1517" y="2377"/>
                  </a:lnTo>
                  <a:lnTo>
                    <a:pt x="1519" y="1908"/>
                  </a:lnTo>
                  <a:lnTo>
                    <a:pt x="1520" y="1151"/>
                  </a:lnTo>
                  <a:lnTo>
                    <a:pt x="1521" y="522"/>
                  </a:lnTo>
                  <a:lnTo>
                    <a:pt x="1522" y="181"/>
                  </a:lnTo>
                  <a:lnTo>
                    <a:pt x="1523" y="61"/>
                  </a:lnTo>
                  <a:lnTo>
                    <a:pt x="1525" y="30"/>
                  </a:lnTo>
                  <a:lnTo>
                    <a:pt x="1526" y="25"/>
                  </a:lnTo>
                  <a:lnTo>
                    <a:pt x="1527" y="24"/>
                  </a:lnTo>
                  <a:lnTo>
                    <a:pt x="1528" y="22"/>
                  </a:lnTo>
                  <a:lnTo>
                    <a:pt x="1530" y="20"/>
                  </a:lnTo>
                  <a:lnTo>
                    <a:pt x="1531" y="20"/>
                  </a:lnTo>
                  <a:lnTo>
                    <a:pt x="1532" y="19"/>
                  </a:lnTo>
                  <a:lnTo>
                    <a:pt x="1533" y="17"/>
                  </a:lnTo>
                  <a:lnTo>
                    <a:pt x="1534" y="15"/>
                  </a:lnTo>
                  <a:lnTo>
                    <a:pt x="1536" y="14"/>
                  </a:lnTo>
                  <a:lnTo>
                    <a:pt x="1537" y="13"/>
                  </a:lnTo>
                  <a:lnTo>
                    <a:pt x="1538" y="14"/>
                  </a:lnTo>
                  <a:lnTo>
                    <a:pt x="1539" y="14"/>
                  </a:lnTo>
                  <a:lnTo>
                    <a:pt x="1541" y="14"/>
                  </a:lnTo>
                  <a:lnTo>
                    <a:pt x="1542" y="13"/>
                  </a:lnTo>
                  <a:lnTo>
                    <a:pt x="1543" y="13"/>
                  </a:lnTo>
                  <a:lnTo>
                    <a:pt x="1544" y="13"/>
                  </a:lnTo>
                  <a:lnTo>
                    <a:pt x="1545" y="13"/>
                  </a:lnTo>
                  <a:lnTo>
                    <a:pt x="1547" y="12"/>
                  </a:lnTo>
                  <a:lnTo>
                    <a:pt x="1548" y="12"/>
                  </a:lnTo>
                  <a:lnTo>
                    <a:pt x="1549" y="12"/>
                  </a:lnTo>
                  <a:lnTo>
                    <a:pt x="1550" y="11"/>
                  </a:lnTo>
                  <a:lnTo>
                    <a:pt x="1551" y="11"/>
                  </a:lnTo>
                  <a:lnTo>
                    <a:pt x="1553" y="12"/>
                  </a:lnTo>
                  <a:lnTo>
                    <a:pt x="1554" y="20"/>
                  </a:lnTo>
                  <a:lnTo>
                    <a:pt x="1555" y="45"/>
                  </a:lnTo>
                  <a:lnTo>
                    <a:pt x="1556" y="100"/>
                  </a:lnTo>
                  <a:lnTo>
                    <a:pt x="1558" y="213"/>
                  </a:lnTo>
                  <a:lnTo>
                    <a:pt x="1559" y="465"/>
                  </a:lnTo>
                  <a:lnTo>
                    <a:pt x="1560" y="970"/>
                  </a:lnTo>
                  <a:lnTo>
                    <a:pt x="1561" y="1710"/>
                  </a:lnTo>
                  <a:lnTo>
                    <a:pt x="1562" y="2446"/>
                  </a:lnTo>
                  <a:lnTo>
                    <a:pt x="1564" y="2776"/>
                  </a:lnTo>
                  <a:lnTo>
                    <a:pt x="1565" y="2483"/>
                  </a:lnTo>
                  <a:lnTo>
                    <a:pt x="1566" y="1751"/>
                  </a:lnTo>
                  <a:lnTo>
                    <a:pt x="1567" y="1018"/>
                  </a:lnTo>
                  <a:lnTo>
                    <a:pt x="1568" y="559"/>
                  </a:lnTo>
                  <a:lnTo>
                    <a:pt x="1570" y="360"/>
                  </a:lnTo>
                  <a:lnTo>
                    <a:pt x="1571" y="303"/>
                  </a:lnTo>
                  <a:lnTo>
                    <a:pt x="1572" y="297"/>
                  </a:lnTo>
                  <a:lnTo>
                    <a:pt x="1573" y="302"/>
                  </a:lnTo>
                  <a:lnTo>
                    <a:pt x="1575" y="308"/>
                  </a:lnTo>
                  <a:lnTo>
                    <a:pt x="1576" y="315"/>
                  </a:lnTo>
                  <a:lnTo>
                    <a:pt x="1577" y="321"/>
                  </a:lnTo>
                  <a:lnTo>
                    <a:pt x="1578" y="331"/>
                  </a:lnTo>
                  <a:lnTo>
                    <a:pt x="1579" y="350"/>
                  </a:lnTo>
                  <a:lnTo>
                    <a:pt x="1581" y="374"/>
                  </a:lnTo>
                  <a:lnTo>
                    <a:pt x="1582" y="402"/>
                  </a:lnTo>
                  <a:lnTo>
                    <a:pt x="1583" y="432"/>
                  </a:lnTo>
                  <a:lnTo>
                    <a:pt x="1584" y="467"/>
                  </a:lnTo>
                  <a:lnTo>
                    <a:pt x="1586" y="504"/>
                  </a:lnTo>
                  <a:lnTo>
                    <a:pt x="1587" y="536"/>
                  </a:lnTo>
                  <a:lnTo>
                    <a:pt x="1588" y="571"/>
                  </a:lnTo>
                  <a:lnTo>
                    <a:pt x="1589" y="602"/>
                  </a:lnTo>
                  <a:lnTo>
                    <a:pt x="1590" y="630"/>
                  </a:lnTo>
                  <a:lnTo>
                    <a:pt x="1592" y="648"/>
                  </a:lnTo>
                  <a:lnTo>
                    <a:pt x="1593" y="658"/>
                  </a:lnTo>
                  <a:lnTo>
                    <a:pt x="1594" y="639"/>
                  </a:lnTo>
                  <a:lnTo>
                    <a:pt x="1595" y="574"/>
                  </a:lnTo>
                  <a:lnTo>
                    <a:pt x="1596" y="469"/>
                  </a:lnTo>
                  <a:lnTo>
                    <a:pt x="1598" y="357"/>
                  </a:lnTo>
                  <a:lnTo>
                    <a:pt x="1599" y="292"/>
                  </a:lnTo>
                  <a:lnTo>
                    <a:pt x="1600" y="368"/>
                  </a:lnTo>
                  <a:lnTo>
                    <a:pt x="1601" y="705"/>
                  </a:lnTo>
                  <a:lnTo>
                    <a:pt x="1603" y="1405"/>
                  </a:lnTo>
                  <a:lnTo>
                    <a:pt x="1604" y="2352"/>
                  </a:lnTo>
                  <a:lnTo>
                    <a:pt x="1605" y="3140"/>
                  </a:lnTo>
                  <a:lnTo>
                    <a:pt x="1606" y="3271"/>
                  </a:lnTo>
                  <a:lnTo>
                    <a:pt x="1607" y="2637"/>
                  </a:lnTo>
                  <a:lnTo>
                    <a:pt x="1609" y="1638"/>
                  </a:lnTo>
                  <a:lnTo>
                    <a:pt x="1610" y="787"/>
                  </a:lnTo>
                  <a:lnTo>
                    <a:pt x="1611" y="297"/>
                  </a:lnTo>
                  <a:lnTo>
                    <a:pt x="1612" y="101"/>
                  </a:lnTo>
                  <a:lnTo>
                    <a:pt x="1613" y="45"/>
                  </a:lnTo>
                  <a:lnTo>
                    <a:pt x="1615" y="33"/>
                  </a:lnTo>
                  <a:lnTo>
                    <a:pt x="1616" y="30"/>
                  </a:lnTo>
                  <a:lnTo>
                    <a:pt x="1617" y="28"/>
                  </a:lnTo>
                  <a:lnTo>
                    <a:pt x="1618" y="28"/>
                  </a:lnTo>
                  <a:lnTo>
                    <a:pt x="1620" y="27"/>
                  </a:lnTo>
                  <a:lnTo>
                    <a:pt x="1621" y="25"/>
                  </a:lnTo>
                  <a:lnTo>
                    <a:pt x="1622" y="24"/>
                  </a:lnTo>
                  <a:lnTo>
                    <a:pt x="1623" y="25"/>
                  </a:lnTo>
                  <a:lnTo>
                    <a:pt x="1624" y="29"/>
                  </a:lnTo>
                  <a:lnTo>
                    <a:pt x="1626" y="36"/>
                  </a:lnTo>
                  <a:lnTo>
                    <a:pt x="1627" y="45"/>
                  </a:lnTo>
                  <a:lnTo>
                    <a:pt x="1628" y="51"/>
                  </a:lnTo>
                  <a:lnTo>
                    <a:pt x="1629" y="50"/>
                  </a:lnTo>
                  <a:lnTo>
                    <a:pt x="1631" y="44"/>
                  </a:lnTo>
                  <a:lnTo>
                    <a:pt x="1632" y="38"/>
                  </a:lnTo>
                  <a:lnTo>
                    <a:pt x="1633" y="37"/>
                  </a:lnTo>
                  <a:lnTo>
                    <a:pt x="1634" y="55"/>
                  </a:lnTo>
                  <a:lnTo>
                    <a:pt x="1635" y="145"/>
                  </a:lnTo>
                  <a:lnTo>
                    <a:pt x="1637" y="434"/>
                  </a:lnTo>
                  <a:lnTo>
                    <a:pt x="1638" y="1208"/>
                  </a:lnTo>
                  <a:lnTo>
                    <a:pt x="1639" y="2674"/>
                  </a:lnTo>
                  <a:lnTo>
                    <a:pt x="1640" y="4711"/>
                  </a:lnTo>
                  <a:lnTo>
                    <a:pt x="1641" y="6593"/>
                  </a:lnTo>
                  <a:lnTo>
                    <a:pt x="1643" y="7328"/>
                  </a:lnTo>
                  <a:lnTo>
                    <a:pt x="1644" y="6445"/>
                  </a:lnTo>
                  <a:lnTo>
                    <a:pt x="1645" y="4453"/>
                  </a:lnTo>
                  <a:lnTo>
                    <a:pt x="1646" y="2391"/>
                  </a:lnTo>
                  <a:lnTo>
                    <a:pt x="1648" y="990"/>
                  </a:lnTo>
                  <a:lnTo>
                    <a:pt x="1649" y="319"/>
                  </a:lnTo>
                  <a:lnTo>
                    <a:pt x="1650" y="91"/>
                  </a:lnTo>
                  <a:lnTo>
                    <a:pt x="1651" y="37"/>
                  </a:lnTo>
                  <a:lnTo>
                    <a:pt x="1652" y="34"/>
                  </a:lnTo>
                  <a:lnTo>
                    <a:pt x="1654" y="51"/>
                  </a:lnTo>
                  <a:lnTo>
                    <a:pt x="1655" y="113"/>
                  </a:lnTo>
                  <a:lnTo>
                    <a:pt x="1656" y="295"/>
                  </a:lnTo>
                  <a:lnTo>
                    <a:pt x="1657" y="686"/>
                  </a:lnTo>
                  <a:lnTo>
                    <a:pt x="1658" y="1329"/>
                  </a:lnTo>
                  <a:lnTo>
                    <a:pt x="1660" y="2096"/>
                  </a:lnTo>
                  <a:lnTo>
                    <a:pt x="1661" y="2728"/>
                  </a:lnTo>
                  <a:lnTo>
                    <a:pt x="1662" y="3040"/>
                  </a:lnTo>
                  <a:lnTo>
                    <a:pt x="1663" y="3106"/>
                  </a:lnTo>
                  <a:lnTo>
                    <a:pt x="1665" y="3121"/>
                  </a:lnTo>
                  <a:lnTo>
                    <a:pt x="1666" y="3051"/>
                  </a:lnTo>
                  <a:lnTo>
                    <a:pt x="1667" y="2653"/>
                  </a:lnTo>
                  <a:lnTo>
                    <a:pt x="1668" y="1887"/>
                  </a:lnTo>
                  <a:lnTo>
                    <a:pt x="1669" y="1053"/>
                  </a:lnTo>
                  <a:lnTo>
                    <a:pt x="1671" y="456"/>
                  </a:lnTo>
                  <a:lnTo>
                    <a:pt x="1672" y="156"/>
                  </a:lnTo>
                  <a:lnTo>
                    <a:pt x="1673" y="52"/>
                  </a:lnTo>
                  <a:lnTo>
                    <a:pt x="1674" y="34"/>
                  </a:lnTo>
                  <a:lnTo>
                    <a:pt x="1675" y="72"/>
                  </a:lnTo>
                  <a:lnTo>
                    <a:pt x="1677" y="209"/>
                  </a:lnTo>
                  <a:lnTo>
                    <a:pt x="1678" y="555"/>
                  </a:lnTo>
                  <a:lnTo>
                    <a:pt x="1679" y="1169"/>
                  </a:lnTo>
                  <a:lnTo>
                    <a:pt x="1680" y="1912"/>
                  </a:lnTo>
                  <a:lnTo>
                    <a:pt x="1682" y="2426"/>
                  </a:lnTo>
                  <a:lnTo>
                    <a:pt x="1683" y="2400"/>
                  </a:lnTo>
                  <a:lnTo>
                    <a:pt x="1684" y="1852"/>
                  </a:lnTo>
                  <a:lnTo>
                    <a:pt x="1685" y="1104"/>
                  </a:lnTo>
                  <a:lnTo>
                    <a:pt x="1686" y="506"/>
                  </a:lnTo>
                  <a:lnTo>
                    <a:pt x="1688" y="182"/>
                  </a:lnTo>
                  <a:lnTo>
                    <a:pt x="1689" y="61"/>
                  </a:lnTo>
                  <a:lnTo>
                    <a:pt x="1690" y="53"/>
                  </a:lnTo>
                  <a:lnTo>
                    <a:pt x="1691" y="149"/>
                  </a:lnTo>
                  <a:lnTo>
                    <a:pt x="1693" y="442"/>
                  </a:lnTo>
                  <a:lnTo>
                    <a:pt x="1694" y="1052"/>
                  </a:lnTo>
                  <a:lnTo>
                    <a:pt x="1695" y="1948"/>
                  </a:lnTo>
                  <a:lnTo>
                    <a:pt x="1696" y="2793"/>
                  </a:lnTo>
                  <a:lnTo>
                    <a:pt x="1697" y="3096"/>
                  </a:lnTo>
                  <a:lnTo>
                    <a:pt x="1699" y="2639"/>
                  </a:lnTo>
                  <a:lnTo>
                    <a:pt x="1700" y="1720"/>
                  </a:lnTo>
                  <a:lnTo>
                    <a:pt x="1701" y="853"/>
                  </a:lnTo>
                  <a:lnTo>
                    <a:pt x="1702" y="320"/>
                  </a:lnTo>
                  <a:lnTo>
                    <a:pt x="1703" y="94"/>
                  </a:lnTo>
                  <a:lnTo>
                    <a:pt x="1705" y="27"/>
                  </a:lnTo>
                  <a:lnTo>
                    <a:pt x="1706" y="11"/>
                  </a:lnTo>
                  <a:lnTo>
                    <a:pt x="1707" y="9"/>
                  </a:lnTo>
                  <a:lnTo>
                    <a:pt x="1708" y="9"/>
                  </a:lnTo>
                  <a:lnTo>
                    <a:pt x="1710" y="9"/>
                  </a:lnTo>
                  <a:lnTo>
                    <a:pt x="1711" y="9"/>
                  </a:lnTo>
                  <a:lnTo>
                    <a:pt x="1712" y="8"/>
                  </a:lnTo>
                  <a:lnTo>
                    <a:pt x="1713" y="8"/>
                  </a:lnTo>
                  <a:lnTo>
                    <a:pt x="1714" y="7"/>
                  </a:lnTo>
                  <a:lnTo>
                    <a:pt x="1716" y="6"/>
                  </a:lnTo>
                  <a:lnTo>
                    <a:pt x="1717" y="6"/>
                  </a:lnTo>
                  <a:lnTo>
                    <a:pt x="1718" y="6"/>
                  </a:lnTo>
                  <a:lnTo>
                    <a:pt x="1719" y="6"/>
                  </a:lnTo>
                  <a:lnTo>
                    <a:pt x="1720" y="7"/>
                  </a:lnTo>
                  <a:lnTo>
                    <a:pt x="1722" y="8"/>
                  </a:lnTo>
                  <a:lnTo>
                    <a:pt x="1723" y="8"/>
                  </a:lnTo>
                  <a:lnTo>
                    <a:pt x="1724" y="8"/>
                  </a:lnTo>
                  <a:lnTo>
                    <a:pt x="1725" y="7"/>
                  </a:lnTo>
                  <a:lnTo>
                    <a:pt x="1727" y="6"/>
                  </a:lnTo>
                  <a:lnTo>
                    <a:pt x="1728" y="6"/>
                  </a:lnTo>
                  <a:lnTo>
                    <a:pt x="1729" y="6"/>
                  </a:lnTo>
                  <a:lnTo>
                    <a:pt x="1730" y="6"/>
                  </a:lnTo>
                  <a:lnTo>
                    <a:pt x="1731" y="5"/>
                  </a:lnTo>
                  <a:lnTo>
                    <a:pt x="1733" y="6"/>
                  </a:lnTo>
                  <a:lnTo>
                    <a:pt x="1734" y="5"/>
                  </a:lnTo>
                  <a:lnTo>
                    <a:pt x="1735" y="6"/>
                  </a:lnTo>
                  <a:lnTo>
                    <a:pt x="1736" y="6"/>
                  </a:lnTo>
                  <a:lnTo>
                    <a:pt x="1738" y="6"/>
                  </a:lnTo>
                  <a:lnTo>
                    <a:pt x="1739" y="5"/>
                  </a:lnTo>
                  <a:lnTo>
                    <a:pt x="1740" y="6"/>
                  </a:lnTo>
                  <a:lnTo>
                    <a:pt x="1741" y="7"/>
                  </a:lnTo>
                  <a:lnTo>
                    <a:pt x="1742" y="7"/>
                  </a:lnTo>
                  <a:lnTo>
                    <a:pt x="1744" y="6"/>
                  </a:lnTo>
                  <a:lnTo>
                    <a:pt x="1745" y="6"/>
                  </a:lnTo>
                  <a:lnTo>
                    <a:pt x="1746" y="5"/>
                  </a:lnTo>
                  <a:lnTo>
                    <a:pt x="1747" y="6"/>
                  </a:lnTo>
                  <a:lnTo>
                    <a:pt x="1748" y="6"/>
                  </a:lnTo>
                  <a:lnTo>
                    <a:pt x="1750" y="6"/>
                  </a:lnTo>
                  <a:lnTo>
                    <a:pt x="1751" y="6"/>
                  </a:lnTo>
                  <a:lnTo>
                    <a:pt x="1752" y="5"/>
                  </a:lnTo>
                  <a:lnTo>
                    <a:pt x="1753" y="5"/>
                  </a:lnTo>
                  <a:lnTo>
                    <a:pt x="1755" y="5"/>
                  </a:lnTo>
                  <a:lnTo>
                    <a:pt x="1756" y="5"/>
                  </a:lnTo>
                  <a:lnTo>
                    <a:pt x="1757" y="6"/>
                  </a:lnTo>
                  <a:lnTo>
                    <a:pt x="1758" y="7"/>
                  </a:lnTo>
                  <a:lnTo>
                    <a:pt x="1759" y="9"/>
                  </a:lnTo>
                  <a:lnTo>
                    <a:pt x="1761" y="11"/>
                  </a:lnTo>
                  <a:lnTo>
                    <a:pt x="1762" y="12"/>
                  </a:lnTo>
                  <a:lnTo>
                    <a:pt x="1763" y="12"/>
                  </a:lnTo>
                  <a:lnTo>
                    <a:pt x="1764" y="9"/>
                  </a:lnTo>
                  <a:lnTo>
                    <a:pt x="1765" y="7"/>
                  </a:lnTo>
                  <a:lnTo>
                    <a:pt x="1767" y="6"/>
                  </a:lnTo>
                  <a:lnTo>
                    <a:pt x="1768" y="5"/>
                  </a:lnTo>
                  <a:lnTo>
                    <a:pt x="1769" y="5"/>
                  </a:lnTo>
                  <a:lnTo>
                    <a:pt x="1770" y="5"/>
                  </a:lnTo>
                  <a:lnTo>
                    <a:pt x="1772" y="6"/>
                  </a:lnTo>
                  <a:lnTo>
                    <a:pt x="1773" y="6"/>
                  </a:lnTo>
                  <a:lnTo>
                    <a:pt x="1774" y="6"/>
                  </a:lnTo>
                  <a:lnTo>
                    <a:pt x="1775" y="7"/>
                  </a:lnTo>
                  <a:lnTo>
                    <a:pt x="1776" y="7"/>
                  </a:lnTo>
                  <a:lnTo>
                    <a:pt x="1778" y="8"/>
                  </a:lnTo>
                  <a:lnTo>
                    <a:pt x="1779" y="8"/>
                  </a:lnTo>
                  <a:lnTo>
                    <a:pt x="1780" y="7"/>
                  </a:lnTo>
                  <a:lnTo>
                    <a:pt x="1781" y="9"/>
                  </a:lnTo>
                  <a:lnTo>
                    <a:pt x="1783" y="28"/>
                  </a:lnTo>
                  <a:lnTo>
                    <a:pt x="1784" y="115"/>
                  </a:lnTo>
                  <a:lnTo>
                    <a:pt x="1785" y="361"/>
                  </a:lnTo>
                  <a:lnTo>
                    <a:pt x="1786" y="889"/>
                  </a:lnTo>
                  <a:lnTo>
                    <a:pt x="1787" y="1703"/>
                  </a:lnTo>
                  <a:lnTo>
                    <a:pt x="1789" y="2589"/>
                  </a:lnTo>
                  <a:lnTo>
                    <a:pt x="1790" y="3152"/>
                  </a:lnTo>
                  <a:lnTo>
                    <a:pt x="1791" y="3071"/>
                  </a:lnTo>
                  <a:lnTo>
                    <a:pt x="1792" y="2383"/>
                  </a:lnTo>
                  <a:lnTo>
                    <a:pt x="1793" y="1469"/>
                  </a:lnTo>
                  <a:lnTo>
                    <a:pt x="1795" y="727"/>
                  </a:lnTo>
                  <a:lnTo>
                    <a:pt x="1796" y="297"/>
                  </a:lnTo>
                  <a:lnTo>
                    <a:pt x="1797" y="108"/>
                  </a:lnTo>
                  <a:lnTo>
                    <a:pt x="1798" y="42"/>
                  </a:lnTo>
                  <a:lnTo>
                    <a:pt x="1800" y="20"/>
                  </a:lnTo>
                  <a:lnTo>
                    <a:pt x="1801" y="16"/>
                  </a:lnTo>
                  <a:lnTo>
                    <a:pt x="1802" y="28"/>
                  </a:lnTo>
                  <a:lnTo>
                    <a:pt x="1803" y="73"/>
                  </a:lnTo>
                  <a:lnTo>
                    <a:pt x="1804" y="169"/>
                  </a:lnTo>
                  <a:lnTo>
                    <a:pt x="1806" y="319"/>
                  </a:lnTo>
                  <a:lnTo>
                    <a:pt x="1807" y="509"/>
                  </a:lnTo>
                  <a:lnTo>
                    <a:pt x="1808" y="738"/>
                  </a:lnTo>
                  <a:lnTo>
                    <a:pt x="1809" y="1009"/>
                  </a:lnTo>
                  <a:lnTo>
                    <a:pt x="1810" y="1340"/>
                  </a:lnTo>
                  <a:lnTo>
                    <a:pt x="1812" y="1726"/>
                  </a:lnTo>
                  <a:lnTo>
                    <a:pt x="1813" y="2095"/>
                  </a:lnTo>
                  <a:lnTo>
                    <a:pt x="1814" y="2299"/>
                  </a:lnTo>
                  <a:lnTo>
                    <a:pt x="1815" y="2255"/>
                  </a:lnTo>
                  <a:lnTo>
                    <a:pt x="1817" y="2037"/>
                  </a:lnTo>
                  <a:lnTo>
                    <a:pt x="1818" y="1802"/>
                  </a:lnTo>
                  <a:lnTo>
                    <a:pt x="1819" y="1608"/>
                  </a:lnTo>
                  <a:lnTo>
                    <a:pt x="1820" y="1381"/>
                  </a:lnTo>
                  <a:lnTo>
                    <a:pt x="1821" y="1072"/>
                  </a:lnTo>
                  <a:lnTo>
                    <a:pt x="1823" y="737"/>
                  </a:lnTo>
                  <a:lnTo>
                    <a:pt x="1824" y="470"/>
                  </a:lnTo>
                  <a:lnTo>
                    <a:pt x="1825" y="294"/>
                  </a:lnTo>
                  <a:lnTo>
                    <a:pt x="1826" y="192"/>
                  </a:lnTo>
                  <a:lnTo>
                    <a:pt x="1828" y="137"/>
                  </a:lnTo>
                  <a:lnTo>
                    <a:pt x="1829" y="109"/>
                  </a:lnTo>
                  <a:lnTo>
                    <a:pt x="1830" y="92"/>
                  </a:lnTo>
                  <a:lnTo>
                    <a:pt x="1831" y="81"/>
                  </a:lnTo>
                  <a:lnTo>
                    <a:pt x="1832" y="70"/>
                  </a:lnTo>
                  <a:lnTo>
                    <a:pt x="1834" y="61"/>
                  </a:lnTo>
                  <a:lnTo>
                    <a:pt x="1835" y="51"/>
                  </a:lnTo>
                  <a:lnTo>
                    <a:pt x="1836" y="43"/>
                  </a:lnTo>
                  <a:lnTo>
                    <a:pt x="1837" y="35"/>
                  </a:lnTo>
                  <a:lnTo>
                    <a:pt x="1838" y="28"/>
                  </a:lnTo>
                  <a:lnTo>
                    <a:pt x="1840" y="22"/>
                  </a:lnTo>
                  <a:lnTo>
                    <a:pt x="1841" y="17"/>
                  </a:lnTo>
                  <a:lnTo>
                    <a:pt x="1842" y="14"/>
                  </a:lnTo>
                  <a:lnTo>
                    <a:pt x="1843" y="14"/>
                  </a:lnTo>
                  <a:lnTo>
                    <a:pt x="1845" y="15"/>
                  </a:lnTo>
                  <a:lnTo>
                    <a:pt x="1846" y="16"/>
                  </a:lnTo>
                  <a:lnTo>
                    <a:pt x="1847" y="16"/>
                  </a:lnTo>
                  <a:lnTo>
                    <a:pt x="1848" y="15"/>
                  </a:lnTo>
                  <a:lnTo>
                    <a:pt x="1849" y="13"/>
                  </a:lnTo>
                  <a:lnTo>
                    <a:pt x="1851" y="12"/>
                  </a:lnTo>
                  <a:lnTo>
                    <a:pt x="1852" y="11"/>
                  </a:lnTo>
                  <a:lnTo>
                    <a:pt x="1853" y="11"/>
                  </a:lnTo>
                  <a:lnTo>
                    <a:pt x="1854" y="9"/>
                  </a:lnTo>
                  <a:lnTo>
                    <a:pt x="1855" y="8"/>
                  </a:lnTo>
                  <a:lnTo>
                    <a:pt x="1857" y="8"/>
                  </a:lnTo>
                  <a:lnTo>
                    <a:pt x="1858" y="10"/>
                  </a:lnTo>
                  <a:lnTo>
                    <a:pt x="1859" y="14"/>
                  </a:lnTo>
                  <a:lnTo>
                    <a:pt x="1860" y="19"/>
                  </a:lnTo>
                  <a:lnTo>
                    <a:pt x="1862" y="21"/>
                  </a:lnTo>
                  <a:lnTo>
                    <a:pt x="1863" y="21"/>
                  </a:lnTo>
                  <a:lnTo>
                    <a:pt x="1864" y="19"/>
                  </a:lnTo>
                  <a:lnTo>
                    <a:pt x="1865" y="15"/>
                  </a:lnTo>
                  <a:lnTo>
                    <a:pt x="1866" y="12"/>
                  </a:lnTo>
                  <a:lnTo>
                    <a:pt x="1868" y="12"/>
                  </a:lnTo>
                  <a:lnTo>
                    <a:pt x="1869" y="21"/>
                  </a:lnTo>
                  <a:lnTo>
                    <a:pt x="1870" y="64"/>
                  </a:lnTo>
                  <a:lnTo>
                    <a:pt x="1871" y="211"/>
                  </a:lnTo>
                  <a:lnTo>
                    <a:pt x="1873" y="558"/>
                  </a:lnTo>
                  <a:lnTo>
                    <a:pt x="1874" y="1162"/>
                  </a:lnTo>
                  <a:lnTo>
                    <a:pt x="1875" y="1897"/>
                  </a:lnTo>
                  <a:lnTo>
                    <a:pt x="1876" y="2419"/>
                  </a:lnTo>
                  <a:lnTo>
                    <a:pt x="1877" y="2398"/>
                  </a:lnTo>
                  <a:lnTo>
                    <a:pt x="1879" y="1841"/>
                  </a:lnTo>
                  <a:lnTo>
                    <a:pt x="1880" y="1086"/>
                  </a:lnTo>
                  <a:lnTo>
                    <a:pt x="1881" y="490"/>
                  </a:lnTo>
                  <a:lnTo>
                    <a:pt x="1882" y="172"/>
                  </a:lnTo>
                  <a:lnTo>
                    <a:pt x="1883" y="53"/>
                  </a:lnTo>
                  <a:lnTo>
                    <a:pt x="1885" y="21"/>
                  </a:lnTo>
                  <a:lnTo>
                    <a:pt x="1886" y="15"/>
                  </a:lnTo>
                  <a:lnTo>
                    <a:pt x="1887" y="13"/>
                  </a:lnTo>
                  <a:lnTo>
                    <a:pt x="1888" y="12"/>
                  </a:lnTo>
                  <a:lnTo>
                    <a:pt x="1890" y="11"/>
                  </a:lnTo>
                  <a:lnTo>
                    <a:pt x="1891" y="10"/>
                  </a:lnTo>
                  <a:lnTo>
                    <a:pt x="1892" y="9"/>
                  </a:lnTo>
                  <a:lnTo>
                    <a:pt x="1893" y="8"/>
                  </a:lnTo>
                  <a:lnTo>
                    <a:pt x="1894" y="7"/>
                  </a:lnTo>
                  <a:lnTo>
                    <a:pt x="1896" y="8"/>
                  </a:lnTo>
                  <a:lnTo>
                    <a:pt x="1897" y="8"/>
                  </a:lnTo>
                  <a:lnTo>
                    <a:pt x="1898" y="7"/>
                  </a:lnTo>
                  <a:lnTo>
                    <a:pt x="1899" y="8"/>
                  </a:lnTo>
                  <a:lnTo>
                    <a:pt x="1900" y="8"/>
                  </a:lnTo>
                  <a:lnTo>
                    <a:pt x="1902" y="9"/>
                  </a:lnTo>
                  <a:lnTo>
                    <a:pt x="1903" y="8"/>
                  </a:lnTo>
                  <a:lnTo>
                    <a:pt x="1904" y="8"/>
                  </a:lnTo>
                  <a:lnTo>
                    <a:pt x="1905" y="11"/>
                  </a:lnTo>
                  <a:lnTo>
                    <a:pt x="1907" y="26"/>
                  </a:lnTo>
                  <a:lnTo>
                    <a:pt x="1908" y="88"/>
                  </a:lnTo>
                  <a:lnTo>
                    <a:pt x="1909" y="286"/>
                  </a:lnTo>
                  <a:lnTo>
                    <a:pt x="1910" y="761"/>
                  </a:lnTo>
                  <a:lnTo>
                    <a:pt x="1911" y="1596"/>
                  </a:lnTo>
                  <a:lnTo>
                    <a:pt x="1913" y="2620"/>
                  </a:lnTo>
                  <a:lnTo>
                    <a:pt x="1914" y="3347"/>
                  </a:lnTo>
                  <a:lnTo>
                    <a:pt x="1915" y="3299"/>
                  </a:lnTo>
                  <a:lnTo>
                    <a:pt x="1916" y="2490"/>
                  </a:lnTo>
                  <a:lnTo>
                    <a:pt x="1917" y="1429"/>
                  </a:lnTo>
                  <a:lnTo>
                    <a:pt x="1919" y="623"/>
                  </a:lnTo>
                  <a:lnTo>
                    <a:pt x="1920" y="215"/>
                  </a:lnTo>
                  <a:lnTo>
                    <a:pt x="1921" y="67"/>
                  </a:lnTo>
                  <a:lnTo>
                    <a:pt x="1922" y="27"/>
                  </a:lnTo>
                  <a:lnTo>
                    <a:pt x="1924" y="16"/>
                  </a:lnTo>
                  <a:lnTo>
                    <a:pt x="1925" y="11"/>
                  </a:lnTo>
                  <a:lnTo>
                    <a:pt x="1926" y="10"/>
                  </a:lnTo>
                  <a:lnTo>
                    <a:pt x="1927" y="9"/>
                  </a:lnTo>
                  <a:lnTo>
                    <a:pt x="1928" y="10"/>
                  </a:lnTo>
                  <a:lnTo>
                    <a:pt x="1930" y="16"/>
                  </a:lnTo>
                  <a:lnTo>
                    <a:pt x="1931" y="28"/>
                  </a:lnTo>
                  <a:lnTo>
                    <a:pt x="1932" y="45"/>
                  </a:lnTo>
                  <a:lnTo>
                    <a:pt x="1933" y="63"/>
                  </a:lnTo>
                  <a:lnTo>
                    <a:pt x="1935" y="74"/>
                  </a:lnTo>
                  <a:lnTo>
                    <a:pt x="1936" y="68"/>
                  </a:lnTo>
                  <a:lnTo>
                    <a:pt x="1937" y="51"/>
                  </a:lnTo>
                  <a:lnTo>
                    <a:pt x="1938" y="31"/>
                  </a:lnTo>
                  <a:lnTo>
                    <a:pt x="1939" y="17"/>
                  </a:lnTo>
                  <a:lnTo>
                    <a:pt x="1941" y="10"/>
                  </a:lnTo>
                  <a:lnTo>
                    <a:pt x="1942" y="7"/>
                  </a:lnTo>
                  <a:lnTo>
                    <a:pt x="1943" y="6"/>
                  </a:lnTo>
                  <a:lnTo>
                    <a:pt x="1944" y="6"/>
                  </a:lnTo>
                  <a:lnTo>
                    <a:pt x="1945" y="6"/>
                  </a:lnTo>
                  <a:lnTo>
                    <a:pt x="1947" y="8"/>
                  </a:lnTo>
                  <a:lnTo>
                    <a:pt x="1948" y="13"/>
                  </a:lnTo>
                  <a:lnTo>
                    <a:pt x="1949" y="45"/>
                  </a:lnTo>
                  <a:lnTo>
                    <a:pt x="1950" y="165"/>
                  </a:lnTo>
                  <a:lnTo>
                    <a:pt x="1952" y="505"/>
                  </a:lnTo>
                  <a:lnTo>
                    <a:pt x="1953" y="1259"/>
                  </a:lnTo>
                  <a:lnTo>
                    <a:pt x="1954" y="2447"/>
                  </a:lnTo>
                  <a:lnTo>
                    <a:pt x="1955" y="3748"/>
                  </a:lnTo>
                  <a:lnTo>
                    <a:pt x="1956" y="4502"/>
                  </a:lnTo>
                  <a:lnTo>
                    <a:pt x="1958" y="4212"/>
                  </a:lnTo>
                  <a:lnTo>
                    <a:pt x="1959" y="3046"/>
                  </a:lnTo>
                  <a:lnTo>
                    <a:pt x="1960" y="1689"/>
                  </a:lnTo>
                  <a:lnTo>
                    <a:pt x="1961" y="722"/>
                  </a:lnTo>
                  <a:lnTo>
                    <a:pt x="1962" y="237"/>
                  </a:lnTo>
                  <a:lnTo>
                    <a:pt x="1964" y="67"/>
                  </a:lnTo>
                  <a:lnTo>
                    <a:pt x="1965" y="29"/>
                  </a:lnTo>
                  <a:lnTo>
                    <a:pt x="1966" y="25"/>
                  </a:lnTo>
                  <a:lnTo>
                    <a:pt x="1967" y="25"/>
                  </a:lnTo>
                  <a:lnTo>
                    <a:pt x="1969" y="22"/>
                  </a:lnTo>
                  <a:lnTo>
                    <a:pt x="1970" y="17"/>
                  </a:lnTo>
                  <a:lnTo>
                    <a:pt x="1971" y="13"/>
                  </a:lnTo>
                  <a:lnTo>
                    <a:pt x="1972" y="11"/>
                  </a:lnTo>
                  <a:lnTo>
                    <a:pt x="1973" y="11"/>
                  </a:lnTo>
                  <a:lnTo>
                    <a:pt x="1975" y="15"/>
                  </a:lnTo>
                  <a:lnTo>
                    <a:pt x="1976" y="22"/>
                  </a:lnTo>
                  <a:lnTo>
                    <a:pt x="1977" y="34"/>
                  </a:lnTo>
                  <a:lnTo>
                    <a:pt x="1978" y="44"/>
                  </a:lnTo>
                  <a:lnTo>
                    <a:pt x="1980" y="51"/>
                  </a:lnTo>
                  <a:lnTo>
                    <a:pt x="1981" y="51"/>
                  </a:lnTo>
                  <a:lnTo>
                    <a:pt x="1982" y="42"/>
                  </a:lnTo>
                  <a:lnTo>
                    <a:pt x="1983" y="30"/>
                  </a:lnTo>
                  <a:lnTo>
                    <a:pt x="1984" y="20"/>
                  </a:lnTo>
                  <a:lnTo>
                    <a:pt x="1986" y="14"/>
                  </a:lnTo>
                  <a:lnTo>
                    <a:pt x="1987" y="13"/>
                  </a:lnTo>
                  <a:lnTo>
                    <a:pt x="1988" y="18"/>
                  </a:lnTo>
                  <a:lnTo>
                    <a:pt x="1989" y="25"/>
                  </a:lnTo>
                  <a:lnTo>
                    <a:pt x="1990" y="33"/>
                  </a:lnTo>
                  <a:lnTo>
                    <a:pt x="1992" y="37"/>
                  </a:lnTo>
                  <a:lnTo>
                    <a:pt x="1993" y="41"/>
                  </a:lnTo>
                  <a:lnTo>
                    <a:pt x="1994" y="56"/>
                  </a:lnTo>
                  <a:lnTo>
                    <a:pt x="1995" y="127"/>
                  </a:lnTo>
                  <a:lnTo>
                    <a:pt x="1997" y="370"/>
                  </a:lnTo>
                  <a:lnTo>
                    <a:pt x="1998" y="957"/>
                  </a:lnTo>
                  <a:lnTo>
                    <a:pt x="1999" y="1952"/>
                  </a:lnTo>
                  <a:lnTo>
                    <a:pt x="2000" y="3192"/>
                  </a:lnTo>
                  <a:lnTo>
                    <a:pt x="2001" y="4114"/>
                  </a:lnTo>
                  <a:lnTo>
                    <a:pt x="2003" y="4135"/>
                  </a:lnTo>
                  <a:lnTo>
                    <a:pt x="2004" y="3211"/>
                  </a:lnTo>
                  <a:lnTo>
                    <a:pt x="2005" y="1911"/>
                  </a:lnTo>
                  <a:lnTo>
                    <a:pt x="2006" y="856"/>
                  </a:lnTo>
                  <a:lnTo>
                    <a:pt x="2007" y="297"/>
                  </a:lnTo>
                  <a:lnTo>
                    <a:pt x="2009" y="79"/>
                  </a:lnTo>
                  <a:lnTo>
                    <a:pt x="2010" y="19"/>
                  </a:lnTo>
                  <a:lnTo>
                    <a:pt x="2011" y="6"/>
                  </a:lnTo>
                  <a:lnTo>
                    <a:pt x="2012" y="4"/>
                  </a:lnTo>
                  <a:lnTo>
                    <a:pt x="2014" y="4"/>
                  </a:lnTo>
                  <a:lnTo>
                    <a:pt x="2015" y="4"/>
                  </a:lnTo>
                  <a:lnTo>
                    <a:pt x="2016" y="5"/>
                  </a:lnTo>
                  <a:lnTo>
                    <a:pt x="2017" y="7"/>
                  </a:lnTo>
                  <a:lnTo>
                    <a:pt x="2018" y="8"/>
                  </a:lnTo>
                  <a:lnTo>
                    <a:pt x="2020" y="9"/>
                  </a:lnTo>
                  <a:lnTo>
                    <a:pt x="2021" y="13"/>
                  </a:lnTo>
                  <a:lnTo>
                    <a:pt x="2022" y="41"/>
                  </a:lnTo>
                  <a:lnTo>
                    <a:pt x="2023" y="142"/>
                  </a:lnTo>
                  <a:lnTo>
                    <a:pt x="2025" y="432"/>
                  </a:lnTo>
                  <a:lnTo>
                    <a:pt x="2026" y="1026"/>
                  </a:lnTo>
                  <a:lnTo>
                    <a:pt x="2027" y="1959"/>
                  </a:lnTo>
                  <a:lnTo>
                    <a:pt x="2028" y="3001"/>
                  </a:lnTo>
                  <a:lnTo>
                    <a:pt x="2029" y="3903"/>
                  </a:lnTo>
                  <a:lnTo>
                    <a:pt x="2031" y="4457"/>
                  </a:lnTo>
                  <a:lnTo>
                    <a:pt x="2032" y="4579"/>
                  </a:lnTo>
                  <a:lnTo>
                    <a:pt x="2033" y="4270"/>
                  </a:lnTo>
                  <a:lnTo>
                    <a:pt x="2034" y="3476"/>
                  </a:lnTo>
                  <a:lnTo>
                    <a:pt x="2035" y="2347"/>
                  </a:lnTo>
                  <a:lnTo>
                    <a:pt x="2037" y="1262"/>
                  </a:lnTo>
                  <a:lnTo>
                    <a:pt x="2038" y="533"/>
                  </a:lnTo>
                  <a:lnTo>
                    <a:pt x="2039" y="185"/>
                  </a:lnTo>
                  <a:lnTo>
                    <a:pt x="2040" y="66"/>
                  </a:lnTo>
                  <a:lnTo>
                    <a:pt x="2042" y="36"/>
                  </a:lnTo>
                  <a:lnTo>
                    <a:pt x="2043" y="45"/>
                  </a:lnTo>
                  <a:lnTo>
                    <a:pt x="2044" y="99"/>
                  </a:lnTo>
                  <a:lnTo>
                    <a:pt x="2045" y="210"/>
                  </a:lnTo>
                  <a:lnTo>
                    <a:pt x="2046" y="370"/>
                  </a:lnTo>
                  <a:lnTo>
                    <a:pt x="2048" y="512"/>
                  </a:lnTo>
                  <a:lnTo>
                    <a:pt x="2049" y="566"/>
                  </a:lnTo>
                  <a:lnTo>
                    <a:pt x="2050" y="477"/>
                  </a:lnTo>
                  <a:lnTo>
                    <a:pt x="2051" y="317"/>
                  </a:lnTo>
                  <a:lnTo>
                    <a:pt x="2052" y="168"/>
                  </a:lnTo>
                  <a:lnTo>
                    <a:pt x="2054" y="74"/>
                  </a:lnTo>
                  <a:lnTo>
                    <a:pt x="2055" y="29"/>
                  </a:lnTo>
                  <a:lnTo>
                    <a:pt x="2056" y="13"/>
                  </a:lnTo>
                  <a:lnTo>
                    <a:pt x="2057" y="9"/>
                  </a:lnTo>
                  <a:lnTo>
                    <a:pt x="2059" y="8"/>
                  </a:lnTo>
                  <a:lnTo>
                    <a:pt x="2060" y="8"/>
                  </a:lnTo>
                  <a:lnTo>
                    <a:pt x="2061" y="9"/>
                  </a:lnTo>
                  <a:lnTo>
                    <a:pt x="2062" y="11"/>
                  </a:lnTo>
                  <a:lnTo>
                    <a:pt x="2063" y="15"/>
                  </a:lnTo>
                  <a:lnTo>
                    <a:pt x="2065" y="20"/>
                  </a:lnTo>
                  <a:lnTo>
                    <a:pt x="2066" y="24"/>
                  </a:lnTo>
                  <a:lnTo>
                    <a:pt x="2067" y="25"/>
                  </a:lnTo>
                  <a:lnTo>
                    <a:pt x="2068" y="21"/>
                  </a:lnTo>
                  <a:lnTo>
                    <a:pt x="2070" y="14"/>
                  </a:lnTo>
                  <a:lnTo>
                    <a:pt x="2071" y="9"/>
                  </a:lnTo>
                  <a:lnTo>
                    <a:pt x="2072" y="6"/>
                  </a:lnTo>
                  <a:lnTo>
                    <a:pt x="2073" y="6"/>
                  </a:lnTo>
                  <a:lnTo>
                    <a:pt x="2074" y="16"/>
                  </a:lnTo>
                  <a:lnTo>
                    <a:pt x="2076" y="63"/>
                  </a:lnTo>
                  <a:lnTo>
                    <a:pt x="2077" y="235"/>
                  </a:lnTo>
                  <a:lnTo>
                    <a:pt x="2078" y="711"/>
                  </a:lnTo>
                  <a:lnTo>
                    <a:pt x="2079" y="1704"/>
                  </a:lnTo>
                  <a:lnTo>
                    <a:pt x="2080" y="3206"/>
                  </a:lnTo>
                  <a:lnTo>
                    <a:pt x="2082" y="4714"/>
                  </a:lnTo>
                  <a:lnTo>
                    <a:pt x="2083" y="5444"/>
                  </a:lnTo>
                  <a:lnTo>
                    <a:pt x="2084" y="4853"/>
                  </a:lnTo>
                  <a:lnTo>
                    <a:pt x="2085" y="3363"/>
                  </a:lnTo>
                  <a:lnTo>
                    <a:pt x="2087" y="1817"/>
                  </a:lnTo>
                  <a:lnTo>
                    <a:pt x="2088" y="770"/>
                  </a:lnTo>
                  <a:lnTo>
                    <a:pt x="2089" y="265"/>
                  </a:lnTo>
                  <a:lnTo>
                    <a:pt x="2090" y="95"/>
                  </a:lnTo>
                  <a:lnTo>
                    <a:pt x="2091" y="97"/>
                  </a:lnTo>
                  <a:lnTo>
                    <a:pt x="2093" y="248"/>
                  </a:lnTo>
                  <a:lnTo>
                    <a:pt x="2094" y="620"/>
                  </a:lnTo>
                  <a:lnTo>
                    <a:pt x="2095" y="1246"/>
                  </a:lnTo>
                  <a:lnTo>
                    <a:pt x="2096" y="1977"/>
                  </a:lnTo>
                  <a:lnTo>
                    <a:pt x="2097" y="2463"/>
                  </a:lnTo>
                  <a:lnTo>
                    <a:pt x="2099" y="2409"/>
                  </a:lnTo>
                  <a:lnTo>
                    <a:pt x="2100" y="1824"/>
                  </a:lnTo>
                  <a:lnTo>
                    <a:pt x="2101" y="1075"/>
                  </a:lnTo>
                  <a:lnTo>
                    <a:pt x="2102" y="503"/>
                  </a:lnTo>
                  <a:lnTo>
                    <a:pt x="2104" y="195"/>
                  </a:lnTo>
                  <a:lnTo>
                    <a:pt x="2105" y="73"/>
                  </a:lnTo>
                  <a:lnTo>
                    <a:pt x="2106" y="33"/>
                  </a:lnTo>
                  <a:lnTo>
                    <a:pt x="2107" y="21"/>
                  </a:lnTo>
                  <a:lnTo>
                    <a:pt x="2108" y="17"/>
                  </a:lnTo>
                  <a:lnTo>
                    <a:pt x="2110" y="14"/>
                  </a:lnTo>
                  <a:lnTo>
                    <a:pt x="2111" y="12"/>
                  </a:lnTo>
                  <a:lnTo>
                    <a:pt x="2112" y="11"/>
                  </a:lnTo>
                  <a:lnTo>
                    <a:pt x="2113" y="10"/>
                  </a:lnTo>
                  <a:lnTo>
                    <a:pt x="2115" y="9"/>
                  </a:lnTo>
                  <a:lnTo>
                    <a:pt x="2116" y="9"/>
                  </a:lnTo>
                  <a:lnTo>
                    <a:pt x="2117" y="8"/>
                  </a:lnTo>
                  <a:lnTo>
                    <a:pt x="2118" y="8"/>
                  </a:lnTo>
                  <a:lnTo>
                    <a:pt x="2119" y="8"/>
                  </a:lnTo>
                  <a:lnTo>
                    <a:pt x="2121" y="8"/>
                  </a:lnTo>
                  <a:lnTo>
                    <a:pt x="2122" y="9"/>
                  </a:lnTo>
                  <a:lnTo>
                    <a:pt x="2123" y="9"/>
                  </a:lnTo>
                  <a:lnTo>
                    <a:pt x="2124" y="8"/>
                  </a:lnTo>
                  <a:lnTo>
                    <a:pt x="2125" y="7"/>
                  </a:lnTo>
                  <a:lnTo>
                    <a:pt x="2127" y="6"/>
                  </a:lnTo>
                  <a:lnTo>
                    <a:pt x="2128" y="5"/>
                  </a:lnTo>
                  <a:lnTo>
                    <a:pt x="2129" y="4"/>
                  </a:lnTo>
                  <a:lnTo>
                    <a:pt x="2130" y="5"/>
                  </a:lnTo>
                  <a:lnTo>
                    <a:pt x="2132" y="5"/>
                  </a:lnTo>
                  <a:lnTo>
                    <a:pt x="2133" y="6"/>
                  </a:lnTo>
                  <a:lnTo>
                    <a:pt x="2134" y="7"/>
                  </a:lnTo>
                  <a:lnTo>
                    <a:pt x="2135" y="7"/>
                  </a:lnTo>
                  <a:lnTo>
                    <a:pt x="2136" y="7"/>
                  </a:lnTo>
                  <a:lnTo>
                    <a:pt x="2138" y="6"/>
                  </a:lnTo>
                  <a:lnTo>
                    <a:pt x="2139" y="5"/>
                  </a:lnTo>
                  <a:lnTo>
                    <a:pt x="2140" y="5"/>
                  </a:lnTo>
                  <a:lnTo>
                    <a:pt x="2141" y="5"/>
                  </a:lnTo>
                  <a:lnTo>
                    <a:pt x="2142" y="5"/>
                  </a:lnTo>
                  <a:lnTo>
                    <a:pt x="2144" y="6"/>
                  </a:lnTo>
                  <a:lnTo>
                    <a:pt x="2145" y="12"/>
                  </a:lnTo>
                  <a:lnTo>
                    <a:pt x="2146" y="35"/>
                  </a:lnTo>
                  <a:lnTo>
                    <a:pt x="2147" y="119"/>
                  </a:lnTo>
                  <a:lnTo>
                    <a:pt x="2149" y="363"/>
                  </a:lnTo>
                  <a:lnTo>
                    <a:pt x="2150" y="902"/>
                  </a:lnTo>
                  <a:lnTo>
                    <a:pt x="2151" y="1714"/>
                  </a:lnTo>
                  <a:lnTo>
                    <a:pt x="2152" y="2556"/>
                  </a:lnTo>
                  <a:lnTo>
                    <a:pt x="2153" y="2969"/>
                  </a:lnTo>
                  <a:lnTo>
                    <a:pt x="2155" y="2653"/>
                  </a:lnTo>
                  <a:lnTo>
                    <a:pt x="2156" y="1807"/>
                  </a:lnTo>
                  <a:lnTo>
                    <a:pt x="2157" y="931"/>
                  </a:lnTo>
                  <a:lnTo>
                    <a:pt x="2158" y="364"/>
                  </a:lnTo>
                  <a:lnTo>
                    <a:pt x="2159" y="111"/>
                  </a:lnTo>
                  <a:lnTo>
                    <a:pt x="2161" y="31"/>
                  </a:lnTo>
                  <a:lnTo>
                    <a:pt x="2162" y="16"/>
                  </a:lnTo>
                  <a:lnTo>
                    <a:pt x="2163" y="25"/>
                  </a:lnTo>
                  <a:lnTo>
                    <a:pt x="2164" y="78"/>
                  </a:lnTo>
                  <a:lnTo>
                    <a:pt x="2166" y="265"/>
                  </a:lnTo>
                  <a:lnTo>
                    <a:pt x="2167" y="757"/>
                  </a:lnTo>
                  <a:lnTo>
                    <a:pt x="2168" y="1708"/>
                  </a:lnTo>
                  <a:lnTo>
                    <a:pt x="2169" y="3055"/>
                  </a:lnTo>
                  <a:lnTo>
                    <a:pt x="2170" y="4350"/>
                  </a:lnTo>
                  <a:lnTo>
                    <a:pt x="2172" y="4902"/>
                  </a:lnTo>
                  <a:lnTo>
                    <a:pt x="2173" y="4316"/>
                  </a:lnTo>
                  <a:lnTo>
                    <a:pt x="2174" y="2970"/>
                  </a:lnTo>
                  <a:lnTo>
                    <a:pt x="2175" y="1764"/>
                  </a:lnTo>
                  <a:lnTo>
                    <a:pt x="2177" y="1345"/>
                  </a:lnTo>
                  <a:lnTo>
                    <a:pt x="2178" y="1862"/>
                  </a:lnTo>
                  <a:lnTo>
                    <a:pt x="2179" y="2855"/>
                  </a:lnTo>
                  <a:lnTo>
                    <a:pt x="2180" y="3718"/>
                  </a:lnTo>
                  <a:lnTo>
                    <a:pt x="2181" y="3869"/>
                  </a:lnTo>
                  <a:lnTo>
                    <a:pt x="2183" y="3201"/>
                  </a:lnTo>
                  <a:lnTo>
                    <a:pt x="2184" y="2101"/>
                  </a:lnTo>
                  <a:lnTo>
                    <a:pt x="2185" y="1168"/>
                  </a:lnTo>
                  <a:lnTo>
                    <a:pt x="2186" y="767"/>
                  </a:lnTo>
                  <a:lnTo>
                    <a:pt x="2187" y="1034"/>
                  </a:lnTo>
                  <a:lnTo>
                    <a:pt x="2189" y="1870"/>
                  </a:lnTo>
                  <a:lnTo>
                    <a:pt x="2190" y="3032"/>
                  </a:lnTo>
                  <a:lnTo>
                    <a:pt x="2191" y="3798"/>
                  </a:lnTo>
                  <a:lnTo>
                    <a:pt x="2192" y="3742"/>
                  </a:lnTo>
                  <a:lnTo>
                    <a:pt x="2194" y="2874"/>
                  </a:lnTo>
                  <a:lnTo>
                    <a:pt x="2195" y="1708"/>
                  </a:lnTo>
                  <a:lnTo>
                    <a:pt x="2196" y="779"/>
                  </a:lnTo>
                  <a:lnTo>
                    <a:pt x="2197" y="271"/>
                  </a:lnTo>
                  <a:lnTo>
                    <a:pt x="2198" y="75"/>
                  </a:lnTo>
                  <a:lnTo>
                    <a:pt x="2200" y="21"/>
                  </a:lnTo>
                  <a:lnTo>
                    <a:pt x="2201" y="9"/>
                  </a:lnTo>
                  <a:lnTo>
                    <a:pt x="2202" y="7"/>
                  </a:lnTo>
                  <a:lnTo>
                    <a:pt x="2203" y="7"/>
                  </a:lnTo>
                  <a:lnTo>
                    <a:pt x="2204" y="9"/>
                  </a:lnTo>
                  <a:lnTo>
                    <a:pt x="2206" y="12"/>
                  </a:lnTo>
                  <a:lnTo>
                    <a:pt x="2207" y="14"/>
                  </a:lnTo>
                  <a:lnTo>
                    <a:pt x="2208" y="14"/>
                  </a:lnTo>
                  <a:lnTo>
                    <a:pt x="2209" y="13"/>
                  </a:lnTo>
                  <a:lnTo>
                    <a:pt x="2211" y="13"/>
                  </a:lnTo>
                  <a:lnTo>
                    <a:pt x="2212" y="23"/>
                  </a:lnTo>
                  <a:lnTo>
                    <a:pt x="2213" y="66"/>
                  </a:lnTo>
                  <a:lnTo>
                    <a:pt x="2214" y="209"/>
                  </a:lnTo>
                  <a:lnTo>
                    <a:pt x="2215" y="585"/>
                  </a:lnTo>
                  <a:lnTo>
                    <a:pt x="2217" y="1351"/>
                  </a:lnTo>
                  <a:lnTo>
                    <a:pt x="2218" y="2518"/>
                  </a:lnTo>
                  <a:lnTo>
                    <a:pt x="2219" y="3770"/>
                  </a:lnTo>
                  <a:lnTo>
                    <a:pt x="2220" y="4609"/>
                  </a:lnTo>
                  <a:lnTo>
                    <a:pt x="2222" y="4668"/>
                  </a:lnTo>
                  <a:lnTo>
                    <a:pt x="2223" y="4006"/>
                  </a:lnTo>
                  <a:lnTo>
                    <a:pt x="2224" y="2994"/>
                  </a:lnTo>
                  <a:lnTo>
                    <a:pt x="2225" y="1960"/>
                  </a:lnTo>
                  <a:lnTo>
                    <a:pt x="2226" y="1094"/>
                  </a:lnTo>
                  <a:lnTo>
                    <a:pt x="2228" y="497"/>
                  </a:lnTo>
                  <a:lnTo>
                    <a:pt x="2229" y="179"/>
                  </a:lnTo>
                  <a:lnTo>
                    <a:pt x="2230" y="54"/>
                  </a:lnTo>
                  <a:lnTo>
                    <a:pt x="2231" y="20"/>
                  </a:lnTo>
                  <a:lnTo>
                    <a:pt x="2232" y="17"/>
                  </a:lnTo>
                  <a:lnTo>
                    <a:pt x="2234" y="21"/>
                  </a:lnTo>
                  <a:lnTo>
                    <a:pt x="2235" y="26"/>
                  </a:lnTo>
                  <a:lnTo>
                    <a:pt x="2236" y="29"/>
                  </a:lnTo>
                  <a:lnTo>
                    <a:pt x="2237" y="26"/>
                  </a:lnTo>
                  <a:lnTo>
                    <a:pt x="2239" y="21"/>
                  </a:lnTo>
                  <a:lnTo>
                    <a:pt x="2240" y="15"/>
                  </a:lnTo>
                  <a:lnTo>
                    <a:pt x="2241" y="11"/>
                  </a:lnTo>
                  <a:lnTo>
                    <a:pt x="2242" y="9"/>
                  </a:lnTo>
                  <a:lnTo>
                    <a:pt x="2243" y="9"/>
                  </a:lnTo>
                  <a:lnTo>
                    <a:pt x="2245" y="8"/>
                  </a:lnTo>
                  <a:lnTo>
                    <a:pt x="2246" y="7"/>
                  </a:lnTo>
                  <a:lnTo>
                    <a:pt x="2247" y="6"/>
                  </a:lnTo>
                  <a:lnTo>
                    <a:pt x="2248" y="6"/>
                  </a:lnTo>
                  <a:lnTo>
                    <a:pt x="2249" y="7"/>
                  </a:lnTo>
                  <a:lnTo>
                    <a:pt x="2251" y="10"/>
                  </a:lnTo>
                  <a:lnTo>
                    <a:pt x="2252" y="17"/>
                  </a:lnTo>
                  <a:lnTo>
                    <a:pt x="2253" y="44"/>
                  </a:lnTo>
                  <a:lnTo>
                    <a:pt x="2254" y="140"/>
                  </a:lnTo>
                  <a:lnTo>
                    <a:pt x="2256" y="347"/>
                  </a:lnTo>
                  <a:lnTo>
                    <a:pt x="2257" y="682"/>
                  </a:lnTo>
                  <a:lnTo>
                    <a:pt x="2258" y="1069"/>
                  </a:lnTo>
                  <a:lnTo>
                    <a:pt x="2259" y="1338"/>
                  </a:lnTo>
                  <a:lnTo>
                    <a:pt x="2260" y="1346"/>
                  </a:lnTo>
                  <a:lnTo>
                    <a:pt x="2262" y="1111"/>
                  </a:lnTo>
                  <a:lnTo>
                    <a:pt x="2263" y="780"/>
                  </a:lnTo>
                  <a:lnTo>
                    <a:pt x="2264" y="489"/>
                  </a:lnTo>
                  <a:lnTo>
                    <a:pt x="2265" y="292"/>
                  </a:lnTo>
                  <a:lnTo>
                    <a:pt x="2267" y="177"/>
                  </a:lnTo>
                  <a:lnTo>
                    <a:pt x="2268" y="113"/>
                  </a:lnTo>
                  <a:lnTo>
                    <a:pt x="2269" y="78"/>
                  </a:lnTo>
                  <a:lnTo>
                    <a:pt x="2270" y="60"/>
                  </a:lnTo>
                  <a:lnTo>
                    <a:pt x="2271" y="54"/>
                  </a:lnTo>
                  <a:lnTo>
                    <a:pt x="2273" y="65"/>
                  </a:lnTo>
                  <a:lnTo>
                    <a:pt x="2274" y="80"/>
                  </a:lnTo>
                  <a:lnTo>
                    <a:pt x="2275" y="90"/>
                  </a:lnTo>
                  <a:lnTo>
                    <a:pt x="2276" y="84"/>
                  </a:lnTo>
                  <a:lnTo>
                    <a:pt x="2277" y="70"/>
                  </a:lnTo>
                  <a:lnTo>
                    <a:pt x="2279" y="54"/>
                  </a:lnTo>
                  <a:lnTo>
                    <a:pt x="2280" y="51"/>
                  </a:lnTo>
                  <a:lnTo>
                    <a:pt x="2281" y="100"/>
                  </a:lnTo>
                  <a:lnTo>
                    <a:pt x="2282" y="231"/>
                  </a:lnTo>
                  <a:lnTo>
                    <a:pt x="2284" y="489"/>
                  </a:lnTo>
                  <a:lnTo>
                    <a:pt x="2285" y="857"/>
                  </a:lnTo>
                  <a:lnTo>
                    <a:pt x="2286" y="1215"/>
                  </a:lnTo>
                  <a:lnTo>
                    <a:pt x="2287" y="1374"/>
                  </a:lnTo>
                  <a:lnTo>
                    <a:pt x="2288" y="1223"/>
                  </a:lnTo>
                  <a:lnTo>
                    <a:pt x="2290" y="844"/>
                  </a:lnTo>
                  <a:lnTo>
                    <a:pt x="2291" y="447"/>
                  </a:lnTo>
                  <a:lnTo>
                    <a:pt x="2292" y="182"/>
                  </a:lnTo>
                  <a:lnTo>
                    <a:pt x="2293" y="62"/>
                  </a:lnTo>
                  <a:lnTo>
                    <a:pt x="2294" y="22"/>
                  </a:lnTo>
                  <a:lnTo>
                    <a:pt x="2296" y="15"/>
                  </a:lnTo>
                  <a:lnTo>
                    <a:pt x="2297" y="13"/>
                  </a:lnTo>
                  <a:lnTo>
                    <a:pt x="2298" y="13"/>
                  </a:lnTo>
                  <a:lnTo>
                    <a:pt x="2299" y="12"/>
                  </a:lnTo>
                  <a:lnTo>
                    <a:pt x="2301" y="11"/>
                  </a:lnTo>
                  <a:lnTo>
                    <a:pt x="2302" y="14"/>
                  </a:lnTo>
                  <a:lnTo>
                    <a:pt x="2303" y="36"/>
                  </a:lnTo>
                  <a:lnTo>
                    <a:pt x="2304" y="131"/>
                  </a:lnTo>
                  <a:lnTo>
                    <a:pt x="2305" y="397"/>
                  </a:lnTo>
                  <a:lnTo>
                    <a:pt x="2307" y="963"/>
                  </a:lnTo>
                  <a:lnTo>
                    <a:pt x="2308" y="1814"/>
                  </a:lnTo>
                  <a:lnTo>
                    <a:pt x="2309" y="2674"/>
                  </a:lnTo>
                  <a:lnTo>
                    <a:pt x="2310" y="3104"/>
                  </a:lnTo>
                  <a:lnTo>
                    <a:pt x="2312" y="2818"/>
                  </a:lnTo>
                  <a:lnTo>
                    <a:pt x="2313" y="1974"/>
                  </a:lnTo>
                  <a:lnTo>
                    <a:pt x="2314" y="1069"/>
                  </a:lnTo>
                  <a:lnTo>
                    <a:pt x="2315" y="507"/>
                  </a:lnTo>
                  <a:lnTo>
                    <a:pt x="2316" y="364"/>
                  </a:lnTo>
                  <a:lnTo>
                    <a:pt x="2318" y="539"/>
                  </a:lnTo>
                  <a:lnTo>
                    <a:pt x="2319" y="897"/>
                  </a:lnTo>
                  <a:lnTo>
                    <a:pt x="2320" y="1269"/>
                  </a:lnTo>
                  <a:lnTo>
                    <a:pt x="2321" y="1456"/>
                  </a:lnTo>
                  <a:lnTo>
                    <a:pt x="2322" y="1322"/>
                  </a:lnTo>
                  <a:lnTo>
                    <a:pt x="2324" y="932"/>
                  </a:lnTo>
                  <a:lnTo>
                    <a:pt x="2325" y="501"/>
                  </a:lnTo>
                  <a:lnTo>
                    <a:pt x="2326" y="206"/>
                  </a:lnTo>
                  <a:lnTo>
                    <a:pt x="2327" y="61"/>
                  </a:lnTo>
                  <a:lnTo>
                    <a:pt x="2329" y="32"/>
                  </a:lnTo>
                  <a:lnTo>
                    <a:pt x="2330" y="58"/>
                  </a:lnTo>
                  <a:lnTo>
                    <a:pt x="2331" y="162"/>
                  </a:lnTo>
                  <a:lnTo>
                    <a:pt x="2332" y="418"/>
                  </a:lnTo>
                  <a:lnTo>
                    <a:pt x="2333" y="855"/>
                  </a:lnTo>
                  <a:lnTo>
                    <a:pt x="2335" y="1410"/>
                  </a:lnTo>
                  <a:lnTo>
                    <a:pt x="2336" y="1858"/>
                  </a:lnTo>
                  <a:lnTo>
                    <a:pt x="2337" y="1942"/>
                  </a:lnTo>
                  <a:lnTo>
                    <a:pt x="2338" y="1590"/>
                  </a:lnTo>
                  <a:lnTo>
                    <a:pt x="2339" y="1011"/>
                  </a:lnTo>
                  <a:lnTo>
                    <a:pt x="2341" y="500"/>
                  </a:lnTo>
                  <a:lnTo>
                    <a:pt x="2342" y="191"/>
                  </a:lnTo>
                  <a:lnTo>
                    <a:pt x="2343" y="58"/>
                  </a:lnTo>
                  <a:lnTo>
                    <a:pt x="2344" y="19"/>
                  </a:lnTo>
                  <a:lnTo>
                    <a:pt x="2346" y="10"/>
                  </a:lnTo>
                  <a:lnTo>
                    <a:pt x="2347" y="9"/>
                  </a:lnTo>
                  <a:lnTo>
                    <a:pt x="2348" y="8"/>
                  </a:lnTo>
                  <a:lnTo>
                    <a:pt x="2349" y="8"/>
                  </a:lnTo>
                  <a:lnTo>
                    <a:pt x="2350" y="9"/>
                  </a:lnTo>
                  <a:lnTo>
                    <a:pt x="2352" y="15"/>
                  </a:lnTo>
                  <a:lnTo>
                    <a:pt x="2353" y="38"/>
                  </a:lnTo>
                  <a:lnTo>
                    <a:pt x="2354" y="121"/>
                  </a:lnTo>
                  <a:lnTo>
                    <a:pt x="2355" y="281"/>
                  </a:lnTo>
                  <a:lnTo>
                    <a:pt x="2357" y="536"/>
                  </a:lnTo>
                  <a:lnTo>
                    <a:pt x="2358" y="836"/>
                  </a:lnTo>
                  <a:lnTo>
                    <a:pt x="2359" y="1061"/>
                  </a:lnTo>
                  <a:lnTo>
                    <a:pt x="2360" y="1074"/>
                  </a:lnTo>
                  <a:lnTo>
                    <a:pt x="2361" y="844"/>
                  </a:lnTo>
                  <a:lnTo>
                    <a:pt x="2363" y="503"/>
                  </a:lnTo>
                  <a:lnTo>
                    <a:pt x="2364" y="229"/>
                  </a:lnTo>
                  <a:lnTo>
                    <a:pt x="2365" y="96"/>
                  </a:lnTo>
                  <a:lnTo>
                    <a:pt x="2366" y="106"/>
                  </a:lnTo>
                  <a:lnTo>
                    <a:pt x="2367" y="291"/>
                  </a:lnTo>
                  <a:lnTo>
                    <a:pt x="2369" y="761"/>
                  </a:lnTo>
                  <a:lnTo>
                    <a:pt x="2370" y="1603"/>
                  </a:lnTo>
                  <a:lnTo>
                    <a:pt x="2371" y="2692"/>
                  </a:lnTo>
                  <a:lnTo>
                    <a:pt x="2372" y="3654"/>
                  </a:lnTo>
                  <a:lnTo>
                    <a:pt x="2374" y="3967"/>
                  </a:lnTo>
                  <a:lnTo>
                    <a:pt x="2375" y="3409"/>
                  </a:lnTo>
                  <a:lnTo>
                    <a:pt x="2376" y="2294"/>
                  </a:lnTo>
                  <a:lnTo>
                    <a:pt x="2377" y="1204"/>
                  </a:lnTo>
                  <a:lnTo>
                    <a:pt x="2378" y="488"/>
                  </a:lnTo>
                  <a:lnTo>
                    <a:pt x="2380" y="153"/>
                  </a:lnTo>
                  <a:lnTo>
                    <a:pt x="2381" y="42"/>
                  </a:lnTo>
                  <a:lnTo>
                    <a:pt x="2382" y="14"/>
                  </a:lnTo>
                  <a:lnTo>
                    <a:pt x="2383" y="8"/>
                  </a:lnTo>
                  <a:lnTo>
                    <a:pt x="2384" y="8"/>
                  </a:lnTo>
                  <a:lnTo>
                    <a:pt x="2386" y="8"/>
                  </a:lnTo>
                  <a:lnTo>
                    <a:pt x="2387" y="9"/>
                  </a:lnTo>
                  <a:lnTo>
                    <a:pt x="2388" y="9"/>
                  </a:lnTo>
                  <a:lnTo>
                    <a:pt x="2389" y="9"/>
                  </a:lnTo>
                  <a:lnTo>
                    <a:pt x="2391" y="7"/>
                  </a:lnTo>
                  <a:lnTo>
                    <a:pt x="2392" y="7"/>
                  </a:lnTo>
                  <a:lnTo>
                    <a:pt x="2393" y="8"/>
                  </a:lnTo>
                  <a:lnTo>
                    <a:pt x="2394" y="10"/>
                  </a:lnTo>
                  <a:lnTo>
                    <a:pt x="2395" y="14"/>
                  </a:lnTo>
                  <a:lnTo>
                    <a:pt x="2397" y="18"/>
                  </a:lnTo>
                  <a:lnTo>
                    <a:pt x="2398" y="20"/>
                  </a:lnTo>
                  <a:lnTo>
                    <a:pt x="2399" y="20"/>
                  </a:lnTo>
                  <a:lnTo>
                    <a:pt x="2400" y="19"/>
                  </a:lnTo>
                  <a:lnTo>
                    <a:pt x="2402" y="16"/>
                  </a:lnTo>
                  <a:lnTo>
                    <a:pt x="2403" y="13"/>
                  </a:lnTo>
                  <a:lnTo>
                    <a:pt x="2404" y="15"/>
                  </a:lnTo>
                  <a:lnTo>
                    <a:pt x="2405" y="29"/>
                  </a:lnTo>
                  <a:lnTo>
                    <a:pt x="2406" y="81"/>
                  </a:lnTo>
                  <a:lnTo>
                    <a:pt x="2408" y="216"/>
                  </a:lnTo>
                  <a:lnTo>
                    <a:pt x="2409" y="479"/>
                  </a:lnTo>
                  <a:lnTo>
                    <a:pt x="2410" y="886"/>
                  </a:lnTo>
                  <a:lnTo>
                    <a:pt x="2411" y="1330"/>
                  </a:lnTo>
                  <a:lnTo>
                    <a:pt x="2412" y="1629"/>
                  </a:lnTo>
                  <a:lnTo>
                    <a:pt x="2414" y="1604"/>
                  </a:lnTo>
                  <a:lnTo>
                    <a:pt x="2415" y="1247"/>
                  </a:lnTo>
                  <a:lnTo>
                    <a:pt x="2416" y="749"/>
                  </a:lnTo>
                  <a:lnTo>
                    <a:pt x="2417" y="344"/>
                  </a:lnTo>
                  <a:lnTo>
                    <a:pt x="2419" y="121"/>
                  </a:lnTo>
                  <a:lnTo>
                    <a:pt x="2420" y="39"/>
                  </a:lnTo>
                  <a:lnTo>
                    <a:pt x="2421" y="17"/>
                  </a:lnTo>
                  <a:lnTo>
                    <a:pt x="2422" y="13"/>
                  </a:lnTo>
                  <a:lnTo>
                    <a:pt x="2423" y="11"/>
                  </a:lnTo>
                  <a:lnTo>
                    <a:pt x="2425" y="11"/>
                  </a:lnTo>
                  <a:lnTo>
                    <a:pt x="2426" y="12"/>
                  </a:lnTo>
                  <a:lnTo>
                    <a:pt x="2427" y="26"/>
                  </a:lnTo>
                  <a:lnTo>
                    <a:pt x="2428" y="89"/>
                  </a:lnTo>
                  <a:lnTo>
                    <a:pt x="2429" y="273"/>
                  </a:lnTo>
                  <a:lnTo>
                    <a:pt x="2431" y="642"/>
                  </a:lnTo>
                  <a:lnTo>
                    <a:pt x="2432" y="1150"/>
                  </a:lnTo>
                  <a:lnTo>
                    <a:pt x="2433" y="1562"/>
                  </a:lnTo>
                  <a:lnTo>
                    <a:pt x="2434" y="1627"/>
                  </a:lnTo>
                  <a:lnTo>
                    <a:pt x="2436" y="1300"/>
                  </a:lnTo>
                  <a:lnTo>
                    <a:pt x="2437" y="811"/>
                  </a:lnTo>
                  <a:lnTo>
                    <a:pt x="2438" y="407"/>
                  </a:lnTo>
                  <a:lnTo>
                    <a:pt x="2439" y="176"/>
                  </a:lnTo>
                  <a:lnTo>
                    <a:pt x="2440" y="79"/>
                  </a:lnTo>
                  <a:lnTo>
                    <a:pt x="2442" y="44"/>
                  </a:lnTo>
                  <a:lnTo>
                    <a:pt x="2443" y="32"/>
                  </a:lnTo>
                  <a:lnTo>
                    <a:pt x="2444" y="28"/>
                  </a:lnTo>
                  <a:lnTo>
                    <a:pt x="2445" y="34"/>
                  </a:lnTo>
                  <a:lnTo>
                    <a:pt x="2446" y="71"/>
                  </a:lnTo>
                  <a:lnTo>
                    <a:pt x="2448" y="209"/>
                  </a:lnTo>
                  <a:lnTo>
                    <a:pt x="2449" y="576"/>
                  </a:lnTo>
                  <a:lnTo>
                    <a:pt x="2450" y="1342"/>
                  </a:lnTo>
                  <a:lnTo>
                    <a:pt x="2451" y="2554"/>
                  </a:lnTo>
                  <a:lnTo>
                    <a:pt x="2453" y="3884"/>
                  </a:lnTo>
                  <a:lnTo>
                    <a:pt x="2454" y="4681"/>
                  </a:lnTo>
                  <a:lnTo>
                    <a:pt x="2455" y="4454"/>
                  </a:lnTo>
                  <a:lnTo>
                    <a:pt x="2456" y="3370"/>
                  </a:lnTo>
                  <a:lnTo>
                    <a:pt x="2457" y="2112"/>
                  </a:lnTo>
                  <a:lnTo>
                    <a:pt x="2459" y="1307"/>
                  </a:lnTo>
                  <a:lnTo>
                    <a:pt x="2460" y="1091"/>
                  </a:lnTo>
                  <a:lnTo>
                    <a:pt x="2461" y="1185"/>
                  </a:lnTo>
                  <a:lnTo>
                    <a:pt x="2462" y="1229"/>
                  </a:lnTo>
                  <a:lnTo>
                    <a:pt x="2464" y="1044"/>
                  </a:lnTo>
                  <a:lnTo>
                    <a:pt x="2465" y="707"/>
                  </a:lnTo>
                  <a:lnTo>
                    <a:pt x="2466" y="387"/>
                  </a:lnTo>
                  <a:lnTo>
                    <a:pt x="2467" y="185"/>
                  </a:lnTo>
                  <a:lnTo>
                    <a:pt x="2468" y="90"/>
                  </a:lnTo>
                  <a:lnTo>
                    <a:pt x="2470" y="53"/>
                  </a:lnTo>
                  <a:lnTo>
                    <a:pt x="2471" y="37"/>
                  </a:lnTo>
                  <a:lnTo>
                    <a:pt x="2472" y="30"/>
                  </a:lnTo>
                  <a:lnTo>
                    <a:pt x="2473" y="26"/>
                  </a:lnTo>
                  <a:lnTo>
                    <a:pt x="2474" y="24"/>
                  </a:lnTo>
                  <a:lnTo>
                    <a:pt x="2476" y="25"/>
                  </a:lnTo>
                  <a:lnTo>
                    <a:pt x="2477" y="37"/>
                  </a:lnTo>
                  <a:lnTo>
                    <a:pt x="2478" y="79"/>
                  </a:lnTo>
                  <a:lnTo>
                    <a:pt x="2479" y="187"/>
                  </a:lnTo>
                  <a:lnTo>
                    <a:pt x="2481" y="403"/>
                  </a:lnTo>
                  <a:lnTo>
                    <a:pt x="2482" y="706"/>
                  </a:lnTo>
                  <a:lnTo>
                    <a:pt x="2483" y="1012"/>
                  </a:lnTo>
                  <a:lnTo>
                    <a:pt x="2484" y="1167"/>
                  </a:lnTo>
                  <a:lnTo>
                    <a:pt x="2485" y="1063"/>
                  </a:lnTo>
                  <a:lnTo>
                    <a:pt x="2487" y="752"/>
                  </a:lnTo>
                  <a:lnTo>
                    <a:pt x="2488" y="415"/>
                  </a:lnTo>
                  <a:lnTo>
                    <a:pt x="2489" y="187"/>
                  </a:lnTo>
                  <a:lnTo>
                    <a:pt x="2490" y="78"/>
                  </a:lnTo>
                  <a:lnTo>
                    <a:pt x="2491" y="42"/>
                  </a:lnTo>
                  <a:lnTo>
                    <a:pt x="2493" y="30"/>
                  </a:lnTo>
                  <a:lnTo>
                    <a:pt x="2494" y="25"/>
                  </a:lnTo>
                  <a:lnTo>
                    <a:pt x="2495" y="22"/>
                  </a:lnTo>
                  <a:lnTo>
                    <a:pt x="2496" y="20"/>
                  </a:lnTo>
                  <a:lnTo>
                    <a:pt x="2498" y="20"/>
                  </a:lnTo>
                  <a:lnTo>
                    <a:pt x="2499" y="20"/>
                  </a:lnTo>
                  <a:lnTo>
                    <a:pt x="2500" y="20"/>
                  </a:lnTo>
                  <a:lnTo>
                    <a:pt x="2501" y="21"/>
                  </a:lnTo>
                  <a:lnTo>
                    <a:pt x="2502" y="21"/>
                  </a:lnTo>
                  <a:lnTo>
                    <a:pt x="2504" y="19"/>
                  </a:lnTo>
                  <a:lnTo>
                    <a:pt x="2505" y="16"/>
                  </a:lnTo>
                  <a:lnTo>
                    <a:pt x="2506" y="15"/>
                  </a:lnTo>
                  <a:lnTo>
                    <a:pt x="2507" y="23"/>
                  </a:lnTo>
                  <a:lnTo>
                    <a:pt x="2509" y="68"/>
                  </a:lnTo>
                  <a:lnTo>
                    <a:pt x="2510" y="213"/>
                  </a:lnTo>
                  <a:lnTo>
                    <a:pt x="2511" y="571"/>
                  </a:lnTo>
                  <a:lnTo>
                    <a:pt x="2512" y="1229"/>
                  </a:lnTo>
                  <a:lnTo>
                    <a:pt x="2513" y="2121"/>
                  </a:lnTo>
                  <a:lnTo>
                    <a:pt x="2515" y="2920"/>
                  </a:lnTo>
                  <a:lnTo>
                    <a:pt x="2516" y="3193"/>
                  </a:lnTo>
                  <a:lnTo>
                    <a:pt x="2517" y="2771"/>
                  </a:lnTo>
                  <a:lnTo>
                    <a:pt x="2518" y="1963"/>
                  </a:lnTo>
                  <a:lnTo>
                    <a:pt x="2519" y="1305"/>
                  </a:lnTo>
                  <a:lnTo>
                    <a:pt x="2521" y="1126"/>
                  </a:lnTo>
                  <a:lnTo>
                    <a:pt x="2522" y="1366"/>
                  </a:lnTo>
                  <a:lnTo>
                    <a:pt x="2523" y="1705"/>
                  </a:lnTo>
                  <a:lnTo>
                    <a:pt x="2524" y="1799"/>
                  </a:lnTo>
                  <a:lnTo>
                    <a:pt x="2526" y="1509"/>
                  </a:lnTo>
                  <a:lnTo>
                    <a:pt x="2527" y="1006"/>
                  </a:lnTo>
                  <a:lnTo>
                    <a:pt x="2528" y="618"/>
                  </a:lnTo>
                  <a:lnTo>
                    <a:pt x="2529" y="600"/>
                  </a:lnTo>
                  <a:lnTo>
                    <a:pt x="2530" y="1066"/>
                  </a:lnTo>
                  <a:lnTo>
                    <a:pt x="2532" y="1978"/>
                  </a:lnTo>
                  <a:lnTo>
                    <a:pt x="2533" y="3054"/>
                  </a:lnTo>
                  <a:lnTo>
                    <a:pt x="2534" y="3782"/>
                  </a:lnTo>
                  <a:lnTo>
                    <a:pt x="2535" y="3714"/>
                  </a:lnTo>
                  <a:lnTo>
                    <a:pt x="2536" y="2853"/>
                  </a:lnTo>
                  <a:lnTo>
                    <a:pt x="2538" y="1696"/>
                  </a:lnTo>
                  <a:lnTo>
                    <a:pt x="2539" y="771"/>
                  </a:lnTo>
                  <a:lnTo>
                    <a:pt x="2540" y="268"/>
                  </a:lnTo>
                  <a:lnTo>
                    <a:pt x="2541" y="79"/>
                  </a:lnTo>
                  <a:lnTo>
                    <a:pt x="2543" y="25"/>
                  </a:lnTo>
                  <a:lnTo>
                    <a:pt x="2544" y="12"/>
                  </a:lnTo>
                  <a:lnTo>
                    <a:pt x="2545" y="9"/>
                  </a:lnTo>
                  <a:lnTo>
                    <a:pt x="2546" y="9"/>
                  </a:lnTo>
                  <a:lnTo>
                    <a:pt x="2547" y="9"/>
                  </a:lnTo>
                  <a:lnTo>
                    <a:pt x="2549" y="8"/>
                  </a:lnTo>
                  <a:lnTo>
                    <a:pt x="2550" y="8"/>
                  </a:lnTo>
                  <a:lnTo>
                    <a:pt x="2551" y="8"/>
                  </a:lnTo>
                  <a:lnTo>
                    <a:pt x="2552" y="9"/>
                  </a:lnTo>
                  <a:lnTo>
                    <a:pt x="2554" y="9"/>
                  </a:lnTo>
                  <a:lnTo>
                    <a:pt x="2555" y="10"/>
                  </a:lnTo>
                  <a:lnTo>
                    <a:pt x="2556" y="10"/>
                  </a:lnTo>
                  <a:lnTo>
                    <a:pt x="2557" y="10"/>
                  </a:lnTo>
                  <a:lnTo>
                    <a:pt x="2558" y="10"/>
                  </a:lnTo>
                  <a:lnTo>
                    <a:pt x="2560" y="12"/>
                  </a:lnTo>
                  <a:lnTo>
                    <a:pt x="2561" y="33"/>
                  </a:lnTo>
                  <a:lnTo>
                    <a:pt x="2562" y="127"/>
                  </a:lnTo>
                  <a:lnTo>
                    <a:pt x="2563" y="429"/>
                  </a:lnTo>
                  <a:lnTo>
                    <a:pt x="2564" y="1135"/>
                  </a:lnTo>
                  <a:lnTo>
                    <a:pt x="2566" y="2393"/>
                  </a:lnTo>
                  <a:lnTo>
                    <a:pt x="2567" y="3987"/>
                  </a:lnTo>
                  <a:lnTo>
                    <a:pt x="2568" y="5272"/>
                  </a:lnTo>
                  <a:lnTo>
                    <a:pt x="2569" y="5501"/>
                  </a:lnTo>
                  <a:lnTo>
                    <a:pt x="2571" y="4496"/>
                  </a:lnTo>
                  <a:lnTo>
                    <a:pt x="2572" y="2869"/>
                  </a:lnTo>
                  <a:lnTo>
                    <a:pt x="2573" y="1445"/>
                  </a:lnTo>
                  <a:lnTo>
                    <a:pt x="2574" y="601"/>
                  </a:lnTo>
                  <a:lnTo>
                    <a:pt x="2575" y="232"/>
                  </a:lnTo>
                  <a:lnTo>
                    <a:pt x="2577" y="101"/>
                  </a:lnTo>
                  <a:lnTo>
                    <a:pt x="2578" y="61"/>
                  </a:lnTo>
                  <a:lnTo>
                    <a:pt x="2579" y="46"/>
                  </a:lnTo>
                  <a:lnTo>
                    <a:pt x="2580" y="44"/>
                  </a:lnTo>
                  <a:lnTo>
                    <a:pt x="2581" y="66"/>
                  </a:lnTo>
                  <a:lnTo>
                    <a:pt x="2583" y="154"/>
                  </a:lnTo>
                  <a:lnTo>
                    <a:pt x="2584" y="394"/>
                  </a:lnTo>
                  <a:lnTo>
                    <a:pt x="2585" y="865"/>
                  </a:lnTo>
                  <a:lnTo>
                    <a:pt x="2586" y="1541"/>
                  </a:lnTo>
                  <a:lnTo>
                    <a:pt x="2588" y="2201"/>
                  </a:lnTo>
                  <a:lnTo>
                    <a:pt x="2589" y="2508"/>
                  </a:lnTo>
                  <a:lnTo>
                    <a:pt x="2590" y="2277"/>
                  </a:lnTo>
                  <a:lnTo>
                    <a:pt x="2591" y="1636"/>
                  </a:lnTo>
                  <a:lnTo>
                    <a:pt x="2592" y="934"/>
                  </a:lnTo>
                  <a:lnTo>
                    <a:pt x="2594" y="438"/>
                  </a:lnTo>
                  <a:lnTo>
                    <a:pt x="2595" y="188"/>
                  </a:lnTo>
                  <a:lnTo>
                    <a:pt x="2596" y="92"/>
                  </a:lnTo>
                  <a:lnTo>
                    <a:pt x="2597" y="67"/>
                  </a:lnTo>
                  <a:lnTo>
                    <a:pt x="2599" y="90"/>
                  </a:lnTo>
                  <a:lnTo>
                    <a:pt x="2600" y="218"/>
                  </a:lnTo>
                  <a:lnTo>
                    <a:pt x="2601" y="554"/>
                  </a:lnTo>
                  <a:lnTo>
                    <a:pt x="2602" y="1190"/>
                  </a:lnTo>
                  <a:lnTo>
                    <a:pt x="2603" y="2057"/>
                  </a:lnTo>
                  <a:lnTo>
                    <a:pt x="2605" y="2834"/>
                  </a:lnTo>
                  <a:lnTo>
                    <a:pt x="2606" y="3097"/>
                  </a:lnTo>
                  <a:lnTo>
                    <a:pt x="2607" y="2669"/>
                  </a:lnTo>
                  <a:lnTo>
                    <a:pt x="2608" y="1802"/>
                  </a:lnTo>
                  <a:lnTo>
                    <a:pt x="2609" y="950"/>
                  </a:lnTo>
                  <a:lnTo>
                    <a:pt x="2611" y="406"/>
                  </a:lnTo>
                  <a:lnTo>
                    <a:pt x="2612" y="157"/>
                  </a:lnTo>
                  <a:lnTo>
                    <a:pt x="2613" y="69"/>
                  </a:lnTo>
                  <a:lnTo>
                    <a:pt x="2614" y="38"/>
                  </a:lnTo>
                  <a:lnTo>
                    <a:pt x="2616" y="25"/>
                  </a:lnTo>
                  <a:lnTo>
                    <a:pt x="2617" y="20"/>
                  </a:lnTo>
                  <a:lnTo>
                    <a:pt x="2618" y="17"/>
                  </a:lnTo>
                  <a:lnTo>
                    <a:pt x="2619" y="16"/>
                  </a:lnTo>
                  <a:lnTo>
                    <a:pt x="2620" y="14"/>
                  </a:lnTo>
                  <a:lnTo>
                    <a:pt x="2622" y="14"/>
                  </a:lnTo>
                  <a:lnTo>
                    <a:pt x="2623" y="15"/>
                  </a:lnTo>
                  <a:lnTo>
                    <a:pt x="2624" y="15"/>
                  </a:lnTo>
                  <a:lnTo>
                    <a:pt x="2625" y="15"/>
                  </a:lnTo>
                  <a:lnTo>
                    <a:pt x="2626" y="15"/>
                  </a:lnTo>
                  <a:lnTo>
                    <a:pt x="2628" y="15"/>
                  </a:lnTo>
                  <a:lnTo>
                    <a:pt x="2629" y="15"/>
                  </a:lnTo>
                  <a:lnTo>
                    <a:pt x="2630" y="15"/>
                  </a:lnTo>
                  <a:lnTo>
                    <a:pt x="2631" y="16"/>
                  </a:lnTo>
                  <a:lnTo>
                    <a:pt x="2633" y="31"/>
                  </a:lnTo>
                  <a:lnTo>
                    <a:pt x="2634" y="100"/>
                  </a:lnTo>
                  <a:lnTo>
                    <a:pt x="2635" y="314"/>
                  </a:lnTo>
                  <a:lnTo>
                    <a:pt x="2636" y="802"/>
                  </a:lnTo>
                  <a:lnTo>
                    <a:pt x="2637" y="1674"/>
                  </a:lnTo>
                  <a:lnTo>
                    <a:pt x="2639" y="2681"/>
                  </a:lnTo>
                  <a:lnTo>
                    <a:pt x="2640" y="3355"/>
                  </a:lnTo>
                  <a:lnTo>
                    <a:pt x="2641" y="3247"/>
                  </a:lnTo>
                  <a:lnTo>
                    <a:pt x="2642" y="2406"/>
                  </a:lnTo>
                  <a:lnTo>
                    <a:pt x="2644" y="1360"/>
                  </a:lnTo>
                  <a:lnTo>
                    <a:pt x="2645" y="593"/>
                  </a:lnTo>
                  <a:lnTo>
                    <a:pt x="2646" y="257"/>
                  </a:lnTo>
                  <a:lnTo>
                    <a:pt x="2647" y="319"/>
                  </a:lnTo>
                  <a:lnTo>
                    <a:pt x="2648" y="820"/>
                  </a:lnTo>
                  <a:lnTo>
                    <a:pt x="2650" y="1835"/>
                  </a:lnTo>
                  <a:lnTo>
                    <a:pt x="2651" y="3169"/>
                  </a:lnTo>
                  <a:lnTo>
                    <a:pt x="2652" y="4182"/>
                  </a:lnTo>
                  <a:lnTo>
                    <a:pt x="2653" y="4203"/>
                  </a:lnTo>
                  <a:lnTo>
                    <a:pt x="2654" y="3200"/>
                  </a:lnTo>
                  <a:lnTo>
                    <a:pt x="2656" y="1830"/>
                  </a:lnTo>
                  <a:lnTo>
                    <a:pt x="2657" y="779"/>
                  </a:lnTo>
                  <a:lnTo>
                    <a:pt x="2658" y="247"/>
                  </a:lnTo>
                  <a:lnTo>
                    <a:pt x="2659" y="65"/>
                  </a:lnTo>
                  <a:lnTo>
                    <a:pt x="2661" y="21"/>
                  </a:lnTo>
                  <a:lnTo>
                    <a:pt x="2662" y="16"/>
                  </a:lnTo>
                  <a:lnTo>
                    <a:pt x="2663" y="17"/>
                  </a:lnTo>
                  <a:lnTo>
                    <a:pt x="2664" y="18"/>
                  </a:lnTo>
                  <a:lnTo>
                    <a:pt x="2665" y="19"/>
                  </a:lnTo>
                  <a:lnTo>
                    <a:pt x="2667" y="17"/>
                  </a:lnTo>
                  <a:lnTo>
                    <a:pt x="2668" y="14"/>
                  </a:lnTo>
                  <a:lnTo>
                    <a:pt x="2669" y="14"/>
                  </a:lnTo>
                  <a:lnTo>
                    <a:pt x="2670" y="28"/>
                  </a:lnTo>
                  <a:lnTo>
                    <a:pt x="2671" y="91"/>
                  </a:lnTo>
                  <a:lnTo>
                    <a:pt x="2673" y="294"/>
                  </a:lnTo>
                  <a:lnTo>
                    <a:pt x="2674" y="761"/>
                  </a:lnTo>
                  <a:lnTo>
                    <a:pt x="2675" y="1525"/>
                  </a:lnTo>
                  <a:lnTo>
                    <a:pt x="2676" y="2350"/>
                  </a:lnTo>
                  <a:lnTo>
                    <a:pt x="2678" y="2786"/>
                  </a:lnTo>
                  <a:lnTo>
                    <a:pt x="2679" y="2537"/>
                  </a:lnTo>
                  <a:lnTo>
                    <a:pt x="2680" y="1774"/>
                  </a:lnTo>
                  <a:lnTo>
                    <a:pt x="2681" y="948"/>
                  </a:lnTo>
                  <a:lnTo>
                    <a:pt x="2682" y="390"/>
                  </a:lnTo>
                  <a:lnTo>
                    <a:pt x="2684" y="134"/>
                  </a:lnTo>
                  <a:lnTo>
                    <a:pt x="2685" y="58"/>
                  </a:lnTo>
                  <a:lnTo>
                    <a:pt x="2686" y="67"/>
                  </a:lnTo>
                  <a:lnTo>
                    <a:pt x="2687" y="180"/>
                  </a:lnTo>
                  <a:lnTo>
                    <a:pt x="2688" y="556"/>
                  </a:lnTo>
                  <a:lnTo>
                    <a:pt x="2690" y="1514"/>
                  </a:lnTo>
                  <a:lnTo>
                    <a:pt x="2691" y="3351"/>
                  </a:lnTo>
                  <a:lnTo>
                    <a:pt x="2692" y="5969"/>
                  </a:lnTo>
                  <a:lnTo>
                    <a:pt x="2693" y="8607"/>
                  </a:lnTo>
                  <a:lnTo>
                    <a:pt x="2695" y="10107"/>
                  </a:lnTo>
                  <a:lnTo>
                    <a:pt x="2696" y="9699"/>
                  </a:lnTo>
                  <a:lnTo>
                    <a:pt x="2697" y="7588"/>
                  </a:lnTo>
                  <a:lnTo>
                    <a:pt x="2698" y="4808"/>
                  </a:lnTo>
                  <a:lnTo>
                    <a:pt x="2699" y="2431"/>
                  </a:lnTo>
                  <a:lnTo>
                    <a:pt x="2701" y="976"/>
                  </a:lnTo>
                  <a:lnTo>
                    <a:pt x="2702" y="306"/>
                  </a:lnTo>
                  <a:lnTo>
                    <a:pt x="2703" y="83"/>
                  </a:lnTo>
                  <a:lnTo>
                    <a:pt x="2704" y="30"/>
                  </a:lnTo>
                  <a:lnTo>
                    <a:pt x="2706" y="27"/>
                  </a:lnTo>
                  <a:lnTo>
                    <a:pt x="2707" y="60"/>
                  </a:lnTo>
                  <a:lnTo>
                    <a:pt x="2708" y="176"/>
                  </a:lnTo>
                  <a:lnTo>
                    <a:pt x="2709" y="445"/>
                  </a:lnTo>
                  <a:lnTo>
                    <a:pt x="2710" y="836"/>
                  </a:lnTo>
                  <a:lnTo>
                    <a:pt x="2712" y="1223"/>
                  </a:lnTo>
                  <a:lnTo>
                    <a:pt x="2713" y="1405"/>
                  </a:lnTo>
                  <a:lnTo>
                    <a:pt x="2714" y="1271"/>
                  </a:lnTo>
                  <a:lnTo>
                    <a:pt x="2715" y="904"/>
                  </a:lnTo>
                  <a:lnTo>
                    <a:pt x="2716" y="508"/>
                  </a:lnTo>
                  <a:lnTo>
                    <a:pt x="2718" y="237"/>
                  </a:lnTo>
                  <a:lnTo>
                    <a:pt x="2719" y="107"/>
                  </a:lnTo>
                  <a:lnTo>
                    <a:pt x="2720" y="57"/>
                  </a:lnTo>
                  <a:lnTo>
                    <a:pt x="2721" y="41"/>
                  </a:lnTo>
                  <a:lnTo>
                    <a:pt x="2723" y="34"/>
                  </a:lnTo>
                  <a:lnTo>
                    <a:pt x="2724" y="32"/>
                  </a:lnTo>
                  <a:lnTo>
                    <a:pt x="2725" y="28"/>
                  </a:lnTo>
                  <a:lnTo>
                    <a:pt x="2726" y="22"/>
                  </a:lnTo>
                  <a:lnTo>
                    <a:pt x="2727" y="20"/>
                  </a:lnTo>
                  <a:lnTo>
                    <a:pt x="2729" y="19"/>
                  </a:lnTo>
                  <a:lnTo>
                    <a:pt x="2730" y="18"/>
                  </a:lnTo>
                  <a:lnTo>
                    <a:pt x="2731" y="18"/>
                  </a:lnTo>
                  <a:lnTo>
                    <a:pt x="2732" y="18"/>
                  </a:lnTo>
                  <a:lnTo>
                    <a:pt x="2733" y="18"/>
                  </a:lnTo>
                  <a:lnTo>
                    <a:pt x="2735" y="19"/>
                  </a:lnTo>
                  <a:lnTo>
                    <a:pt x="2736" y="19"/>
                  </a:lnTo>
                  <a:lnTo>
                    <a:pt x="2737" y="18"/>
                  </a:lnTo>
                  <a:lnTo>
                    <a:pt x="2738" y="18"/>
                  </a:lnTo>
                  <a:lnTo>
                    <a:pt x="2740" y="31"/>
                  </a:lnTo>
                  <a:lnTo>
                    <a:pt x="2741" y="91"/>
                  </a:lnTo>
                  <a:lnTo>
                    <a:pt x="2742" y="288"/>
                  </a:lnTo>
                  <a:lnTo>
                    <a:pt x="2743" y="786"/>
                  </a:lnTo>
                  <a:lnTo>
                    <a:pt x="2744" y="1693"/>
                  </a:lnTo>
                  <a:lnTo>
                    <a:pt x="2746" y="2889"/>
                  </a:lnTo>
                  <a:lnTo>
                    <a:pt x="2747" y="3881"/>
                  </a:lnTo>
                  <a:lnTo>
                    <a:pt x="2748" y="4070"/>
                  </a:lnTo>
                  <a:lnTo>
                    <a:pt x="2749" y="3312"/>
                  </a:lnTo>
                  <a:lnTo>
                    <a:pt x="2751" y="2087"/>
                  </a:lnTo>
                  <a:lnTo>
                    <a:pt x="2752" y="1008"/>
                  </a:lnTo>
                  <a:lnTo>
                    <a:pt x="2753" y="378"/>
                  </a:lnTo>
                  <a:lnTo>
                    <a:pt x="2754" y="125"/>
                  </a:lnTo>
                  <a:lnTo>
                    <a:pt x="2755" y="59"/>
                  </a:lnTo>
                  <a:lnTo>
                    <a:pt x="2757" y="51"/>
                  </a:lnTo>
                  <a:lnTo>
                    <a:pt x="2758" y="50"/>
                  </a:lnTo>
                  <a:lnTo>
                    <a:pt x="2759" y="47"/>
                  </a:lnTo>
                  <a:lnTo>
                    <a:pt x="2760" y="50"/>
                  </a:lnTo>
                  <a:lnTo>
                    <a:pt x="2761" y="93"/>
                  </a:lnTo>
                  <a:lnTo>
                    <a:pt x="2763" y="260"/>
                  </a:lnTo>
                  <a:lnTo>
                    <a:pt x="2764" y="670"/>
                  </a:lnTo>
                  <a:lnTo>
                    <a:pt x="2765" y="1425"/>
                  </a:lnTo>
                  <a:lnTo>
                    <a:pt x="2766" y="2419"/>
                  </a:lnTo>
                  <a:lnTo>
                    <a:pt x="2768" y="3218"/>
                  </a:lnTo>
                  <a:lnTo>
                    <a:pt x="2769" y="3323"/>
                  </a:lnTo>
                  <a:lnTo>
                    <a:pt x="2770" y="2638"/>
                  </a:lnTo>
                  <a:lnTo>
                    <a:pt x="2771" y="1603"/>
                  </a:lnTo>
                  <a:lnTo>
                    <a:pt x="2772" y="745"/>
                  </a:lnTo>
                  <a:lnTo>
                    <a:pt x="2774" y="270"/>
                  </a:lnTo>
                  <a:lnTo>
                    <a:pt x="2775" y="83"/>
                  </a:lnTo>
                  <a:lnTo>
                    <a:pt x="2776" y="30"/>
                  </a:lnTo>
                  <a:lnTo>
                    <a:pt x="2777" y="19"/>
                  </a:lnTo>
                  <a:lnTo>
                    <a:pt x="2778" y="17"/>
                  </a:lnTo>
                  <a:lnTo>
                    <a:pt x="2780" y="15"/>
                  </a:lnTo>
                  <a:lnTo>
                    <a:pt x="2781" y="14"/>
                  </a:lnTo>
                  <a:lnTo>
                    <a:pt x="2782" y="13"/>
                  </a:lnTo>
                  <a:lnTo>
                    <a:pt x="2783" y="11"/>
                  </a:lnTo>
                  <a:lnTo>
                    <a:pt x="2785" y="10"/>
                  </a:lnTo>
                  <a:lnTo>
                    <a:pt x="2786" y="10"/>
                  </a:lnTo>
                  <a:lnTo>
                    <a:pt x="2787" y="10"/>
                  </a:lnTo>
                  <a:lnTo>
                    <a:pt x="2788" y="10"/>
                  </a:lnTo>
                  <a:lnTo>
                    <a:pt x="2789" y="13"/>
                  </a:lnTo>
                  <a:lnTo>
                    <a:pt x="2791" y="16"/>
                  </a:lnTo>
                  <a:lnTo>
                    <a:pt x="2792" y="19"/>
                  </a:lnTo>
                  <a:lnTo>
                    <a:pt x="2793" y="20"/>
                  </a:lnTo>
                  <a:lnTo>
                    <a:pt x="2794" y="18"/>
                  </a:lnTo>
                  <a:lnTo>
                    <a:pt x="2796" y="16"/>
                  </a:lnTo>
                  <a:lnTo>
                    <a:pt x="2797" y="13"/>
                  </a:lnTo>
                  <a:lnTo>
                    <a:pt x="2798" y="10"/>
                  </a:lnTo>
                  <a:lnTo>
                    <a:pt x="2799" y="9"/>
                  </a:lnTo>
                  <a:lnTo>
                    <a:pt x="2800" y="9"/>
                  </a:lnTo>
                  <a:lnTo>
                    <a:pt x="2802" y="8"/>
                  </a:lnTo>
                  <a:lnTo>
                    <a:pt x="2803" y="7"/>
                  </a:lnTo>
                  <a:lnTo>
                    <a:pt x="2804" y="7"/>
                  </a:lnTo>
                  <a:lnTo>
                    <a:pt x="2805" y="7"/>
                  </a:lnTo>
                  <a:lnTo>
                    <a:pt x="2806" y="7"/>
                  </a:lnTo>
                  <a:lnTo>
                    <a:pt x="2808" y="8"/>
                  </a:lnTo>
                  <a:lnTo>
                    <a:pt x="2809" y="10"/>
                  </a:lnTo>
                  <a:lnTo>
                    <a:pt x="2810" y="13"/>
                  </a:lnTo>
                  <a:lnTo>
                    <a:pt x="2811" y="17"/>
                  </a:lnTo>
                  <a:lnTo>
                    <a:pt x="2813" y="19"/>
                  </a:lnTo>
                  <a:lnTo>
                    <a:pt x="2814" y="21"/>
                  </a:lnTo>
                  <a:lnTo>
                    <a:pt x="2815" y="27"/>
                  </a:lnTo>
                  <a:lnTo>
                    <a:pt x="2816" y="65"/>
                  </a:lnTo>
                  <a:lnTo>
                    <a:pt x="2817" y="214"/>
                  </a:lnTo>
                  <a:lnTo>
                    <a:pt x="2819" y="619"/>
                  </a:lnTo>
                  <a:lnTo>
                    <a:pt x="2820" y="1402"/>
                  </a:lnTo>
                  <a:lnTo>
                    <a:pt x="2821" y="2439"/>
                  </a:lnTo>
                  <a:lnTo>
                    <a:pt x="2822" y="3276"/>
                  </a:lnTo>
                  <a:lnTo>
                    <a:pt x="2823" y="3403"/>
                  </a:lnTo>
                  <a:lnTo>
                    <a:pt x="2825" y="2723"/>
                  </a:lnTo>
                  <a:lnTo>
                    <a:pt x="2826" y="1674"/>
                  </a:lnTo>
                  <a:lnTo>
                    <a:pt x="2827" y="787"/>
                  </a:lnTo>
                  <a:lnTo>
                    <a:pt x="2828" y="285"/>
                  </a:lnTo>
                  <a:lnTo>
                    <a:pt x="2830" y="85"/>
                  </a:lnTo>
                  <a:lnTo>
                    <a:pt x="2831" y="28"/>
                  </a:lnTo>
                  <a:lnTo>
                    <a:pt x="2832" y="15"/>
                  </a:lnTo>
                  <a:lnTo>
                    <a:pt x="2833" y="12"/>
                  </a:lnTo>
                  <a:lnTo>
                    <a:pt x="2834" y="10"/>
                  </a:lnTo>
                  <a:lnTo>
                    <a:pt x="2836" y="10"/>
                  </a:lnTo>
                  <a:lnTo>
                    <a:pt x="2837" y="10"/>
                  </a:lnTo>
                  <a:lnTo>
                    <a:pt x="2838" y="9"/>
                  </a:lnTo>
                  <a:lnTo>
                    <a:pt x="2839" y="10"/>
                  </a:lnTo>
                  <a:lnTo>
                    <a:pt x="2841" y="15"/>
                  </a:lnTo>
                  <a:lnTo>
                    <a:pt x="2842" y="23"/>
                  </a:lnTo>
                  <a:lnTo>
                    <a:pt x="2843" y="36"/>
                  </a:lnTo>
                  <a:lnTo>
                    <a:pt x="2844" y="43"/>
                  </a:lnTo>
                  <a:lnTo>
                    <a:pt x="2845" y="45"/>
                  </a:lnTo>
                  <a:lnTo>
                    <a:pt x="2847" y="39"/>
                  </a:lnTo>
                  <a:lnTo>
                    <a:pt x="2848" y="29"/>
                  </a:lnTo>
                  <a:lnTo>
                    <a:pt x="2849" y="20"/>
                  </a:lnTo>
                  <a:lnTo>
                    <a:pt x="2850" y="14"/>
                  </a:lnTo>
                  <a:lnTo>
                    <a:pt x="2851" y="12"/>
                  </a:lnTo>
                  <a:lnTo>
                    <a:pt x="2853" y="10"/>
                  </a:lnTo>
                  <a:lnTo>
                    <a:pt x="2854" y="9"/>
                  </a:lnTo>
                  <a:lnTo>
                    <a:pt x="2855" y="9"/>
                  </a:lnTo>
                  <a:lnTo>
                    <a:pt x="2856" y="16"/>
                  </a:lnTo>
                  <a:lnTo>
                    <a:pt x="2858" y="43"/>
                  </a:lnTo>
                  <a:lnTo>
                    <a:pt x="2859" y="115"/>
                  </a:lnTo>
                  <a:lnTo>
                    <a:pt x="2860" y="257"/>
                  </a:lnTo>
                  <a:lnTo>
                    <a:pt x="2861" y="476"/>
                  </a:lnTo>
                  <a:lnTo>
                    <a:pt x="2862" y="700"/>
                  </a:lnTo>
                  <a:lnTo>
                    <a:pt x="2864" y="824"/>
                  </a:lnTo>
                  <a:lnTo>
                    <a:pt x="2865" y="766"/>
                  </a:lnTo>
                  <a:lnTo>
                    <a:pt x="2866" y="556"/>
                  </a:lnTo>
                  <a:lnTo>
                    <a:pt x="2867" y="314"/>
                  </a:lnTo>
                  <a:lnTo>
                    <a:pt x="2868" y="141"/>
                  </a:lnTo>
                  <a:lnTo>
                    <a:pt x="2870" y="54"/>
                  </a:lnTo>
                  <a:lnTo>
                    <a:pt x="2871" y="21"/>
                  </a:lnTo>
                  <a:lnTo>
                    <a:pt x="2872" y="11"/>
                  </a:lnTo>
                  <a:lnTo>
                    <a:pt x="2873" y="8"/>
                  </a:lnTo>
                  <a:lnTo>
                    <a:pt x="2875" y="8"/>
                  </a:lnTo>
                  <a:lnTo>
                    <a:pt x="2876" y="11"/>
                  </a:lnTo>
                  <a:lnTo>
                    <a:pt x="2877" y="20"/>
                  </a:lnTo>
                  <a:lnTo>
                    <a:pt x="2878" y="55"/>
                  </a:lnTo>
                  <a:lnTo>
                    <a:pt x="2879" y="161"/>
                  </a:lnTo>
                  <a:lnTo>
                    <a:pt x="2881" y="416"/>
                  </a:lnTo>
                  <a:lnTo>
                    <a:pt x="2882" y="895"/>
                  </a:lnTo>
                  <a:lnTo>
                    <a:pt x="2883" y="1620"/>
                  </a:lnTo>
                  <a:lnTo>
                    <a:pt x="2884" y="2547"/>
                  </a:lnTo>
                  <a:lnTo>
                    <a:pt x="2886" y="3615"/>
                  </a:lnTo>
                  <a:lnTo>
                    <a:pt x="2887" y="4688"/>
                  </a:lnTo>
                  <a:lnTo>
                    <a:pt x="2888" y="5438"/>
                  </a:lnTo>
                  <a:lnTo>
                    <a:pt x="2889" y="5359"/>
                  </a:lnTo>
                  <a:lnTo>
                    <a:pt x="2890" y="4269"/>
                  </a:lnTo>
                  <a:lnTo>
                    <a:pt x="2892" y="2654"/>
                  </a:lnTo>
                  <a:lnTo>
                    <a:pt x="2893" y="1260"/>
                  </a:lnTo>
                  <a:lnTo>
                    <a:pt x="2894" y="458"/>
                  </a:lnTo>
                  <a:lnTo>
                    <a:pt x="2895" y="139"/>
                  </a:lnTo>
                  <a:lnTo>
                    <a:pt x="2896" y="48"/>
                  </a:lnTo>
                  <a:lnTo>
                    <a:pt x="2898" y="27"/>
                  </a:lnTo>
                  <a:lnTo>
                    <a:pt x="2899" y="22"/>
                  </a:lnTo>
                  <a:lnTo>
                    <a:pt x="2900" y="18"/>
                  </a:lnTo>
                  <a:lnTo>
                    <a:pt x="2901" y="15"/>
                  </a:lnTo>
                  <a:lnTo>
                    <a:pt x="2903" y="13"/>
                  </a:lnTo>
                  <a:lnTo>
                    <a:pt x="2904" y="12"/>
                  </a:lnTo>
                  <a:lnTo>
                    <a:pt x="2905" y="11"/>
                  </a:lnTo>
                  <a:lnTo>
                    <a:pt x="2906" y="10"/>
                  </a:lnTo>
                  <a:lnTo>
                    <a:pt x="2907" y="8"/>
                  </a:lnTo>
                  <a:lnTo>
                    <a:pt x="2909" y="8"/>
                  </a:lnTo>
                  <a:lnTo>
                    <a:pt x="2910" y="8"/>
                  </a:lnTo>
                  <a:lnTo>
                    <a:pt x="2911" y="8"/>
                  </a:lnTo>
                  <a:lnTo>
                    <a:pt x="2912" y="9"/>
                  </a:lnTo>
                  <a:lnTo>
                    <a:pt x="2913" y="11"/>
                  </a:lnTo>
                  <a:lnTo>
                    <a:pt x="2915" y="21"/>
                  </a:lnTo>
                  <a:lnTo>
                    <a:pt x="2916" y="65"/>
                  </a:lnTo>
                  <a:lnTo>
                    <a:pt x="2917" y="211"/>
                  </a:lnTo>
                  <a:lnTo>
                    <a:pt x="2918" y="564"/>
                  </a:lnTo>
                  <a:lnTo>
                    <a:pt x="2920" y="1209"/>
                  </a:lnTo>
                  <a:lnTo>
                    <a:pt x="2921" y="2047"/>
                  </a:lnTo>
                  <a:lnTo>
                    <a:pt x="2922" y="2758"/>
                  </a:lnTo>
                  <a:lnTo>
                    <a:pt x="2923" y="2999"/>
                  </a:lnTo>
                  <a:lnTo>
                    <a:pt x="2924" y="2687"/>
                  </a:lnTo>
                  <a:lnTo>
                    <a:pt x="2926" y="2033"/>
                  </a:lnTo>
                  <a:lnTo>
                    <a:pt x="2927" y="1333"/>
                  </a:lnTo>
                  <a:lnTo>
                    <a:pt x="2928" y="782"/>
                  </a:lnTo>
                  <a:lnTo>
                    <a:pt x="2929" y="406"/>
                  </a:lnTo>
                  <a:lnTo>
                    <a:pt x="2930" y="187"/>
                  </a:lnTo>
                  <a:lnTo>
                    <a:pt x="2932" y="76"/>
                  </a:lnTo>
                  <a:lnTo>
                    <a:pt x="2933" y="31"/>
                  </a:lnTo>
                  <a:lnTo>
                    <a:pt x="2934" y="17"/>
                  </a:lnTo>
                  <a:lnTo>
                    <a:pt x="2935" y="13"/>
                  </a:lnTo>
                  <a:lnTo>
                    <a:pt x="2937" y="13"/>
                  </a:lnTo>
                  <a:lnTo>
                    <a:pt x="2938" y="12"/>
                  </a:lnTo>
                  <a:lnTo>
                    <a:pt x="2939" y="13"/>
                  </a:lnTo>
                  <a:lnTo>
                    <a:pt x="2940" y="13"/>
                  </a:lnTo>
                  <a:lnTo>
                    <a:pt x="2941" y="15"/>
                  </a:lnTo>
                  <a:lnTo>
                    <a:pt x="2943" y="24"/>
                  </a:lnTo>
                  <a:lnTo>
                    <a:pt x="2944" y="64"/>
                  </a:lnTo>
                  <a:lnTo>
                    <a:pt x="2945" y="198"/>
                  </a:lnTo>
                  <a:lnTo>
                    <a:pt x="2946" y="525"/>
                  </a:lnTo>
                  <a:lnTo>
                    <a:pt x="2948" y="1123"/>
                  </a:lnTo>
                  <a:lnTo>
                    <a:pt x="2949" y="1933"/>
                  </a:lnTo>
                  <a:lnTo>
                    <a:pt x="2950" y="2667"/>
                  </a:lnTo>
                  <a:lnTo>
                    <a:pt x="2951" y="2948"/>
                  </a:lnTo>
                  <a:lnTo>
                    <a:pt x="2952" y="2600"/>
                  </a:lnTo>
                  <a:lnTo>
                    <a:pt x="2954" y="1813"/>
                  </a:lnTo>
                  <a:lnTo>
                    <a:pt x="2955" y="992"/>
                  </a:lnTo>
                  <a:lnTo>
                    <a:pt x="2956" y="440"/>
                  </a:lnTo>
                  <a:lnTo>
                    <a:pt x="2957" y="233"/>
                  </a:lnTo>
                  <a:lnTo>
                    <a:pt x="2958" y="307"/>
                  </a:lnTo>
                  <a:lnTo>
                    <a:pt x="2960" y="605"/>
                  </a:lnTo>
                  <a:lnTo>
                    <a:pt x="2961" y="1056"/>
                  </a:lnTo>
                  <a:lnTo>
                    <a:pt x="2962" y="1494"/>
                  </a:lnTo>
                  <a:lnTo>
                    <a:pt x="2963" y="1682"/>
                  </a:lnTo>
                  <a:lnTo>
                    <a:pt x="2965" y="1486"/>
                  </a:lnTo>
                  <a:lnTo>
                    <a:pt x="2966" y="1023"/>
                  </a:lnTo>
                  <a:lnTo>
                    <a:pt x="2967" y="546"/>
                  </a:lnTo>
                  <a:lnTo>
                    <a:pt x="2968" y="229"/>
                  </a:lnTo>
                  <a:lnTo>
                    <a:pt x="2969" y="82"/>
                  </a:lnTo>
                  <a:lnTo>
                    <a:pt x="2971" y="31"/>
                  </a:lnTo>
                  <a:lnTo>
                    <a:pt x="2972" y="16"/>
                  </a:lnTo>
                  <a:lnTo>
                    <a:pt x="2973" y="12"/>
                  </a:lnTo>
                  <a:lnTo>
                    <a:pt x="2974" y="11"/>
                  </a:lnTo>
                  <a:lnTo>
                    <a:pt x="2975" y="11"/>
                  </a:lnTo>
                  <a:lnTo>
                    <a:pt x="2977" y="11"/>
                  </a:lnTo>
                  <a:lnTo>
                    <a:pt x="2978" y="11"/>
                  </a:lnTo>
                  <a:lnTo>
                    <a:pt x="2979" y="11"/>
                  </a:lnTo>
                  <a:lnTo>
                    <a:pt x="2980" y="12"/>
                  </a:lnTo>
                  <a:lnTo>
                    <a:pt x="2982" y="13"/>
                  </a:lnTo>
                  <a:lnTo>
                    <a:pt x="2983" y="15"/>
                  </a:lnTo>
                  <a:lnTo>
                    <a:pt x="2984" y="17"/>
                  </a:lnTo>
                  <a:lnTo>
                    <a:pt x="2985" y="19"/>
                  </a:lnTo>
                  <a:lnTo>
                    <a:pt x="2986" y="19"/>
                  </a:lnTo>
                  <a:lnTo>
                    <a:pt x="2988" y="22"/>
                  </a:lnTo>
                  <a:lnTo>
                    <a:pt x="2989" y="44"/>
                  </a:lnTo>
                  <a:lnTo>
                    <a:pt x="2990" y="121"/>
                  </a:lnTo>
                  <a:lnTo>
                    <a:pt x="2991" y="325"/>
                  </a:lnTo>
                  <a:lnTo>
                    <a:pt x="2993" y="729"/>
                  </a:lnTo>
                  <a:lnTo>
                    <a:pt x="2994" y="1325"/>
                  </a:lnTo>
                  <a:lnTo>
                    <a:pt x="2995" y="1959"/>
                  </a:lnTo>
                  <a:lnTo>
                    <a:pt x="2996" y="2333"/>
                  </a:lnTo>
                  <a:lnTo>
                    <a:pt x="2997" y="2198"/>
                  </a:lnTo>
                  <a:lnTo>
                    <a:pt x="2999" y="1599"/>
                  </a:lnTo>
                  <a:lnTo>
                    <a:pt x="3000" y="881"/>
                  </a:lnTo>
                  <a:lnTo>
                    <a:pt x="3001" y="370"/>
                  </a:lnTo>
                  <a:lnTo>
                    <a:pt x="3002" y="118"/>
                  </a:lnTo>
                  <a:lnTo>
                    <a:pt x="3003" y="38"/>
                  </a:lnTo>
                  <a:lnTo>
                    <a:pt x="3005" y="23"/>
                  </a:lnTo>
                  <a:lnTo>
                    <a:pt x="3006" y="22"/>
                  </a:lnTo>
                  <a:lnTo>
                    <a:pt x="3007" y="23"/>
                  </a:lnTo>
                  <a:lnTo>
                    <a:pt x="3008" y="21"/>
                  </a:lnTo>
                  <a:lnTo>
                    <a:pt x="3010" y="19"/>
                  </a:lnTo>
                  <a:lnTo>
                    <a:pt x="3011" y="17"/>
                  </a:lnTo>
                  <a:lnTo>
                    <a:pt x="3012" y="15"/>
                  </a:lnTo>
                  <a:lnTo>
                    <a:pt x="3013" y="13"/>
                  </a:lnTo>
                  <a:lnTo>
                    <a:pt x="3014" y="12"/>
                  </a:lnTo>
                  <a:lnTo>
                    <a:pt x="3016" y="12"/>
                  </a:lnTo>
                  <a:lnTo>
                    <a:pt x="3017" y="12"/>
                  </a:lnTo>
                  <a:lnTo>
                    <a:pt x="3018" y="12"/>
                  </a:lnTo>
                  <a:lnTo>
                    <a:pt x="3019" y="13"/>
                  </a:lnTo>
                  <a:lnTo>
                    <a:pt x="3020" y="13"/>
                  </a:lnTo>
                  <a:lnTo>
                    <a:pt x="3022" y="14"/>
                  </a:lnTo>
                  <a:lnTo>
                    <a:pt x="3023" y="17"/>
                  </a:lnTo>
                  <a:lnTo>
                    <a:pt x="3024" y="22"/>
                  </a:lnTo>
                  <a:lnTo>
                    <a:pt x="3025" y="26"/>
                  </a:lnTo>
                  <a:lnTo>
                    <a:pt x="3027" y="27"/>
                  </a:lnTo>
                  <a:lnTo>
                    <a:pt x="3028" y="23"/>
                  </a:lnTo>
                  <a:lnTo>
                    <a:pt x="3029" y="18"/>
                  </a:lnTo>
                  <a:lnTo>
                    <a:pt x="3030" y="14"/>
                  </a:lnTo>
                  <a:lnTo>
                    <a:pt x="3031" y="14"/>
                  </a:lnTo>
                  <a:lnTo>
                    <a:pt x="3033" y="25"/>
                  </a:lnTo>
                  <a:lnTo>
                    <a:pt x="3034" y="88"/>
                  </a:lnTo>
                  <a:lnTo>
                    <a:pt x="3035" y="289"/>
                  </a:lnTo>
                  <a:lnTo>
                    <a:pt x="3036" y="767"/>
                  </a:lnTo>
                  <a:lnTo>
                    <a:pt x="3038" y="1646"/>
                  </a:lnTo>
                  <a:lnTo>
                    <a:pt x="3039" y="2899"/>
                  </a:lnTo>
                  <a:lnTo>
                    <a:pt x="3040" y="4193"/>
                  </a:lnTo>
                  <a:lnTo>
                    <a:pt x="3041" y="5013"/>
                  </a:lnTo>
                  <a:lnTo>
                    <a:pt x="3042" y="4951"/>
                  </a:lnTo>
                  <a:lnTo>
                    <a:pt x="3044" y="4168"/>
                  </a:lnTo>
                  <a:lnTo>
                    <a:pt x="3045" y="3261"/>
                  </a:lnTo>
                  <a:lnTo>
                    <a:pt x="3046" y="2731"/>
                  </a:lnTo>
                  <a:lnTo>
                    <a:pt x="3047" y="2562"/>
                  </a:lnTo>
                  <a:lnTo>
                    <a:pt x="3048" y="2383"/>
                  </a:lnTo>
                  <a:lnTo>
                    <a:pt x="3050" y="1922"/>
                  </a:lnTo>
                  <a:lnTo>
                    <a:pt x="3051" y="1270"/>
                  </a:lnTo>
                  <a:lnTo>
                    <a:pt x="3052" y="682"/>
                  </a:lnTo>
                  <a:lnTo>
                    <a:pt x="3053" y="303"/>
                  </a:lnTo>
                  <a:lnTo>
                    <a:pt x="3055" y="120"/>
                  </a:lnTo>
                  <a:lnTo>
                    <a:pt x="3056" y="55"/>
                  </a:lnTo>
                  <a:lnTo>
                    <a:pt x="3057" y="37"/>
                  </a:lnTo>
                  <a:lnTo>
                    <a:pt x="3058" y="33"/>
                  </a:lnTo>
                  <a:lnTo>
                    <a:pt x="3059" y="32"/>
                  </a:lnTo>
                  <a:lnTo>
                    <a:pt x="3061" y="34"/>
                  </a:lnTo>
                  <a:lnTo>
                    <a:pt x="3062" y="35"/>
                  </a:lnTo>
                  <a:lnTo>
                    <a:pt x="3063" y="45"/>
                  </a:lnTo>
                  <a:lnTo>
                    <a:pt x="3064" y="97"/>
                  </a:lnTo>
                  <a:lnTo>
                    <a:pt x="3065" y="267"/>
                  </a:lnTo>
                  <a:lnTo>
                    <a:pt x="3067" y="670"/>
                  </a:lnTo>
                  <a:lnTo>
                    <a:pt x="3068" y="1383"/>
                  </a:lnTo>
                  <a:lnTo>
                    <a:pt x="3069" y="2286"/>
                  </a:lnTo>
                  <a:lnTo>
                    <a:pt x="3070" y="2996"/>
                  </a:lnTo>
                  <a:lnTo>
                    <a:pt x="3072" y="3079"/>
                  </a:lnTo>
                  <a:lnTo>
                    <a:pt x="3073" y="2453"/>
                  </a:lnTo>
                  <a:lnTo>
                    <a:pt x="3074" y="1512"/>
                  </a:lnTo>
                  <a:lnTo>
                    <a:pt x="3075" y="743"/>
                  </a:lnTo>
                  <a:lnTo>
                    <a:pt x="3076" y="348"/>
                  </a:lnTo>
                  <a:lnTo>
                    <a:pt x="3078" y="214"/>
                  </a:lnTo>
                  <a:lnTo>
                    <a:pt x="3079" y="248"/>
                  </a:lnTo>
                  <a:lnTo>
                    <a:pt x="3080" y="510"/>
                  </a:lnTo>
                  <a:lnTo>
                    <a:pt x="3081" y="1196"/>
                  </a:lnTo>
                  <a:lnTo>
                    <a:pt x="3083" y="2401"/>
                  </a:lnTo>
                  <a:lnTo>
                    <a:pt x="3084" y="3786"/>
                  </a:lnTo>
                  <a:lnTo>
                    <a:pt x="3085" y="4609"/>
                  </a:lnTo>
                  <a:lnTo>
                    <a:pt x="3086" y="4341"/>
                  </a:lnTo>
                  <a:lnTo>
                    <a:pt x="3087" y="3163"/>
                  </a:lnTo>
                  <a:lnTo>
                    <a:pt x="3089" y="1769"/>
                  </a:lnTo>
                  <a:lnTo>
                    <a:pt x="3090" y="752"/>
                  </a:lnTo>
                  <a:lnTo>
                    <a:pt x="3091" y="250"/>
                  </a:lnTo>
                  <a:lnTo>
                    <a:pt x="3092" y="78"/>
                  </a:lnTo>
                  <a:lnTo>
                    <a:pt x="3093" y="36"/>
                  </a:lnTo>
                  <a:lnTo>
                    <a:pt x="3095" y="27"/>
                  </a:lnTo>
                  <a:lnTo>
                    <a:pt x="3096" y="25"/>
                  </a:lnTo>
                  <a:lnTo>
                    <a:pt x="3097" y="24"/>
                  </a:lnTo>
                  <a:lnTo>
                    <a:pt x="3098" y="22"/>
                  </a:lnTo>
                  <a:lnTo>
                    <a:pt x="3100" y="20"/>
                  </a:lnTo>
                  <a:lnTo>
                    <a:pt x="3101" y="20"/>
                  </a:lnTo>
                  <a:lnTo>
                    <a:pt x="3102" y="19"/>
                  </a:lnTo>
                  <a:lnTo>
                    <a:pt x="3103" y="17"/>
                  </a:lnTo>
                  <a:lnTo>
                    <a:pt x="3104" y="16"/>
                  </a:lnTo>
                  <a:lnTo>
                    <a:pt x="3106" y="15"/>
                  </a:lnTo>
                  <a:lnTo>
                    <a:pt x="3107" y="14"/>
                  </a:lnTo>
                  <a:lnTo>
                    <a:pt x="3108" y="13"/>
                  </a:lnTo>
                  <a:lnTo>
                    <a:pt x="3109" y="12"/>
                  </a:lnTo>
                  <a:lnTo>
                    <a:pt x="3110" y="13"/>
                  </a:lnTo>
                  <a:lnTo>
                    <a:pt x="3112" y="14"/>
                  </a:lnTo>
                  <a:lnTo>
                    <a:pt x="3113" y="13"/>
                  </a:lnTo>
                  <a:lnTo>
                    <a:pt x="3114" y="12"/>
                  </a:lnTo>
                  <a:lnTo>
                    <a:pt x="3115" y="11"/>
                  </a:lnTo>
                  <a:lnTo>
                    <a:pt x="3117" y="12"/>
                  </a:lnTo>
                  <a:lnTo>
                    <a:pt x="3118" y="12"/>
                  </a:lnTo>
                  <a:lnTo>
                    <a:pt x="3119" y="15"/>
                  </a:lnTo>
                  <a:lnTo>
                    <a:pt x="3120" y="33"/>
                  </a:lnTo>
                  <a:lnTo>
                    <a:pt x="3121" y="111"/>
                  </a:lnTo>
                  <a:lnTo>
                    <a:pt x="3123" y="328"/>
                  </a:lnTo>
                  <a:lnTo>
                    <a:pt x="3124" y="749"/>
                  </a:lnTo>
                  <a:lnTo>
                    <a:pt x="3125" y="1341"/>
                  </a:lnTo>
                  <a:lnTo>
                    <a:pt x="3126" y="1878"/>
                  </a:lnTo>
                  <a:lnTo>
                    <a:pt x="3128" y="2154"/>
                  </a:lnTo>
                  <a:lnTo>
                    <a:pt x="3129" y="2223"/>
                  </a:lnTo>
                  <a:lnTo>
                    <a:pt x="3130" y="2394"/>
                  </a:lnTo>
                  <a:lnTo>
                    <a:pt x="3131" y="2846"/>
                  </a:lnTo>
                  <a:lnTo>
                    <a:pt x="3132" y="3328"/>
                  </a:lnTo>
                  <a:lnTo>
                    <a:pt x="3134" y="3361"/>
                  </a:lnTo>
                  <a:lnTo>
                    <a:pt x="3135" y="2753"/>
                  </a:lnTo>
                  <a:lnTo>
                    <a:pt x="3136" y="1828"/>
                  </a:lnTo>
                  <a:lnTo>
                    <a:pt x="3137" y="1149"/>
                  </a:lnTo>
                  <a:lnTo>
                    <a:pt x="3138" y="1093"/>
                  </a:lnTo>
                  <a:lnTo>
                    <a:pt x="3140" y="1689"/>
                  </a:lnTo>
                  <a:lnTo>
                    <a:pt x="3141" y="2743"/>
                  </a:lnTo>
                  <a:lnTo>
                    <a:pt x="3142" y="3744"/>
                  </a:lnTo>
                  <a:lnTo>
                    <a:pt x="3143" y="4169"/>
                  </a:lnTo>
                  <a:lnTo>
                    <a:pt x="3145" y="3740"/>
                  </a:lnTo>
                  <a:lnTo>
                    <a:pt x="3146" y="2683"/>
                  </a:lnTo>
                  <a:lnTo>
                    <a:pt x="3147" y="1547"/>
                  </a:lnTo>
                  <a:lnTo>
                    <a:pt x="3148" y="731"/>
                  </a:lnTo>
                  <a:lnTo>
                    <a:pt x="3149" y="327"/>
                  </a:lnTo>
                  <a:lnTo>
                    <a:pt x="3151" y="184"/>
                  </a:lnTo>
                  <a:lnTo>
                    <a:pt x="3152" y="134"/>
                  </a:lnTo>
                  <a:lnTo>
                    <a:pt x="3153" y="100"/>
                  </a:lnTo>
                  <a:lnTo>
                    <a:pt x="3154" y="69"/>
                  </a:lnTo>
                  <a:lnTo>
                    <a:pt x="3155" y="47"/>
                  </a:lnTo>
                  <a:lnTo>
                    <a:pt x="3157" y="34"/>
                  </a:lnTo>
                  <a:lnTo>
                    <a:pt x="3158" y="32"/>
                  </a:lnTo>
                  <a:lnTo>
                    <a:pt x="3159" y="51"/>
                  </a:lnTo>
                  <a:lnTo>
                    <a:pt x="3160" y="131"/>
                  </a:lnTo>
                  <a:lnTo>
                    <a:pt x="3162" y="362"/>
                  </a:lnTo>
                  <a:lnTo>
                    <a:pt x="3163" y="879"/>
                  </a:lnTo>
                  <a:lnTo>
                    <a:pt x="3164" y="1767"/>
                  </a:lnTo>
                  <a:lnTo>
                    <a:pt x="3165" y="2904"/>
                  </a:lnTo>
                  <a:lnTo>
                    <a:pt x="3166" y="3921"/>
                  </a:lnTo>
                  <a:lnTo>
                    <a:pt x="3168" y="4214"/>
                  </a:lnTo>
                  <a:lnTo>
                    <a:pt x="3169" y="3599"/>
                  </a:lnTo>
                  <a:lnTo>
                    <a:pt x="3170" y="2440"/>
                  </a:lnTo>
                  <a:lnTo>
                    <a:pt x="3171" y="1292"/>
                  </a:lnTo>
                  <a:lnTo>
                    <a:pt x="3173" y="542"/>
                  </a:lnTo>
                  <a:lnTo>
                    <a:pt x="3174" y="189"/>
                  </a:lnTo>
                  <a:lnTo>
                    <a:pt x="3175" y="68"/>
                  </a:lnTo>
                  <a:lnTo>
                    <a:pt x="3176" y="34"/>
                  </a:lnTo>
                  <a:lnTo>
                    <a:pt x="3177" y="26"/>
                  </a:lnTo>
                  <a:lnTo>
                    <a:pt x="3179" y="24"/>
                  </a:lnTo>
                  <a:lnTo>
                    <a:pt x="3180" y="23"/>
                  </a:lnTo>
                  <a:lnTo>
                    <a:pt x="3181" y="21"/>
                  </a:lnTo>
                  <a:lnTo>
                    <a:pt x="3182" y="20"/>
                  </a:lnTo>
                  <a:lnTo>
                    <a:pt x="3183" y="20"/>
                  </a:lnTo>
                  <a:lnTo>
                    <a:pt x="3185" y="20"/>
                  </a:lnTo>
                  <a:lnTo>
                    <a:pt x="3186" y="19"/>
                  </a:lnTo>
                  <a:lnTo>
                    <a:pt x="3187" y="19"/>
                  </a:lnTo>
                  <a:lnTo>
                    <a:pt x="3188" y="18"/>
                  </a:lnTo>
                  <a:lnTo>
                    <a:pt x="3190" y="18"/>
                  </a:lnTo>
                  <a:lnTo>
                    <a:pt x="3191" y="19"/>
                  </a:lnTo>
                  <a:lnTo>
                    <a:pt x="3192" y="21"/>
                  </a:lnTo>
                  <a:lnTo>
                    <a:pt x="3193" y="21"/>
                  </a:lnTo>
                  <a:lnTo>
                    <a:pt x="3194" y="19"/>
                  </a:lnTo>
                  <a:lnTo>
                    <a:pt x="3196" y="19"/>
                  </a:lnTo>
                  <a:lnTo>
                    <a:pt x="3197" y="19"/>
                  </a:lnTo>
                  <a:lnTo>
                    <a:pt x="3198" y="20"/>
                  </a:lnTo>
                  <a:lnTo>
                    <a:pt x="3199" y="23"/>
                  </a:lnTo>
                  <a:lnTo>
                    <a:pt x="3200" y="29"/>
                  </a:lnTo>
                  <a:lnTo>
                    <a:pt x="3202" y="34"/>
                  </a:lnTo>
                  <a:lnTo>
                    <a:pt x="3203" y="36"/>
                  </a:lnTo>
                  <a:lnTo>
                    <a:pt x="3204" y="34"/>
                  </a:lnTo>
                  <a:lnTo>
                    <a:pt x="3205" y="30"/>
                  </a:lnTo>
                  <a:lnTo>
                    <a:pt x="3207" y="27"/>
                  </a:lnTo>
                  <a:lnTo>
                    <a:pt x="3208" y="24"/>
                  </a:lnTo>
                  <a:lnTo>
                    <a:pt x="3209" y="21"/>
                  </a:lnTo>
                  <a:lnTo>
                    <a:pt x="3210" y="19"/>
                  </a:lnTo>
                  <a:lnTo>
                    <a:pt x="3211" y="17"/>
                  </a:lnTo>
                  <a:lnTo>
                    <a:pt x="3213" y="16"/>
                  </a:lnTo>
                  <a:lnTo>
                    <a:pt x="3214" y="15"/>
                  </a:lnTo>
                  <a:lnTo>
                    <a:pt x="3215" y="15"/>
                  </a:lnTo>
                  <a:lnTo>
                    <a:pt x="3216" y="15"/>
                  </a:lnTo>
                  <a:lnTo>
                    <a:pt x="3217" y="14"/>
                  </a:lnTo>
                  <a:lnTo>
                    <a:pt x="3219" y="14"/>
                  </a:lnTo>
                  <a:lnTo>
                    <a:pt x="3220" y="15"/>
                  </a:lnTo>
                  <a:lnTo>
                    <a:pt x="3221" y="14"/>
                  </a:lnTo>
                  <a:lnTo>
                    <a:pt x="3222" y="14"/>
                  </a:lnTo>
                  <a:lnTo>
                    <a:pt x="3224" y="15"/>
                  </a:lnTo>
                  <a:lnTo>
                    <a:pt x="3225" y="15"/>
                  </a:lnTo>
                  <a:lnTo>
                    <a:pt x="3226" y="17"/>
                  </a:lnTo>
                  <a:lnTo>
                    <a:pt x="3227" y="21"/>
                  </a:lnTo>
                  <a:lnTo>
                    <a:pt x="3228" y="32"/>
                  </a:lnTo>
                  <a:lnTo>
                    <a:pt x="3230" y="47"/>
                  </a:lnTo>
                  <a:lnTo>
                    <a:pt x="3231" y="63"/>
                  </a:lnTo>
                  <a:lnTo>
                    <a:pt x="3232" y="88"/>
                  </a:lnTo>
                  <a:lnTo>
                    <a:pt x="3233" y="161"/>
                  </a:lnTo>
                  <a:lnTo>
                    <a:pt x="3235" y="383"/>
                  </a:lnTo>
                  <a:lnTo>
                    <a:pt x="3236" y="871"/>
                  </a:lnTo>
                  <a:lnTo>
                    <a:pt x="3237" y="1664"/>
                  </a:lnTo>
                  <a:lnTo>
                    <a:pt x="3238" y="2594"/>
                  </a:lnTo>
                  <a:lnTo>
                    <a:pt x="3239" y="3269"/>
                  </a:lnTo>
                  <a:lnTo>
                    <a:pt x="3241" y="3281"/>
                  </a:lnTo>
                  <a:lnTo>
                    <a:pt x="3242" y="2576"/>
                  </a:lnTo>
                  <a:lnTo>
                    <a:pt x="3243" y="1565"/>
                  </a:lnTo>
                  <a:lnTo>
                    <a:pt x="3244" y="739"/>
                  </a:lnTo>
                  <a:lnTo>
                    <a:pt x="3245" y="278"/>
                  </a:lnTo>
                  <a:lnTo>
                    <a:pt x="3247" y="91"/>
                  </a:lnTo>
                  <a:lnTo>
                    <a:pt x="3248" y="39"/>
                  </a:lnTo>
                  <a:lnTo>
                    <a:pt x="3249" y="27"/>
                  </a:lnTo>
                  <a:lnTo>
                    <a:pt x="3250" y="25"/>
                  </a:lnTo>
                  <a:lnTo>
                    <a:pt x="3252" y="24"/>
                  </a:lnTo>
                  <a:lnTo>
                    <a:pt x="3253" y="24"/>
                  </a:lnTo>
                  <a:lnTo>
                    <a:pt x="3254" y="22"/>
                  </a:lnTo>
                  <a:lnTo>
                    <a:pt x="3255" y="20"/>
                  </a:lnTo>
                  <a:lnTo>
                    <a:pt x="3256" y="18"/>
                  </a:lnTo>
                  <a:lnTo>
                    <a:pt x="3258" y="16"/>
                  </a:lnTo>
                  <a:lnTo>
                    <a:pt x="3259" y="16"/>
                  </a:lnTo>
                  <a:lnTo>
                    <a:pt x="3260" y="16"/>
                  </a:lnTo>
                  <a:lnTo>
                    <a:pt x="3261" y="17"/>
                  </a:lnTo>
                  <a:lnTo>
                    <a:pt x="3262" y="18"/>
                  </a:lnTo>
                  <a:lnTo>
                    <a:pt x="3264" y="18"/>
                  </a:lnTo>
                  <a:lnTo>
                    <a:pt x="3265" y="20"/>
                  </a:lnTo>
                  <a:lnTo>
                    <a:pt x="3266" y="24"/>
                  </a:lnTo>
                  <a:lnTo>
                    <a:pt x="3267" y="31"/>
                  </a:lnTo>
                  <a:lnTo>
                    <a:pt x="3269" y="37"/>
                  </a:lnTo>
                  <a:lnTo>
                    <a:pt x="3270" y="41"/>
                  </a:lnTo>
                  <a:lnTo>
                    <a:pt x="3271" y="38"/>
                  </a:lnTo>
                  <a:lnTo>
                    <a:pt x="3272" y="31"/>
                  </a:lnTo>
                  <a:lnTo>
                    <a:pt x="3273" y="25"/>
                  </a:lnTo>
                  <a:lnTo>
                    <a:pt x="3275" y="21"/>
                  </a:lnTo>
                  <a:lnTo>
                    <a:pt x="3276" y="19"/>
                  </a:lnTo>
                  <a:lnTo>
                    <a:pt x="3277" y="19"/>
                  </a:lnTo>
                  <a:lnTo>
                    <a:pt x="3278" y="19"/>
                  </a:lnTo>
                  <a:lnTo>
                    <a:pt x="3280" y="18"/>
                  </a:lnTo>
                  <a:lnTo>
                    <a:pt x="3281" y="17"/>
                  </a:lnTo>
                  <a:lnTo>
                    <a:pt x="3282" y="15"/>
                  </a:lnTo>
                  <a:lnTo>
                    <a:pt x="3283" y="14"/>
                  </a:lnTo>
                  <a:lnTo>
                    <a:pt x="3284" y="15"/>
                  </a:lnTo>
                  <a:lnTo>
                    <a:pt x="3286" y="15"/>
                  </a:lnTo>
                  <a:lnTo>
                    <a:pt x="3287" y="16"/>
                  </a:lnTo>
                  <a:lnTo>
                    <a:pt x="3288" y="16"/>
                  </a:lnTo>
                  <a:lnTo>
                    <a:pt x="3289" y="16"/>
                  </a:lnTo>
                  <a:lnTo>
                    <a:pt x="3290" y="15"/>
                  </a:lnTo>
                  <a:lnTo>
                    <a:pt x="3292" y="15"/>
                  </a:lnTo>
                  <a:lnTo>
                    <a:pt x="3293" y="15"/>
                  </a:lnTo>
                  <a:lnTo>
                    <a:pt x="3294" y="16"/>
                  </a:lnTo>
                  <a:lnTo>
                    <a:pt x="3295" y="16"/>
                  </a:lnTo>
                  <a:lnTo>
                    <a:pt x="3297" y="17"/>
                  </a:lnTo>
                  <a:lnTo>
                    <a:pt x="3298" y="24"/>
                  </a:lnTo>
                  <a:lnTo>
                    <a:pt x="3299" y="52"/>
                  </a:lnTo>
                  <a:lnTo>
                    <a:pt x="3300" y="139"/>
                  </a:lnTo>
                  <a:lnTo>
                    <a:pt x="3301" y="352"/>
                  </a:lnTo>
                  <a:lnTo>
                    <a:pt x="3303" y="750"/>
                  </a:lnTo>
                  <a:lnTo>
                    <a:pt x="3304" y="1266"/>
                  </a:lnTo>
                  <a:lnTo>
                    <a:pt x="3305" y="1734"/>
                  </a:lnTo>
                  <a:lnTo>
                    <a:pt x="3306" y="1905"/>
                  </a:lnTo>
                  <a:lnTo>
                    <a:pt x="3307" y="1613"/>
                  </a:lnTo>
                  <a:lnTo>
                    <a:pt x="3309" y="1062"/>
                  </a:lnTo>
                  <a:lnTo>
                    <a:pt x="3310" y="551"/>
                  </a:lnTo>
                  <a:lnTo>
                    <a:pt x="3311" y="249"/>
                  </a:lnTo>
                  <a:lnTo>
                    <a:pt x="3312" y="141"/>
                  </a:lnTo>
                  <a:lnTo>
                    <a:pt x="3314" y="118"/>
                  </a:lnTo>
                  <a:lnTo>
                    <a:pt x="3315" y="109"/>
                  </a:lnTo>
                  <a:lnTo>
                    <a:pt x="3316" y="90"/>
                  </a:lnTo>
                  <a:lnTo>
                    <a:pt x="3317" y="66"/>
                  </a:lnTo>
                  <a:lnTo>
                    <a:pt x="3318" y="45"/>
                  </a:lnTo>
                  <a:lnTo>
                    <a:pt x="3320" y="31"/>
                  </a:lnTo>
                  <a:lnTo>
                    <a:pt x="3321" y="26"/>
                  </a:lnTo>
                  <a:lnTo>
                    <a:pt x="3322" y="24"/>
                  </a:lnTo>
                  <a:lnTo>
                    <a:pt x="3323" y="22"/>
                  </a:lnTo>
                  <a:lnTo>
                    <a:pt x="3325" y="22"/>
                  </a:lnTo>
                  <a:lnTo>
                    <a:pt x="3326" y="22"/>
                  </a:lnTo>
                  <a:lnTo>
                    <a:pt x="3327" y="21"/>
                  </a:lnTo>
                  <a:lnTo>
                    <a:pt x="3328" y="20"/>
                  </a:lnTo>
                  <a:lnTo>
                    <a:pt x="3329" y="19"/>
                  </a:lnTo>
                  <a:lnTo>
                    <a:pt x="3331" y="20"/>
                  </a:lnTo>
                  <a:lnTo>
                    <a:pt x="3332" y="19"/>
                  </a:lnTo>
                  <a:lnTo>
                    <a:pt x="3333" y="19"/>
                  </a:lnTo>
                  <a:lnTo>
                    <a:pt x="3334" y="19"/>
                  </a:lnTo>
                  <a:lnTo>
                    <a:pt x="3335" y="19"/>
                  </a:lnTo>
                  <a:lnTo>
                    <a:pt x="3337" y="19"/>
                  </a:lnTo>
                  <a:lnTo>
                    <a:pt x="3338" y="20"/>
                  </a:lnTo>
                  <a:lnTo>
                    <a:pt x="3339" y="20"/>
                  </a:lnTo>
                  <a:lnTo>
                    <a:pt x="3340" y="20"/>
                  </a:lnTo>
                  <a:lnTo>
                    <a:pt x="3342" y="19"/>
                  </a:lnTo>
                  <a:lnTo>
                    <a:pt x="3343" y="18"/>
                  </a:lnTo>
                  <a:lnTo>
                    <a:pt x="3344" y="18"/>
                  </a:lnTo>
                  <a:lnTo>
                    <a:pt x="3345" y="19"/>
                  </a:lnTo>
                  <a:lnTo>
                    <a:pt x="3346" y="18"/>
                  </a:lnTo>
                  <a:lnTo>
                    <a:pt x="3348" y="16"/>
                  </a:lnTo>
                  <a:lnTo>
                    <a:pt x="3349" y="15"/>
                  </a:lnTo>
                  <a:lnTo>
                    <a:pt x="3350" y="16"/>
                  </a:lnTo>
                  <a:lnTo>
                    <a:pt x="3351" y="19"/>
                  </a:lnTo>
                  <a:lnTo>
                    <a:pt x="3352" y="23"/>
                  </a:lnTo>
                  <a:lnTo>
                    <a:pt x="3354" y="29"/>
                  </a:lnTo>
                  <a:lnTo>
                    <a:pt x="3355" y="34"/>
                  </a:lnTo>
                  <a:lnTo>
                    <a:pt x="3356" y="36"/>
                  </a:lnTo>
                  <a:lnTo>
                    <a:pt x="3357" y="35"/>
                  </a:lnTo>
                  <a:lnTo>
                    <a:pt x="3359" y="30"/>
                  </a:lnTo>
                  <a:lnTo>
                    <a:pt x="3360" y="26"/>
                  </a:lnTo>
                  <a:lnTo>
                    <a:pt x="3361" y="23"/>
                  </a:lnTo>
                  <a:lnTo>
                    <a:pt x="3362" y="22"/>
                  </a:lnTo>
                  <a:lnTo>
                    <a:pt x="3363" y="20"/>
                  </a:lnTo>
                  <a:lnTo>
                    <a:pt x="3365" y="19"/>
                  </a:lnTo>
                  <a:lnTo>
                    <a:pt x="3366" y="17"/>
                  </a:lnTo>
                  <a:lnTo>
                    <a:pt x="3367" y="17"/>
                  </a:lnTo>
                  <a:lnTo>
                    <a:pt x="3368" y="17"/>
                  </a:lnTo>
                  <a:lnTo>
                    <a:pt x="3370" y="18"/>
                  </a:lnTo>
                  <a:lnTo>
                    <a:pt x="3371" y="18"/>
                  </a:lnTo>
                  <a:lnTo>
                    <a:pt x="3372" y="21"/>
                  </a:lnTo>
                  <a:lnTo>
                    <a:pt x="3373" y="23"/>
                  </a:lnTo>
                  <a:lnTo>
                    <a:pt x="3374" y="24"/>
                  </a:lnTo>
                  <a:lnTo>
                    <a:pt x="3376" y="25"/>
                  </a:lnTo>
                  <a:lnTo>
                    <a:pt x="3377" y="24"/>
                  </a:lnTo>
                  <a:lnTo>
                    <a:pt x="3378" y="22"/>
                  </a:lnTo>
                  <a:lnTo>
                    <a:pt x="3379" y="19"/>
                  </a:lnTo>
                  <a:lnTo>
                    <a:pt x="3380" y="18"/>
                  </a:lnTo>
                  <a:lnTo>
                    <a:pt x="3382" y="17"/>
                  </a:lnTo>
                  <a:lnTo>
                    <a:pt x="3383" y="17"/>
                  </a:lnTo>
                  <a:lnTo>
                    <a:pt x="3384" y="17"/>
                  </a:lnTo>
                  <a:lnTo>
                    <a:pt x="3385" y="16"/>
                  </a:lnTo>
                  <a:lnTo>
                    <a:pt x="3387" y="16"/>
                  </a:lnTo>
                  <a:lnTo>
                    <a:pt x="3388" y="17"/>
                  </a:lnTo>
                  <a:lnTo>
                    <a:pt x="3389" y="17"/>
                  </a:lnTo>
                  <a:lnTo>
                    <a:pt x="3390" y="19"/>
                  </a:lnTo>
                  <a:lnTo>
                    <a:pt x="3391" y="21"/>
                  </a:lnTo>
                  <a:lnTo>
                    <a:pt x="3393" y="23"/>
                  </a:lnTo>
                  <a:lnTo>
                    <a:pt x="3394" y="24"/>
                  </a:lnTo>
                  <a:lnTo>
                    <a:pt x="3395" y="22"/>
                  </a:lnTo>
                  <a:lnTo>
                    <a:pt x="3396" y="22"/>
                  </a:lnTo>
                  <a:lnTo>
                    <a:pt x="3397" y="26"/>
                  </a:lnTo>
                  <a:lnTo>
                    <a:pt x="3399" y="51"/>
                  </a:lnTo>
                  <a:lnTo>
                    <a:pt x="3400" y="152"/>
                  </a:lnTo>
                  <a:lnTo>
                    <a:pt x="3401" y="450"/>
                  </a:lnTo>
                  <a:lnTo>
                    <a:pt x="3402" y="1094"/>
                  </a:lnTo>
                  <a:lnTo>
                    <a:pt x="3404" y="2110"/>
                  </a:lnTo>
                  <a:lnTo>
                    <a:pt x="3405" y="3176"/>
                  </a:lnTo>
                  <a:lnTo>
                    <a:pt x="3406" y="3699"/>
                  </a:lnTo>
                  <a:lnTo>
                    <a:pt x="3407" y="3318"/>
                  </a:lnTo>
                  <a:lnTo>
                    <a:pt x="3408" y="2279"/>
                  </a:lnTo>
                  <a:lnTo>
                    <a:pt x="3410" y="1190"/>
                  </a:lnTo>
                  <a:lnTo>
                    <a:pt x="3411" y="475"/>
                  </a:lnTo>
                  <a:lnTo>
                    <a:pt x="3412" y="155"/>
                  </a:lnTo>
                  <a:lnTo>
                    <a:pt x="3413" y="56"/>
                  </a:lnTo>
                  <a:lnTo>
                    <a:pt x="3415" y="32"/>
                  </a:lnTo>
                  <a:lnTo>
                    <a:pt x="3416" y="27"/>
                  </a:lnTo>
                  <a:lnTo>
                    <a:pt x="3417" y="26"/>
                  </a:lnTo>
                  <a:lnTo>
                    <a:pt x="3418" y="27"/>
                  </a:lnTo>
                  <a:lnTo>
                    <a:pt x="3419" y="26"/>
                  </a:lnTo>
                  <a:lnTo>
                    <a:pt x="3421" y="25"/>
                  </a:lnTo>
                  <a:lnTo>
                    <a:pt x="3422" y="25"/>
                  </a:lnTo>
                  <a:lnTo>
                    <a:pt x="3423" y="25"/>
                  </a:lnTo>
                  <a:lnTo>
                    <a:pt x="3424" y="25"/>
                  </a:lnTo>
                  <a:lnTo>
                    <a:pt x="3425" y="22"/>
                  </a:lnTo>
                  <a:lnTo>
                    <a:pt x="3427" y="21"/>
                  </a:lnTo>
                  <a:lnTo>
                    <a:pt x="3428" y="21"/>
                  </a:lnTo>
                  <a:lnTo>
                    <a:pt x="3429" y="23"/>
                  </a:lnTo>
                  <a:lnTo>
                    <a:pt x="3430" y="21"/>
                  </a:lnTo>
                  <a:lnTo>
                    <a:pt x="3432" y="20"/>
                  </a:lnTo>
                  <a:lnTo>
                    <a:pt x="3433" y="19"/>
                  </a:lnTo>
                  <a:lnTo>
                    <a:pt x="3434" y="18"/>
                  </a:lnTo>
                  <a:lnTo>
                    <a:pt x="3435" y="18"/>
                  </a:lnTo>
                  <a:lnTo>
                    <a:pt x="3436" y="19"/>
                  </a:lnTo>
                  <a:lnTo>
                    <a:pt x="3438" y="20"/>
                  </a:lnTo>
                  <a:lnTo>
                    <a:pt x="3439" y="20"/>
                  </a:lnTo>
                  <a:lnTo>
                    <a:pt x="3440" y="21"/>
                  </a:lnTo>
                  <a:lnTo>
                    <a:pt x="3441" y="20"/>
                  </a:lnTo>
                  <a:lnTo>
                    <a:pt x="3442" y="20"/>
                  </a:lnTo>
                  <a:lnTo>
                    <a:pt x="3444" y="20"/>
                  </a:lnTo>
                  <a:lnTo>
                    <a:pt x="3445" y="19"/>
                  </a:lnTo>
                  <a:lnTo>
                    <a:pt x="3446" y="20"/>
                  </a:lnTo>
                  <a:lnTo>
                    <a:pt x="3447" y="20"/>
                  </a:lnTo>
                  <a:lnTo>
                    <a:pt x="3449" y="19"/>
                  </a:lnTo>
                  <a:lnTo>
                    <a:pt x="3450" y="19"/>
                  </a:lnTo>
                  <a:lnTo>
                    <a:pt x="3451" y="18"/>
                  </a:lnTo>
                  <a:lnTo>
                    <a:pt x="3452" y="17"/>
                  </a:lnTo>
                  <a:lnTo>
                    <a:pt x="3453" y="18"/>
                  </a:lnTo>
                  <a:lnTo>
                    <a:pt x="3455" y="19"/>
                  </a:lnTo>
                  <a:lnTo>
                    <a:pt x="3456" y="19"/>
                  </a:lnTo>
                  <a:lnTo>
                    <a:pt x="3457" y="20"/>
                  </a:lnTo>
                  <a:lnTo>
                    <a:pt x="3458" y="20"/>
                  </a:lnTo>
                  <a:lnTo>
                    <a:pt x="3459" y="21"/>
                  </a:lnTo>
                  <a:lnTo>
                    <a:pt x="3461" y="21"/>
                  </a:lnTo>
                  <a:lnTo>
                    <a:pt x="3462" y="23"/>
                  </a:lnTo>
                  <a:lnTo>
                    <a:pt x="3463" y="25"/>
                  </a:lnTo>
                  <a:lnTo>
                    <a:pt x="3464" y="26"/>
                  </a:lnTo>
                  <a:lnTo>
                    <a:pt x="3466" y="24"/>
                  </a:lnTo>
                  <a:lnTo>
                    <a:pt x="3467" y="22"/>
                  </a:lnTo>
                  <a:lnTo>
                    <a:pt x="3468" y="22"/>
                  </a:lnTo>
                  <a:lnTo>
                    <a:pt x="3469" y="25"/>
                  </a:lnTo>
                  <a:lnTo>
                    <a:pt x="3470" y="30"/>
                  </a:lnTo>
                  <a:lnTo>
                    <a:pt x="3472" y="35"/>
                  </a:lnTo>
                  <a:lnTo>
                    <a:pt x="3473" y="36"/>
                  </a:lnTo>
                  <a:lnTo>
                    <a:pt x="3474" y="35"/>
                  </a:lnTo>
                  <a:lnTo>
                    <a:pt x="3475" y="32"/>
                  </a:lnTo>
                  <a:lnTo>
                    <a:pt x="3477" y="28"/>
                  </a:lnTo>
                  <a:lnTo>
                    <a:pt x="3478" y="23"/>
                  </a:lnTo>
                  <a:lnTo>
                    <a:pt x="3479" y="22"/>
                  </a:lnTo>
                  <a:lnTo>
                    <a:pt x="3480" y="25"/>
                  </a:lnTo>
                  <a:lnTo>
                    <a:pt x="3481" y="39"/>
                  </a:lnTo>
                  <a:lnTo>
                    <a:pt x="3483" y="92"/>
                  </a:lnTo>
                  <a:lnTo>
                    <a:pt x="3484" y="247"/>
                  </a:lnTo>
                  <a:lnTo>
                    <a:pt x="3485" y="584"/>
                  </a:lnTo>
                  <a:lnTo>
                    <a:pt x="3486" y="1145"/>
                  </a:lnTo>
                  <a:lnTo>
                    <a:pt x="3487" y="1797"/>
                  </a:lnTo>
                  <a:lnTo>
                    <a:pt x="3489" y="2240"/>
                  </a:lnTo>
                  <a:lnTo>
                    <a:pt x="3490" y="2155"/>
                  </a:lnTo>
                  <a:lnTo>
                    <a:pt x="3491" y="1594"/>
                  </a:lnTo>
                  <a:lnTo>
                    <a:pt x="3492" y="910"/>
                  </a:lnTo>
                  <a:lnTo>
                    <a:pt x="3494" y="438"/>
                  </a:lnTo>
                  <a:lnTo>
                    <a:pt x="3495" y="286"/>
                  </a:lnTo>
                  <a:lnTo>
                    <a:pt x="3496" y="386"/>
                  </a:lnTo>
                  <a:lnTo>
                    <a:pt x="3497" y="650"/>
                  </a:lnTo>
                  <a:lnTo>
                    <a:pt x="3498" y="972"/>
                  </a:lnTo>
                  <a:lnTo>
                    <a:pt x="3500" y="1195"/>
                  </a:lnTo>
                  <a:lnTo>
                    <a:pt x="3501" y="1212"/>
                  </a:lnTo>
                  <a:lnTo>
                    <a:pt x="3502" y="958"/>
                  </a:lnTo>
                  <a:lnTo>
                    <a:pt x="3503" y="601"/>
                  </a:lnTo>
                  <a:lnTo>
                    <a:pt x="3504" y="303"/>
                  </a:lnTo>
                  <a:lnTo>
                    <a:pt x="3506" y="131"/>
                  </a:lnTo>
                  <a:lnTo>
                    <a:pt x="3507" y="58"/>
                  </a:lnTo>
                  <a:lnTo>
                    <a:pt x="3508" y="34"/>
                  </a:lnTo>
                  <a:lnTo>
                    <a:pt x="3509" y="31"/>
                  </a:lnTo>
                  <a:lnTo>
                    <a:pt x="3511" y="35"/>
                  </a:lnTo>
                  <a:lnTo>
                    <a:pt x="3512" y="40"/>
                  </a:lnTo>
                  <a:lnTo>
                    <a:pt x="3513" y="43"/>
                  </a:lnTo>
                  <a:lnTo>
                    <a:pt x="3514" y="44"/>
                  </a:lnTo>
                  <a:lnTo>
                    <a:pt x="3515" y="40"/>
                  </a:lnTo>
                  <a:lnTo>
                    <a:pt x="3517" y="33"/>
                  </a:lnTo>
                  <a:lnTo>
                    <a:pt x="3518" y="26"/>
                  </a:lnTo>
                  <a:lnTo>
                    <a:pt x="3519" y="22"/>
                  </a:lnTo>
                  <a:lnTo>
                    <a:pt x="3520" y="20"/>
                  </a:lnTo>
                  <a:lnTo>
                    <a:pt x="3522" y="19"/>
                  </a:lnTo>
                  <a:lnTo>
                    <a:pt x="3523" y="17"/>
                  </a:lnTo>
                  <a:lnTo>
                    <a:pt x="3524" y="17"/>
                  </a:lnTo>
                  <a:lnTo>
                    <a:pt x="3525" y="17"/>
                  </a:lnTo>
                  <a:lnTo>
                    <a:pt x="3526" y="18"/>
                  </a:lnTo>
                  <a:lnTo>
                    <a:pt x="3528" y="19"/>
                  </a:lnTo>
                  <a:lnTo>
                    <a:pt x="3529" y="20"/>
                  </a:lnTo>
                  <a:lnTo>
                    <a:pt x="3530" y="21"/>
                  </a:lnTo>
                  <a:lnTo>
                    <a:pt x="3531" y="23"/>
                  </a:lnTo>
                  <a:lnTo>
                    <a:pt x="3532" y="22"/>
                  </a:lnTo>
                  <a:lnTo>
                    <a:pt x="3534" y="25"/>
                  </a:lnTo>
                  <a:lnTo>
                    <a:pt x="3535" y="67"/>
                  </a:lnTo>
                  <a:lnTo>
                    <a:pt x="3536" y="238"/>
                  </a:lnTo>
                  <a:lnTo>
                    <a:pt x="3537" y="640"/>
                  </a:lnTo>
                  <a:lnTo>
                    <a:pt x="3539" y="1248"/>
                  </a:lnTo>
                  <a:lnTo>
                    <a:pt x="3540" y="1828"/>
                  </a:lnTo>
                  <a:lnTo>
                    <a:pt x="3541" y="2065"/>
                  </a:lnTo>
                  <a:lnTo>
                    <a:pt x="3542" y="1841"/>
                  </a:lnTo>
                  <a:lnTo>
                    <a:pt x="3543" y="1306"/>
                  </a:lnTo>
                  <a:lnTo>
                    <a:pt x="3545" y="758"/>
                  </a:lnTo>
                  <a:lnTo>
                    <a:pt x="3546" y="379"/>
                  </a:lnTo>
                  <a:lnTo>
                    <a:pt x="3547" y="186"/>
                  </a:lnTo>
                  <a:lnTo>
                    <a:pt x="3548" y="107"/>
                  </a:lnTo>
                  <a:lnTo>
                    <a:pt x="3549" y="76"/>
                  </a:lnTo>
                  <a:lnTo>
                    <a:pt x="3551" y="62"/>
                  </a:lnTo>
                  <a:lnTo>
                    <a:pt x="3552" y="54"/>
                  </a:lnTo>
                  <a:lnTo>
                    <a:pt x="3553" y="48"/>
                  </a:lnTo>
                  <a:lnTo>
                    <a:pt x="3554" y="44"/>
                  </a:lnTo>
                  <a:lnTo>
                    <a:pt x="3556" y="41"/>
                  </a:lnTo>
                  <a:lnTo>
                    <a:pt x="3557" y="39"/>
                  </a:lnTo>
                  <a:lnTo>
                    <a:pt x="3558" y="38"/>
                  </a:lnTo>
                  <a:lnTo>
                    <a:pt x="3559" y="36"/>
                  </a:lnTo>
                  <a:lnTo>
                    <a:pt x="3560" y="36"/>
                  </a:lnTo>
                  <a:lnTo>
                    <a:pt x="3562" y="36"/>
                  </a:lnTo>
                  <a:lnTo>
                    <a:pt x="3563" y="37"/>
                  </a:lnTo>
                  <a:lnTo>
                    <a:pt x="3564" y="37"/>
                  </a:lnTo>
                  <a:lnTo>
                    <a:pt x="3565" y="36"/>
                  </a:lnTo>
                  <a:lnTo>
                    <a:pt x="3567" y="35"/>
                  </a:lnTo>
                  <a:lnTo>
                    <a:pt x="3568" y="34"/>
                  </a:lnTo>
                  <a:lnTo>
                    <a:pt x="3569" y="33"/>
                  </a:lnTo>
                  <a:lnTo>
                    <a:pt x="3570" y="33"/>
                  </a:lnTo>
                  <a:lnTo>
                    <a:pt x="3571" y="32"/>
                  </a:lnTo>
                  <a:lnTo>
                    <a:pt x="3573" y="30"/>
                  </a:lnTo>
                  <a:lnTo>
                    <a:pt x="3574" y="29"/>
                  </a:lnTo>
                  <a:lnTo>
                    <a:pt x="3575" y="27"/>
                  </a:lnTo>
                  <a:lnTo>
                    <a:pt x="3576" y="27"/>
                  </a:lnTo>
                  <a:lnTo>
                    <a:pt x="3577" y="27"/>
                  </a:lnTo>
                  <a:lnTo>
                    <a:pt x="3579" y="27"/>
                  </a:lnTo>
                  <a:lnTo>
                    <a:pt x="3580" y="27"/>
                  </a:lnTo>
                  <a:lnTo>
                    <a:pt x="3581" y="27"/>
                  </a:lnTo>
                  <a:lnTo>
                    <a:pt x="3582" y="27"/>
                  </a:lnTo>
                  <a:lnTo>
                    <a:pt x="3584" y="27"/>
                  </a:lnTo>
                  <a:lnTo>
                    <a:pt x="3585" y="26"/>
                  </a:lnTo>
                  <a:lnTo>
                    <a:pt x="3586" y="26"/>
                  </a:lnTo>
                  <a:lnTo>
                    <a:pt x="3587" y="25"/>
                  </a:lnTo>
                  <a:lnTo>
                    <a:pt x="3588" y="25"/>
                  </a:lnTo>
                  <a:lnTo>
                    <a:pt x="3590" y="24"/>
                  </a:lnTo>
                  <a:lnTo>
                    <a:pt x="3591" y="23"/>
                  </a:lnTo>
                  <a:lnTo>
                    <a:pt x="3592" y="22"/>
                  </a:lnTo>
                  <a:lnTo>
                    <a:pt x="3593" y="21"/>
                  </a:lnTo>
                  <a:lnTo>
                    <a:pt x="3594" y="20"/>
                  </a:lnTo>
                  <a:lnTo>
                    <a:pt x="3596" y="19"/>
                  </a:lnTo>
                  <a:lnTo>
                    <a:pt x="3597" y="19"/>
                  </a:lnTo>
                  <a:lnTo>
                    <a:pt x="3598" y="20"/>
                  </a:lnTo>
                  <a:lnTo>
                    <a:pt x="3599" y="20"/>
                  </a:lnTo>
                  <a:lnTo>
                    <a:pt x="3601" y="19"/>
                  </a:lnTo>
                  <a:lnTo>
                    <a:pt x="3602" y="21"/>
                  </a:lnTo>
                  <a:lnTo>
                    <a:pt x="3603" y="21"/>
                  </a:lnTo>
                  <a:lnTo>
                    <a:pt x="3604" y="22"/>
                  </a:lnTo>
                  <a:lnTo>
                    <a:pt x="3605" y="23"/>
                  </a:lnTo>
                  <a:lnTo>
                    <a:pt x="3607" y="23"/>
                  </a:lnTo>
                  <a:lnTo>
                    <a:pt x="3608" y="21"/>
                  </a:lnTo>
                  <a:lnTo>
                    <a:pt x="3609" y="20"/>
                  </a:lnTo>
                  <a:lnTo>
                    <a:pt x="3610" y="19"/>
                  </a:lnTo>
                  <a:lnTo>
                    <a:pt x="3612" y="19"/>
                  </a:lnTo>
                  <a:lnTo>
                    <a:pt x="3613" y="18"/>
                  </a:lnTo>
                  <a:lnTo>
                    <a:pt x="3614" y="18"/>
                  </a:lnTo>
                  <a:lnTo>
                    <a:pt x="3615" y="18"/>
                  </a:lnTo>
                  <a:lnTo>
                    <a:pt x="3616" y="20"/>
                  </a:lnTo>
                  <a:lnTo>
                    <a:pt x="3618" y="23"/>
                  </a:lnTo>
                  <a:lnTo>
                    <a:pt x="3619" y="27"/>
                  </a:lnTo>
                  <a:lnTo>
                    <a:pt x="3620" y="33"/>
                  </a:lnTo>
                  <a:lnTo>
                    <a:pt x="3621" y="43"/>
                  </a:lnTo>
                  <a:lnTo>
                    <a:pt x="3622" y="66"/>
                  </a:lnTo>
                  <a:lnTo>
                    <a:pt x="3624" y="130"/>
                  </a:lnTo>
                  <a:lnTo>
                    <a:pt x="3625" y="309"/>
                  </a:lnTo>
                  <a:lnTo>
                    <a:pt x="3626" y="712"/>
                  </a:lnTo>
                  <a:lnTo>
                    <a:pt x="3627" y="1381"/>
                  </a:lnTo>
                  <a:lnTo>
                    <a:pt x="3629" y="2179"/>
                  </a:lnTo>
                  <a:lnTo>
                    <a:pt x="3630" y="2775"/>
                  </a:lnTo>
                  <a:lnTo>
                    <a:pt x="3631" y="2843"/>
                  </a:lnTo>
                  <a:lnTo>
                    <a:pt x="3632" y="2335"/>
                  </a:lnTo>
                  <a:lnTo>
                    <a:pt x="3633" y="1539"/>
                  </a:lnTo>
                  <a:lnTo>
                    <a:pt x="3635" y="818"/>
                  </a:lnTo>
                  <a:lnTo>
                    <a:pt x="3636" y="361"/>
                  </a:lnTo>
                  <a:lnTo>
                    <a:pt x="3637" y="147"/>
                  </a:lnTo>
                  <a:lnTo>
                    <a:pt x="3638" y="70"/>
                  </a:lnTo>
                  <a:lnTo>
                    <a:pt x="3639" y="47"/>
                  </a:lnTo>
                  <a:lnTo>
                    <a:pt x="3641" y="39"/>
                  </a:lnTo>
                  <a:lnTo>
                    <a:pt x="3642" y="35"/>
                  </a:lnTo>
                  <a:lnTo>
                    <a:pt x="3643" y="32"/>
                  </a:lnTo>
                  <a:lnTo>
                    <a:pt x="3644" y="31"/>
                  </a:lnTo>
                  <a:lnTo>
                    <a:pt x="3646" y="31"/>
                  </a:lnTo>
                  <a:lnTo>
                    <a:pt x="3647" y="30"/>
                  </a:lnTo>
                  <a:lnTo>
                    <a:pt x="3648" y="29"/>
                  </a:lnTo>
                  <a:lnTo>
                    <a:pt x="3649" y="28"/>
                  </a:lnTo>
                  <a:lnTo>
                    <a:pt x="3650" y="27"/>
                  </a:lnTo>
                  <a:lnTo>
                    <a:pt x="3652" y="25"/>
                  </a:lnTo>
                  <a:lnTo>
                    <a:pt x="3653" y="24"/>
                  </a:lnTo>
                  <a:lnTo>
                    <a:pt x="3654" y="24"/>
                  </a:lnTo>
                  <a:lnTo>
                    <a:pt x="3655" y="25"/>
                  </a:lnTo>
                  <a:lnTo>
                    <a:pt x="3657" y="25"/>
                  </a:lnTo>
                  <a:lnTo>
                    <a:pt x="3658" y="25"/>
                  </a:lnTo>
                  <a:lnTo>
                    <a:pt x="3659" y="24"/>
                  </a:lnTo>
                  <a:lnTo>
                    <a:pt x="3660" y="22"/>
                  </a:lnTo>
                  <a:lnTo>
                    <a:pt x="3661" y="21"/>
                  </a:lnTo>
                  <a:lnTo>
                    <a:pt x="3663" y="22"/>
                  </a:lnTo>
                  <a:lnTo>
                    <a:pt x="3664" y="23"/>
                  </a:lnTo>
                  <a:lnTo>
                    <a:pt x="3665" y="23"/>
                  </a:lnTo>
                  <a:lnTo>
                    <a:pt x="3666" y="23"/>
                  </a:lnTo>
                  <a:lnTo>
                    <a:pt x="3667" y="23"/>
                  </a:lnTo>
                  <a:lnTo>
                    <a:pt x="3669" y="23"/>
                  </a:lnTo>
                  <a:lnTo>
                    <a:pt x="3670" y="23"/>
                  </a:lnTo>
                  <a:lnTo>
                    <a:pt x="3671" y="24"/>
                  </a:lnTo>
                  <a:lnTo>
                    <a:pt x="3672" y="24"/>
                  </a:lnTo>
                  <a:lnTo>
                    <a:pt x="3674" y="23"/>
                  </a:lnTo>
                  <a:lnTo>
                    <a:pt x="3675" y="22"/>
                  </a:lnTo>
                  <a:lnTo>
                    <a:pt x="3676" y="23"/>
                  </a:lnTo>
                  <a:lnTo>
                    <a:pt x="3677" y="25"/>
                  </a:lnTo>
                  <a:lnTo>
                    <a:pt x="3678" y="28"/>
                  </a:lnTo>
                  <a:lnTo>
                    <a:pt x="3680" y="34"/>
                  </a:lnTo>
                  <a:lnTo>
                    <a:pt x="3681" y="40"/>
                  </a:lnTo>
                  <a:lnTo>
                    <a:pt x="3682" y="45"/>
                  </a:lnTo>
                  <a:lnTo>
                    <a:pt x="3683" y="45"/>
                  </a:lnTo>
                  <a:lnTo>
                    <a:pt x="3684" y="40"/>
                  </a:lnTo>
                  <a:lnTo>
                    <a:pt x="3686" y="34"/>
                  </a:lnTo>
                  <a:lnTo>
                    <a:pt x="3687" y="30"/>
                  </a:lnTo>
                  <a:lnTo>
                    <a:pt x="3688" y="27"/>
                  </a:lnTo>
                  <a:lnTo>
                    <a:pt x="3689" y="29"/>
                  </a:lnTo>
                  <a:lnTo>
                    <a:pt x="3691" y="44"/>
                  </a:lnTo>
                  <a:lnTo>
                    <a:pt x="3692" y="107"/>
                  </a:lnTo>
                  <a:lnTo>
                    <a:pt x="3693" y="295"/>
                  </a:lnTo>
                  <a:lnTo>
                    <a:pt x="3694" y="724"/>
                  </a:lnTo>
                  <a:lnTo>
                    <a:pt x="3695" y="1486"/>
                  </a:lnTo>
                  <a:lnTo>
                    <a:pt x="3697" y="2517"/>
                  </a:lnTo>
                  <a:lnTo>
                    <a:pt x="3698" y="3479"/>
                  </a:lnTo>
                  <a:lnTo>
                    <a:pt x="3699" y="3877"/>
                  </a:lnTo>
                  <a:lnTo>
                    <a:pt x="3700" y="3435"/>
                  </a:lnTo>
                  <a:lnTo>
                    <a:pt x="3701" y="2393"/>
                  </a:lnTo>
                  <a:lnTo>
                    <a:pt x="3703" y="1304"/>
                  </a:lnTo>
                  <a:lnTo>
                    <a:pt x="3704" y="564"/>
                  </a:lnTo>
                  <a:lnTo>
                    <a:pt x="3705" y="206"/>
                  </a:lnTo>
                  <a:lnTo>
                    <a:pt x="3706" y="78"/>
                  </a:lnTo>
                  <a:lnTo>
                    <a:pt x="3708" y="44"/>
                  </a:lnTo>
                  <a:lnTo>
                    <a:pt x="3709" y="36"/>
                  </a:lnTo>
                  <a:lnTo>
                    <a:pt x="3710" y="35"/>
                  </a:lnTo>
                  <a:lnTo>
                    <a:pt x="3711" y="33"/>
                  </a:lnTo>
                  <a:lnTo>
                    <a:pt x="3712" y="32"/>
                  </a:lnTo>
                  <a:lnTo>
                    <a:pt x="3714" y="31"/>
                  </a:lnTo>
                  <a:lnTo>
                    <a:pt x="3715" y="29"/>
                  </a:lnTo>
                  <a:lnTo>
                    <a:pt x="3716" y="30"/>
                  </a:lnTo>
                  <a:lnTo>
                    <a:pt x="3717" y="31"/>
                  </a:lnTo>
                  <a:lnTo>
                    <a:pt x="3719" y="33"/>
                  </a:lnTo>
                  <a:lnTo>
                    <a:pt x="3720" y="32"/>
                  </a:lnTo>
                  <a:lnTo>
                    <a:pt x="3721" y="31"/>
                  </a:lnTo>
                  <a:lnTo>
                    <a:pt x="3722" y="30"/>
                  </a:lnTo>
                  <a:lnTo>
                    <a:pt x="3723" y="30"/>
                  </a:lnTo>
                  <a:lnTo>
                    <a:pt x="3725" y="30"/>
                  </a:lnTo>
                  <a:lnTo>
                    <a:pt x="3726" y="30"/>
                  </a:lnTo>
                  <a:lnTo>
                    <a:pt x="3727" y="29"/>
                  </a:lnTo>
                  <a:lnTo>
                    <a:pt x="3728" y="30"/>
                  </a:lnTo>
                  <a:lnTo>
                    <a:pt x="3729" y="30"/>
                  </a:lnTo>
                  <a:lnTo>
                    <a:pt x="3731" y="33"/>
                  </a:lnTo>
                  <a:lnTo>
                    <a:pt x="3732" y="38"/>
                  </a:lnTo>
                  <a:lnTo>
                    <a:pt x="3733" y="46"/>
                  </a:lnTo>
                  <a:lnTo>
                    <a:pt x="3734" y="54"/>
                  </a:lnTo>
                  <a:lnTo>
                    <a:pt x="3736" y="60"/>
                  </a:lnTo>
                  <a:lnTo>
                    <a:pt x="3737" y="62"/>
                  </a:lnTo>
                  <a:lnTo>
                    <a:pt x="3738" y="57"/>
                  </a:lnTo>
                  <a:lnTo>
                    <a:pt x="3739" y="48"/>
                  </a:lnTo>
                  <a:lnTo>
                    <a:pt x="3740" y="40"/>
                  </a:lnTo>
                  <a:lnTo>
                    <a:pt x="3742" y="34"/>
                  </a:lnTo>
                  <a:lnTo>
                    <a:pt x="3743" y="31"/>
                  </a:lnTo>
                  <a:lnTo>
                    <a:pt x="3744" y="27"/>
                  </a:lnTo>
                  <a:lnTo>
                    <a:pt x="3745" y="24"/>
                  </a:lnTo>
                  <a:lnTo>
                    <a:pt x="3746" y="23"/>
                  </a:lnTo>
                  <a:lnTo>
                    <a:pt x="3748" y="22"/>
                  </a:lnTo>
                  <a:lnTo>
                    <a:pt x="3749" y="24"/>
                  </a:lnTo>
                  <a:lnTo>
                    <a:pt x="3750" y="32"/>
                  </a:lnTo>
                  <a:lnTo>
                    <a:pt x="3751" y="60"/>
                  </a:lnTo>
                  <a:lnTo>
                    <a:pt x="3753" y="152"/>
                  </a:lnTo>
                  <a:lnTo>
                    <a:pt x="3754" y="379"/>
                  </a:lnTo>
                  <a:lnTo>
                    <a:pt x="3755" y="802"/>
                  </a:lnTo>
                  <a:lnTo>
                    <a:pt x="3756" y="1368"/>
                  </a:lnTo>
                  <a:lnTo>
                    <a:pt x="3757" y="1878"/>
                  </a:lnTo>
                  <a:lnTo>
                    <a:pt x="3759" y="2059"/>
                  </a:lnTo>
                  <a:lnTo>
                    <a:pt x="3760" y="1804"/>
                  </a:lnTo>
                  <a:lnTo>
                    <a:pt x="3761" y="1260"/>
                  </a:lnTo>
                  <a:lnTo>
                    <a:pt x="3762" y="704"/>
                  </a:lnTo>
                  <a:lnTo>
                    <a:pt x="3764" y="324"/>
                  </a:lnTo>
                  <a:lnTo>
                    <a:pt x="3765" y="144"/>
                  </a:lnTo>
                  <a:lnTo>
                    <a:pt x="3766" y="84"/>
                  </a:lnTo>
                  <a:lnTo>
                    <a:pt x="3767" y="75"/>
                  </a:lnTo>
                  <a:lnTo>
                    <a:pt x="3768" y="77"/>
                  </a:lnTo>
                  <a:lnTo>
                    <a:pt x="3770" y="75"/>
                  </a:lnTo>
                  <a:lnTo>
                    <a:pt x="3771" y="65"/>
                  </a:lnTo>
                  <a:lnTo>
                    <a:pt x="3772" y="53"/>
                  </a:lnTo>
                  <a:lnTo>
                    <a:pt x="3773" y="43"/>
                  </a:lnTo>
                  <a:lnTo>
                    <a:pt x="3774" y="36"/>
                  </a:lnTo>
                  <a:lnTo>
                    <a:pt x="3776" y="32"/>
                  </a:lnTo>
                  <a:lnTo>
                    <a:pt x="3777" y="30"/>
                  </a:lnTo>
                  <a:lnTo>
                    <a:pt x="3778" y="29"/>
                  </a:lnTo>
                  <a:lnTo>
                    <a:pt x="3779" y="28"/>
                  </a:lnTo>
                  <a:lnTo>
                    <a:pt x="3781" y="28"/>
                  </a:lnTo>
                  <a:lnTo>
                    <a:pt x="3782" y="28"/>
                  </a:lnTo>
                  <a:lnTo>
                    <a:pt x="3783" y="29"/>
                  </a:lnTo>
                  <a:lnTo>
                    <a:pt x="3784" y="28"/>
                  </a:lnTo>
                  <a:lnTo>
                    <a:pt x="3785" y="27"/>
                  </a:lnTo>
                  <a:lnTo>
                    <a:pt x="3787" y="25"/>
                  </a:lnTo>
                  <a:lnTo>
                    <a:pt x="3788" y="25"/>
                  </a:lnTo>
                  <a:lnTo>
                    <a:pt x="3789" y="27"/>
                  </a:lnTo>
                  <a:lnTo>
                    <a:pt x="3790" y="27"/>
                  </a:lnTo>
                  <a:lnTo>
                    <a:pt x="3791" y="26"/>
                  </a:lnTo>
                  <a:lnTo>
                    <a:pt x="3793" y="27"/>
                  </a:lnTo>
                  <a:lnTo>
                    <a:pt x="3794" y="29"/>
                  </a:lnTo>
                  <a:lnTo>
                    <a:pt x="3795" y="36"/>
                  </a:lnTo>
                  <a:lnTo>
                    <a:pt x="3796" y="59"/>
                  </a:lnTo>
                  <a:lnTo>
                    <a:pt x="3798" y="129"/>
                  </a:lnTo>
                  <a:lnTo>
                    <a:pt x="3799" y="320"/>
                  </a:lnTo>
                  <a:lnTo>
                    <a:pt x="3800" y="740"/>
                  </a:lnTo>
                  <a:lnTo>
                    <a:pt x="3801" y="1468"/>
                  </a:lnTo>
                  <a:lnTo>
                    <a:pt x="3802" y="2435"/>
                  </a:lnTo>
                  <a:lnTo>
                    <a:pt x="3804" y="3350"/>
                  </a:lnTo>
                  <a:lnTo>
                    <a:pt x="3805" y="3762"/>
                  </a:lnTo>
                  <a:lnTo>
                    <a:pt x="3806" y="3431"/>
                  </a:lnTo>
                  <a:lnTo>
                    <a:pt x="3807" y="2514"/>
                  </a:lnTo>
                  <a:lnTo>
                    <a:pt x="3809" y="1471"/>
                  </a:lnTo>
                  <a:lnTo>
                    <a:pt x="3810" y="694"/>
                  </a:lnTo>
                  <a:lnTo>
                    <a:pt x="3811" y="278"/>
                  </a:lnTo>
                  <a:lnTo>
                    <a:pt x="3812" y="108"/>
                  </a:lnTo>
                  <a:lnTo>
                    <a:pt x="3813" y="54"/>
                  </a:lnTo>
                  <a:lnTo>
                    <a:pt x="3815" y="42"/>
                  </a:lnTo>
                  <a:lnTo>
                    <a:pt x="3816" y="40"/>
                  </a:lnTo>
                  <a:lnTo>
                    <a:pt x="3817" y="38"/>
                  </a:lnTo>
                  <a:lnTo>
                    <a:pt x="3818" y="36"/>
                  </a:lnTo>
                  <a:lnTo>
                    <a:pt x="3819" y="33"/>
                  </a:lnTo>
                  <a:lnTo>
                    <a:pt x="3821" y="32"/>
                  </a:lnTo>
                  <a:lnTo>
                    <a:pt x="3822" y="31"/>
                  </a:lnTo>
                  <a:lnTo>
                    <a:pt x="3823" y="30"/>
                  </a:lnTo>
                  <a:lnTo>
                    <a:pt x="3824" y="30"/>
                  </a:lnTo>
                  <a:lnTo>
                    <a:pt x="3826" y="31"/>
                  </a:lnTo>
                  <a:lnTo>
                    <a:pt x="3827" y="30"/>
                  </a:lnTo>
                  <a:lnTo>
                    <a:pt x="3828" y="29"/>
                  </a:lnTo>
                  <a:lnTo>
                    <a:pt x="3829" y="29"/>
                  </a:lnTo>
                  <a:lnTo>
                    <a:pt x="3830" y="30"/>
                  </a:lnTo>
                  <a:lnTo>
                    <a:pt x="3832" y="33"/>
                  </a:lnTo>
                  <a:lnTo>
                    <a:pt x="3833" y="43"/>
                  </a:lnTo>
                  <a:lnTo>
                    <a:pt x="3834" y="66"/>
                  </a:lnTo>
                  <a:lnTo>
                    <a:pt x="3835" y="105"/>
                  </a:lnTo>
                  <a:lnTo>
                    <a:pt x="3836" y="147"/>
                  </a:lnTo>
                  <a:lnTo>
                    <a:pt x="3838" y="171"/>
                  </a:lnTo>
                  <a:lnTo>
                    <a:pt x="3839" y="163"/>
                  </a:lnTo>
                  <a:lnTo>
                    <a:pt x="3840" y="129"/>
                  </a:lnTo>
                  <a:lnTo>
                    <a:pt x="3841" y="94"/>
                  </a:lnTo>
                  <a:lnTo>
                    <a:pt x="3843" y="82"/>
                  </a:lnTo>
                  <a:lnTo>
                    <a:pt x="3844" y="99"/>
                  </a:lnTo>
                  <a:lnTo>
                    <a:pt x="3845" y="135"/>
                  </a:lnTo>
                  <a:lnTo>
                    <a:pt x="3846" y="165"/>
                  </a:lnTo>
                  <a:lnTo>
                    <a:pt x="3847" y="169"/>
                  </a:lnTo>
                  <a:lnTo>
                    <a:pt x="3849" y="140"/>
                  </a:lnTo>
                  <a:lnTo>
                    <a:pt x="3850" y="97"/>
                  </a:lnTo>
                  <a:lnTo>
                    <a:pt x="3851" y="61"/>
                  </a:lnTo>
                  <a:lnTo>
                    <a:pt x="3852" y="40"/>
                  </a:lnTo>
                  <a:lnTo>
                    <a:pt x="3854" y="30"/>
                  </a:lnTo>
                  <a:lnTo>
                    <a:pt x="3855" y="27"/>
                  </a:lnTo>
                  <a:lnTo>
                    <a:pt x="3856" y="27"/>
                  </a:lnTo>
                  <a:lnTo>
                    <a:pt x="3857" y="28"/>
                  </a:lnTo>
                  <a:lnTo>
                    <a:pt x="3858" y="27"/>
                  </a:lnTo>
                  <a:lnTo>
                    <a:pt x="3860" y="27"/>
                  </a:lnTo>
                  <a:lnTo>
                    <a:pt x="3861" y="31"/>
                  </a:lnTo>
                  <a:lnTo>
                    <a:pt x="3862" y="43"/>
                  </a:lnTo>
                  <a:lnTo>
                    <a:pt x="3863" y="83"/>
                  </a:lnTo>
                  <a:lnTo>
                    <a:pt x="3864" y="183"/>
                  </a:lnTo>
                  <a:lnTo>
                    <a:pt x="3866" y="382"/>
                  </a:lnTo>
                  <a:lnTo>
                    <a:pt x="3867" y="672"/>
                  </a:lnTo>
                  <a:lnTo>
                    <a:pt x="3868" y="952"/>
                  </a:lnTo>
                  <a:lnTo>
                    <a:pt x="3869" y="1064"/>
                  </a:lnTo>
                  <a:lnTo>
                    <a:pt x="3871" y="923"/>
                  </a:lnTo>
                  <a:lnTo>
                    <a:pt x="3872" y="621"/>
                  </a:lnTo>
                  <a:lnTo>
                    <a:pt x="3873" y="331"/>
                  </a:lnTo>
                  <a:lnTo>
                    <a:pt x="3874" y="148"/>
                  </a:lnTo>
                  <a:lnTo>
                    <a:pt x="3875" y="65"/>
                  </a:lnTo>
                  <a:lnTo>
                    <a:pt x="3877" y="37"/>
                  </a:lnTo>
                  <a:lnTo>
                    <a:pt x="3878" y="32"/>
                  </a:lnTo>
                  <a:lnTo>
                    <a:pt x="3879" y="32"/>
                  </a:lnTo>
                  <a:lnTo>
                    <a:pt x="3880" y="33"/>
                  </a:lnTo>
                  <a:lnTo>
                    <a:pt x="3881" y="33"/>
                  </a:lnTo>
                  <a:lnTo>
                    <a:pt x="3883" y="34"/>
                  </a:lnTo>
                  <a:lnTo>
                    <a:pt x="3884" y="33"/>
                  </a:lnTo>
                  <a:lnTo>
                    <a:pt x="3885" y="31"/>
                  </a:lnTo>
                  <a:lnTo>
                    <a:pt x="3886" y="29"/>
                  </a:lnTo>
                  <a:lnTo>
                    <a:pt x="3888" y="28"/>
                  </a:lnTo>
                  <a:lnTo>
                    <a:pt x="3889" y="27"/>
                  </a:lnTo>
                  <a:lnTo>
                    <a:pt x="3890" y="28"/>
                  </a:lnTo>
                  <a:lnTo>
                    <a:pt x="3891" y="30"/>
                  </a:lnTo>
                  <a:lnTo>
                    <a:pt x="3892" y="32"/>
                  </a:lnTo>
                  <a:lnTo>
                    <a:pt x="3894" y="31"/>
                  </a:lnTo>
                  <a:lnTo>
                    <a:pt x="3895" y="30"/>
                  </a:lnTo>
                  <a:lnTo>
                    <a:pt x="3896" y="31"/>
                  </a:lnTo>
                  <a:lnTo>
                    <a:pt x="3897" y="38"/>
                  </a:lnTo>
                  <a:lnTo>
                    <a:pt x="3899" y="71"/>
                  </a:lnTo>
                  <a:lnTo>
                    <a:pt x="3900" y="163"/>
                  </a:lnTo>
                  <a:lnTo>
                    <a:pt x="3901" y="358"/>
                  </a:lnTo>
                  <a:lnTo>
                    <a:pt x="3902" y="663"/>
                  </a:lnTo>
                  <a:lnTo>
                    <a:pt x="3903" y="988"/>
                  </a:lnTo>
                  <a:lnTo>
                    <a:pt x="3905" y="1158"/>
                  </a:lnTo>
                  <a:lnTo>
                    <a:pt x="3906" y="1068"/>
                  </a:lnTo>
                  <a:lnTo>
                    <a:pt x="3907" y="777"/>
                  </a:lnTo>
                  <a:lnTo>
                    <a:pt x="3908" y="447"/>
                  </a:lnTo>
                  <a:lnTo>
                    <a:pt x="3909" y="211"/>
                  </a:lnTo>
                  <a:lnTo>
                    <a:pt x="3911" y="91"/>
                  </a:lnTo>
                  <a:lnTo>
                    <a:pt x="3912" y="47"/>
                  </a:lnTo>
                  <a:lnTo>
                    <a:pt x="3913" y="35"/>
                  </a:lnTo>
                  <a:lnTo>
                    <a:pt x="3914" y="32"/>
                  </a:lnTo>
                  <a:lnTo>
                    <a:pt x="3916" y="30"/>
                  </a:lnTo>
                  <a:lnTo>
                    <a:pt x="3917" y="29"/>
                  </a:lnTo>
                  <a:lnTo>
                    <a:pt x="3918" y="30"/>
                  </a:lnTo>
                  <a:lnTo>
                    <a:pt x="3919" y="31"/>
                  </a:lnTo>
                  <a:lnTo>
                    <a:pt x="3920" y="32"/>
                  </a:lnTo>
                  <a:lnTo>
                    <a:pt x="3922" y="33"/>
                  </a:lnTo>
                  <a:lnTo>
                    <a:pt x="3923" y="37"/>
                  </a:lnTo>
                  <a:lnTo>
                    <a:pt x="3924" y="50"/>
                  </a:lnTo>
                  <a:lnTo>
                    <a:pt x="3925" y="80"/>
                  </a:lnTo>
                  <a:lnTo>
                    <a:pt x="3926" y="128"/>
                  </a:lnTo>
                  <a:lnTo>
                    <a:pt x="3928" y="184"/>
                  </a:lnTo>
                  <a:lnTo>
                    <a:pt x="3929" y="222"/>
                  </a:lnTo>
                  <a:lnTo>
                    <a:pt x="3930" y="222"/>
                  </a:lnTo>
                  <a:lnTo>
                    <a:pt x="3931" y="181"/>
                  </a:lnTo>
                  <a:lnTo>
                    <a:pt x="3933" y="125"/>
                  </a:lnTo>
                  <a:lnTo>
                    <a:pt x="3934" y="83"/>
                  </a:lnTo>
                  <a:lnTo>
                    <a:pt x="3935" y="65"/>
                  </a:lnTo>
                  <a:lnTo>
                    <a:pt x="3936" y="88"/>
                  </a:lnTo>
                  <a:lnTo>
                    <a:pt x="3937" y="191"/>
                  </a:lnTo>
                  <a:lnTo>
                    <a:pt x="3939" y="441"/>
                  </a:lnTo>
                  <a:lnTo>
                    <a:pt x="3940" y="899"/>
                  </a:lnTo>
                  <a:lnTo>
                    <a:pt x="3941" y="1484"/>
                  </a:lnTo>
                  <a:lnTo>
                    <a:pt x="3942" y="1966"/>
                  </a:lnTo>
                  <a:lnTo>
                    <a:pt x="3943" y="2073"/>
                  </a:lnTo>
                  <a:lnTo>
                    <a:pt x="3945" y="1729"/>
                  </a:lnTo>
                  <a:lnTo>
                    <a:pt x="3946" y="1135"/>
                  </a:lnTo>
                  <a:lnTo>
                    <a:pt x="3947" y="588"/>
                  </a:lnTo>
                  <a:lnTo>
                    <a:pt x="3948" y="249"/>
                  </a:lnTo>
                  <a:lnTo>
                    <a:pt x="3950" y="101"/>
                  </a:lnTo>
                  <a:lnTo>
                    <a:pt x="3951" y="53"/>
                  </a:lnTo>
                  <a:lnTo>
                    <a:pt x="3952" y="41"/>
                  </a:lnTo>
                  <a:lnTo>
                    <a:pt x="3953" y="38"/>
                  </a:lnTo>
                  <a:lnTo>
                    <a:pt x="3954" y="37"/>
                  </a:lnTo>
                  <a:lnTo>
                    <a:pt x="3956" y="36"/>
                  </a:lnTo>
                  <a:lnTo>
                    <a:pt x="3957" y="40"/>
                  </a:lnTo>
                  <a:lnTo>
                    <a:pt x="3958" y="59"/>
                  </a:lnTo>
                  <a:lnTo>
                    <a:pt x="3959" y="134"/>
                  </a:lnTo>
                  <a:lnTo>
                    <a:pt x="3961" y="358"/>
                  </a:lnTo>
                  <a:lnTo>
                    <a:pt x="3962" y="835"/>
                  </a:lnTo>
                  <a:lnTo>
                    <a:pt x="3963" y="1575"/>
                  </a:lnTo>
                  <a:lnTo>
                    <a:pt x="3964" y="2370"/>
                  </a:lnTo>
                  <a:lnTo>
                    <a:pt x="3965" y="2796"/>
                  </a:lnTo>
                  <a:lnTo>
                    <a:pt x="3967" y="2628"/>
                  </a:lnTo>
                  <a:lnTo>
                    <a:pt x="3968" y="1924"/>
                  </a:lnTo>
                  <a:lnTo>
                    <a:pt x="3969" y="1114"/>
                  </a:lnTo>
                  <a:lnTo>
                    <a:pt x="3970" y="521"/>
                  </a:lnTo>
                  <a:lnTo>
                    <a:pt x="3971" y="216"/>
                  </a:lnTo>
                  <a:lnTo>
                    <a:pt x="3973" y="100"/>
                  </a:lnTo>
                  <a:lnTo>
                    <a:pt x="3974" y="65"/>
                  </a:lnTo>
                  <a:lnTo>
                    <a:pt x="3975" y="55"/>
                  </a:lnTo>
                  <a:lnTo>
                    <a:pt x="3976" y="50"/>
                  </a:lnTo>
                  <a:lnTo>
                    <a:pt x="3978" y="47"/>
                  </a:lnTo>
                  <a:lnTo>
                    <a:pt x="3979" y="47"/>
                  </a:lnTo>
                  <a:lnTo>
                    <a:pt x="3980" y="49"/>
                  </a:lnTo>
                  <a:lnTo>
                    <a:pt x="3981" y="51"/>
                  </a:lnTo>
                  <a:lnTo>
                    <a:pt x="3982" y="53"/>
                  </a:lnTo>
                  <a:lnTo>
                    <a:pt x="3984" y="53"/>
                  </a:lnTo>
                  <a:lnTo>
                    <a:pt x="3985" y="50"/>
                  </a:lnTo>
                  <a:lnTo>
                    <a:pt x="3986" y="46"/>
                  </a:lnTo>
                  <a:lnTo>
                    <a:pt x="3987" y="42"/>
                  </a:lnTo>
                  <a:lnTo>
                    <a:pt x="3988" y="39"/>
                  </a:lnTo>
                  <a:lnTo>
                    <a:pt x="3990" y="37"/>
                  </a:lnTo>
                  <a:lnTo>
                    <a:pt x="3991" y="36"/>
                  </a:lnTo>
                  <a:lnTo>
                    <a:pt x="3992" y="35"/>
                  </a:lnTo>
                  <a:lnTo>
                    <a:pt x="3993" y="34"/>
                  </a:lnTo>
                  <a:lnTo>
                    <a:pt x="3995" y="33"/>
                  </a:lnTo>
                  <a:lnTo>
                    <a:pt x="3996" y="34"/>
                  </a:lnTo>
                  <a:lnTo>
                    <a:pt x="3997" y="35"/>
                  </a:lnTo>
                  <a:lnTo>
                    <a:pt x="3998" y="36"/>
                  </a:lnTo>
                  <a:lnTo>
                    <a:pt x="3999" y="37"/>
                  </a:lnTo>
                  <a:lnTo>
                    <a:pt x="4001" y="37"/>
                  </a:lnTo>
                  <a:lnTo>
                    <a:pt x="4002" y="36"/>
                  </a:lnTo>
                  <a:lnTo>
                    <a:pt x="4003" y="34"/>
                  </a:lnTo>
                  <a:lnTo>
                    <a:pt x="4004" y="34"/>
                  </a:lnTo>
                  <a:lnTo>
                    <a:pt x="4006" y="36"/>
                  </a:lnTo>
                  <a:lnTo>
                    <a:pt x="4007" y="38"/>
                  </a:lnTo>
                  <a:lnTo>
                    <a:pt x="4008" y="38"/>
                  </a:lnTo>
                  <a:lnTo>
                    <a:pt x="4009" y="37"/>
                  </a:lnTo>
                  <a:lnTo>
                    <a:pt x="4010" y="36"/>
                  </a:lnTo>
                  <a:lnTo>
                    <a:pt x="4012" y="35"/>
                  </a:lnTo>
                  <a:lnTo>
                    <a:pt x="4013" y="32"/>
                  </a:lnTo>
                  <a:lnTo>
                    <a:pt x="4014" y="31"/>
                  </a:lnTo>
                  <a:lnTo>
                    <a:pt x="4015" y="31"/>
                  </a:lnTo>
                  <a:lnTo>
                    <a:pt x="4016" y="33"/>
                  </a:lnTo>
                  <a:lnTo>
                    <a:pt x="4018" y="35"/>
                  </a:lnTo>
                  <a:lnTo>
                    <a:pt x="4019" y="35"/>
                  </a:lnTo>
                  <a:lnTo>
                    <a:pt x="4020" y="35"/>
                  </a:lnTo>
                  <a:lnTo>
                    <a:pt x="4021" y="35"/>
                  </a:lnTo>
                  <a:lnTo>
                    <a:pt x="4023" y="35"/>
                  </a:lnTo>
                  <a:lnTo>
                    <a:pt x="4024" y="35"/>
                  </a:lnTo>
                  <a:lnTo>
                    <a:pt x="4025" y="37"/>
                  </a:lnTo>
                  <a:lnTo>
                    <a:pt x="4026" y="37"/>
                  </a:lnTo>
                  <a:lnTo>
                    <a:pt x="4027" y="37"/>
                  </a:lnTo>
                  <a:lnTo>
                    <a:pt x="4029" y="39"/>
                  </a:lnTo>
                  <a:lnTo>
                    <a:pt x="4030" y="40"/>
                  </a:lnTo>
                  <a:lnTo>
                    <a:pt x="4031" y="41"/>
                  </a:lnTo>
                  <a:lnTo>
                    <a:pt x="4032" y="41"/>
                  </a:lnTo>
                  <a:lnTo>
                    <a:pt x="4033" y="38"/>
                  </a:lnTo>
                  <a:lnTo>
                    <a:pt x="4035" y="36"/>
                  </a:lnTo>
                  <a:lnTo>
                    <a:pt x="4036" y="36"/>
                  </a:lnTo>
                  <a:lnTo>
                    <a:pt x="4037" y="36"/>
                  </a:lnTo>
                  <a:lnTo>
                    <a:pt x="4038" y="35"/>
                  </a:lnTo>
                  <a:lnTo>
                    <a:pt x="4040" y="35"/>
                  </a:lnTo>
                  <a:lnTo>
                    <a:pt x="4041" y="33"/>
                  </a:lnTo>
                  <a:lnTo>
                    <a:pt x="4042" y="31"/>
                  </a:lnTo>
                  <a:lnTo>
                    <a:pt x="4043" y="30"/>
                  </a:lnTo>
                  <a:lnTo>
                    <a:pt x="4044" y="31"/>
                  </a:lnTo>
                  <a:lnTo>
                    <a:pt x="4046" y="31"/>
                  </a:lnTo>
                  <a:lnTo>
                    <a:pt x="4047" y="32"/>
                  </a:lnTo>
                  <a:lnTo>
                    <a:pt x="4048" y="32"/>
                  </a:lnTo>
                  <a:lnTo>
                    <a:pt x="4049" y="33"/>
                  </a:lnTo>
                  <a:lnTo>
                    <a:pt x="4051" y="34"/>
                  </a:lnTo>
                  <a:lnTo>
                    <a:pt x="4052" y="34"/>
                  </a:lnTo>
                  <a:lnTo>
                    <a:pt x="4053" y="34"/>
                  </a:lnTo>
                  <a:lnTo>
                    <a:pt x="4054" y="34"/>
                  </a:lnTo>
                  <a:lnTo>
                    <a:pt x="4055" y="32"/>
                  </a:lnTo>
                  <a:lnTo>
                    <a:pt x="4057" y="31"/>
                  </a:lnTo>
                  <a:lnTo>
                    <a:pt x="4058" y="31"/>
                  </a:lnTo>
                  <a:lnTo>
                    <a:pt x="4059" y="31"/>
                  </a:lnTo>
                  <a:lnTo>
                    <a:pt x="4060" y="32"/>
                  </a:lnTo>
                  <a:lnTo>
                    <a:pt x="4061" y="34"/>
                  </a:lnTo>
                  <a:lnTo>
                    <a:pt x="4063" y="34"/>
                  </a:lnTo>
                  <a:lnTo>
                    <a:pt x="4064" y="34"/>
                  </a:lnTo>
                  <a:lnTo>
                    <a:pt x="4065" y="33"/>
                  </a:lnTo>
                  <a:lnTo>
                    <a:pt x="4066" y="33"/>
                  </a:lnTo>
                  <a:lnTo>
                    <a:pt x="4068" y="34"/>
                  </a:lnTo>
                  <a:lnTo>
                    <a:pt x="4069" y="33"/>
                  </a:lnTo>
                  <a:lnTo>
                    <a:pt x="4070" y="34"/>
                  </a:lnTo>
                  <a:lnTo>
                    <a:pt x="4071" y="38"/>
                  </a:lnTo>
                  <a:lnTo>
                    <a:pt x="4072" y="51"/>
                  </a:lnTo>
                  <a:lnTo>
                    <a:pt x="4074" y="79"/>
                  </a:lnTo>
                  <a:lnTo>
                    <a:pt x="4075" y="139"/>
                  </a:lnTo>
                  <a:lnTo>
                    <a:pt x="4076" y="243"/>
                  </a:lnTo>
                  <a:lnTo>
                    <a:pt x="4077" y="381"/>
                  </a:lnTo>
                  <a:lnTo>
                    <a:pt x="4078" y="502"/>
                  </a:lnTo>
                  <a:lnTo>
                    <a:pt x="4080" y="555"/>
                  </a:lnTo>
                  <a:lnTo>
                    <a:pt x="4081" y="498"/>
                  </a:lnTo>
                  <a:lnTo>
                    <a:pt x="4082" y="369"/>
                  </a:lnTo>
                  <a:lnTo>
                    <a:pt x="4083" y="229"/>
                  </a:lnTo>
                  <a:lnTo>
                    <a:pt x="4085" y="125"/>
                  </a:lnTo>
                  <a:lnTo>
                    <a:pt x="4086" y="69"/>
                  </a:lnTo>
                  <a:lnTo>
                    <a:pt x="4087" y="46"/>
                  </a:lnTo>
                  <a:lnTo>
                    <a:pt x="4088" y="38"/>
                  </a:lnTo>
                  <a:lnTo>
                    <a:pt x="4089" y="37"/>
                  </a:lnTo>
                  <a:lnTo>
                    <a:pt x="4091" y="38"/>
                  </a:lnTo>
                  <a:lnTo>
                    <a:pt x="4092" y="42"/>
                  </a:lnTo>
                  <a:lnTo>
                    <a:pt x="4093" y="55"/>
                  </a:lnTo>
                  <a:lnTo>
                    <a:pt x="4094" y="99"/>
                  </a:lnTo>
                  <a:lnTo>
                    <a:pt x="4096" y="220"/>
                  </a:lnTo>
                  <a:lnTo>
                    <a:pt x="4097" y="488"/>
                  </a:lnTo>
                  <a:lnTo>
                    <a:pt x="4098" y="947"/>
                  </a:lnTo>
                  <a:lnTo>
                    <a:pt x="4099" y="1516"/>
                  </a:lnTo>
                  <a:lnTo>
                    <a:pt x="4100" y="1951"/>
                  </a:lnTo>
                  <a:lnTo>
                    <a:pt x="4102" y="2043"/>
                  </a:lnTo>
                  <a:lnTo>
                    <a:pt x="4103" y="1767"/>
                  </a:lnTo>
                  <a:lnTo>
                    <a:pt x="4104" y="1329"/>
                  </a:lnTo>
                  <a:lnTo>
                    <a:pt x="4105" y="1037"/>
                  </a:lnTo>
                  <a:lnTo>
                    <a:pt x="4106" y="1142"/>
                  </a:lnTo>
                  <a:lnTo>
                    <a:pt x="4108" y="1660"/>
                  </a:lnTo>
                  <a:lnTo>
                    <a:pt x="4109" y="2333"/>
                  </a:lnTo>
                  <a:lnTo>
                    <a:pt x="4110" y="2763"/>
                  </a:lnTo>
                  <a:lnTo>
                    <a:pt x="4111" y="2642"/>
                  </a:lnTo>
                  <a:lnTo>
                    <a:pt x="4113" y="2004"/>
                  </a:lnTo>
                  <a:lnTo>
                    <a:pt x="4114" y="1202"/>
                  </a:lnTo>
                  <a:lnTo>
                    <a:pt x="4115" y="579"/>
                  </a:lnTo>
                  <a:lnTo>
                    <a:pt x="4116" y="239"/>
                  </a:lnTo>
                  <a:lnTo>
                    <a:pt x="4117" y="99"/>
                  </a:lnTo>
                  <a:lnTo>
                    <a:pt x="4119" y="55"/>
                  </a:lnTo>
                  <a:lnTo>
                    <a:pt x="4120" y="45"/>
                  </a:lnTo>
                  <a:lnTo>
                    <a:pt x="4121" y="46"/>
                  </a:lnTo>
                  <a:lnTo>
                    <a:pt x="4122" y="54"/>
                  </a:lnTo>
                  <a:lnTo>
                    <a:pt x="4123" y="79"/>
                  </a:lnTo>
                  <a:lnTo>
                    <a:pt x="4125" y="129"/>
                  </a:lnTo>
                  <a:lnTo>
                    <a:pt x="4126" y="209"/>
                  </a:lnTo>
                  <a:lnTo>
                    <a:pt x="4127" y="298"/>
                  </a:lnTo>
                  <a:lnTo>
                    <a:pt x="4128" y="377"/>
                  </a:lnTo>
                  <a:lnTo>
                    <a:pt x="4130" y="407"/>
                  </a:lnTo>
                  <a:lnTo>
                    <a:pt x="4131" y="381"/>
                  </a:lnTo>
                  <a:lnTo>
                    <a:pt x="4132" y="313"/>
                  </a:lnTo>
                  <a:lnTo>
                    <a:pt x="4133" y="230"/>
                  </a:lnTo>
                  <a:lnTo>
                    <a:pt x="4134" y="163"/>
                  </a:lnTo>
                  <a:lnTo>
                    <a:pt x="4136" y="120"/>
                  </a:lnTo>
                  <a:lnTo>
                    <a:pt x="4137" y="93"/>
                  </a:lnTo>
                  <a:lnTo>
                    <a:pt x="4138" y="79"/>
                  </a:lnTo>
                  <a:lnTo>
                    <a:pt x="4139" y="72"/>
                  </a:lnTo>
                  <a:lnTo>
                    <a:pt x="4141" y="67"/>
                  </a:lnTo>
                  <a:lnTo>
                    <a:pt x="4142" y="64"/>
                  </a:lnTo>
                  <a:lnTo>
                    <a:pt x="4143" y="66"/>
                  </a:lnTo>
                  <a:lnTo>
                    <a:pt x="4144" y="85"/>
                  </a:lnTo>
                  <a:lnTo>
                    <a:pt x="4145" y="165"/>
                  </a:lnTo>
                  <a:lnTo>
                    <a:pt x="4147" y="393"/>
                  </a:lnTo>
                  <a:lnTo>
                    <a:pt x="4148" y="887"/>
                  </a:lnTo>
                  <a:lnTo>
                    <a:pt x="4149" y="1697"/>
                  </a:lnTo>
                  <a:lnTo>
                    <a:pt x="4150" y="2674"/>
                  </a:lnTo>
                  <a:lnTo>
                    <a:pt x="4151" y="3412"/>
                  </a:lnTo>
                  <a:lnTo>
                    <a:pt x="4153" y="3495"/>
                  </a:lnTo>
                  <a:lnTo>
                    <a:pt x="4154" y="2877"/>
                  </a:lnTo>
                  <a:lnTo>
                    <a:pt x="4155" y="1916"/>
                  </a:lnTo>
                  <a:lnTo>
                    <a:pt x="4156" y="1043"/>
                  </a:lnTo>
                  <a:lnTo>
                    <a:pt x="4158" y="478"/>
                  </a:lnTo>
                  <a:lnTo>
                    <a:pt x="4159" y="202"/>
                  </a:lnTo>
                  <a:lnTo>
                    <a:pt x="4160" y="99"/>
                  </a:lnTo>
                  <a:lnTo>
                    <a:pt x="4161" y="75"/>
                  </a:lnTo>
                  <a:lnTo>
                    <a:pt x="4162" y="85"/>
                  </a:lnTo>
                  <a:lnTo>
                    <a:pt x="4164" y="111"/>
                  </a:lnTo>
                  <a:lnTo>
                    <a:pt x="4165" y="143"/>
                  </a:lnTo>
                  <a:lnTo>
                    <a:pt x="4166" y="171"/>
                  </a:lnTo>
                  <a:lnTo>
                    <a:pt x="4167" y="185"/>
                  </a:lnTo>
                  <a:lnTo>
                    <a:pt x="4168" y="180"/>
                  </a:lnTo>
                  <a:lnTo>
                    <a:pt x="4170" y="160"/>
                  </a:lnTo>
                  <a:lnTo>
                    <a:pt x="4171" y="136"/>
                  </a:lnTo>
                  <a:lnTo>
                    <a:pt x="4172" y="115"/>
                  </a:lnTo>
                  <a:lnTo>
                    <a:pt x="4173" y="95"/>
                  </a:lnTo>
                  <a:lnTo>
                    <a:pt x="4175" y="77"/>
                  </a:lnTo>
                  <a:lnTo>
                    <a:pt x="4176" y="64"/>
                  </a:lnTo>
                  <a:lnTo>
                    <a:pt x="4177" y="55"/>
                  </a:lnTo>
                  <a:lnTo>
                    <a:pt x="4178" y="49"/>
                  </a:lnTo>
                  <a:lnTo>
                    <a:pt x="4179" y="46"/>
                  </a:lnTo>
                  <a:lnTo>
                    <a:pt x="4181" y="46"/>
                  </a:lnTo>
                  <a:lnTo>
                    <a:pt x="4182" y="46"/>
                  </a:lnTo>
                  <a:lnTo>
                    <a:pt x="4183" y="44"/>
                  </a:lnTo>
                  <a:lnTo>
                    <a:pt x="4184" y="43"/>
                  </a:lnTo>
                  <a:lnTo>
                    <a:pt x="4186" y="42"/>
                  </a:lnTo>
                  <a:lnTo>
                    <a:pt x="4187" y="42"/>
                  </a:lnTo>
                  <a:lnTo>
                    <a:pt x="4188" y="43"/>
                  </a:lnTo>
                  <a:lnTo>
                    <a:pt x="4189" y="43"/>
                  </a:lnTo>
                  <a:lnTo>
                    <a:pt x="4190" y="42"/>
                  </a:lnTo>
                  <a:lnTo>
                    <a:pt x="4192" y="42"/>
                  </a:lnTo>
                  <a:lnTo>
                    <a:pt x="4193" y="43"/>
                  </a:lnTo>
                  <a:lnTo>
                    <a:pt x="4194" y="44"/>
                  </a:lnTo>
                  <a:lnTo>
                    <a:pt x="4195" y="43"/>
                  </a:lnTo>
                  <a:lnTo>
                    <a:pt x="4196" y="42"/>
                  </a:lnTo>
                  <a:lnTo>
                    <a:pt x="4198" y="41"/>
                  </a:lnTo>
                  <a:lnTo>
                    <a:pt x="4199" y="41"/>
                  </a:lnTo>
                  <a:lnTo>
                    <a:pt x="4200" y="41"/>
                  </a:lnTo>
                  <a:lnTo>
                    <a:pt x="4201" y="42"/>
                  </a:lnTo>
                  <a:lnTo>
                    <a:pt x="4203" y="42"/>
                  </a:lnTo>
                  <a:lnTo>
                    <a:pt x="4204" y="42"/>
                  </a:lnTo>
                  <a:lnTo>
                    <a:pt x="4205" y="42"/>
                  </a:lnTo>
                  <a:lnTo>
                    <a:pt x="4206" y="42"/>
                  </a:lnTo>
                  <a:lnTo>
                    <a:pt x="4207" y="41"/>
                  </a:lnTo>
                  <a:lnTo>
                    <a:pt x="4209" y="41"/>
                  </a:lnTo>
                  <a:lnTo>
                    <a:pt x="4210" y="39"/>
                  </a:lnTo>
                  <a:lnTo>
                    <a:pt x="4211" y="38"/>
                  </a:lnTo>
                  <a:lnTo>
                    <a:pt x="4212" y="38"/>
                  </a:lnTo>
                  <a:lnTo>
                    <a:pt x="4213" y="38"/>
                  </a:lnTo>
                  <a:lnTo>
                    <a:pt x="4215" y="38"/>
                  </a:lnTo>
                  <a:lnTo>
                    <a:pt x="4216" y="38"/>
                  </a:lnTo>
                  <a:lnTo>
                    <a:pt x="4217" y="39"/>
                  </a:lnTo>
                  <a:lnTo>
                    <a:pt x="4218" y="42"/>
                  </a:lnTo>
                  <a:lnTo>
                    <a:pt x="4220" y="57"/>
                  </a:lnTo>
                  <a:lnTo>
                    <a:pt x="4221" y="102"/>
                  </a:lnTo>
                  <a:lnTo>
                    <a:pt x="4222" y="210"/>
                  </a:lnTo>
                  <a:lnTo>
                    <a:pt x="4223" y="420"/>
                  </a:lnTo>
                  <a:lnTo>
                    <a:pt x="4224" y="751"/>
                  </a:lnTo>
                  <a:lnTo>
                    <a:pt x="4226" y="1169"/>
                  </a:lnTo>
                  <a:lnTo>
                    <a:pt x="4227" y="1569"/>
                  </a:lnTo>
                  <a:lnTo>
                    <a:pt x="4228" y="1783"/>
                  </a:lnTo>
                  <a:lnTo>
                    <a:pt x="4229" y="1701"/>
                  </a:lnTo>
                  <a:lnTo>
                    <a:pt x="4230" y="1349"/>
                  </a:lnTo>
                  <a:lnTo>
                    <a:pt x="4232" y="886"/>
                  </a:lnTo>
                  <a:lnTo>
                    <a:pt x="4233" y="494"/>
                  </a:lnTo>
                  <a:lnTo>
                    <a:pt x="4234" y="247"/>
                  </a:lnTo>
                  <a:lnTo>
                    <a:pt x="4235" y="126"/>
                  </a:lnTo>
                  <a:lnTo>
                    <a:pt x="4237" y="80"/>
                  </a:lnTo>
                  <a:lnTo>
                    <a:pt x="4238" y="69"/>
                  </a:lnTo>
                  <a:lnTo>
                    <a:pt x="4239" y="78"/>
                  </a:lnTo>
                  <a:lnTo>
                    <a:pt x="4240" y="109"/>
                  </a:lnTo>
                  <a:lnTo>
                    <a:pt x="4241" y="162"/>
                  </a:lnTo>
                  <a:lnTo>
                    <a:pt x="4243" y="224"/>
                  </a:lnTo>
                  <a:lnTo>
                    <a:pt x="4244" y="273"/>
                  </a:lnTo>
                  <a:lnTo>
                    <a:pt x="4245" y="283"/>
                  </a:lnTo>
                  <a:lnTo>
                    <a:pt x="4246" y="254"/>
                  </a:lnTo>
                  <a:lnTo>
                    <a:pt x="4248" y="195"/>
                  </a:lnTo>
                  <a:lnTo>
                    <a:pt x="4249" y="133"/>
                  </a:lnTo>
                  <a:lnTo>
                    <a:pt x="4250" y="87"/>
                  </a:lnTo>
                  <a:lnTo>
                    <a:pt x="4251" y="61"/>
                  </a:lnTo>
                  <a:lnTo>
                    <a:pt x="4252" y="50"/>
                  </a:lnTo>
                  <a:lnTo>
                    <a:pt x="4254" y="45"/>
                  </a:lnTo>
                  <a:lnTo>
                    <a:pt x="4255" y="43"/>
                  </a:lnTo>
                  <a:lnTo>
                    <a:pt x="4256" y="42"/>
                  </a:lnTo>
                  <a:lnTo>
                    <a:pt x="4257" y="41"/>
                  </a:lnTo>
                  <a:lnTo>
                    <a:pt x="4258" y="41"/>
                  </a:lnTo>
                  <a:lnTo>
                    <a:pt x="4260" y="41"/>
                  </a:lnTo>
                  <a:lnTo>
                    <a:pt x="4261" y="43"/>
                  </a:lnTo>
                  <a:lnTo>
                    <a:pt x="4262" y="43"/>
                  </a:lnTo>
                  <a:lnTo>
                    <a:pt x="4263" y="43"/>
                  </a:lnTo>
                  <a:lnTo>
                    <a:pt x="4265" y="43"/>
                  </a:lnTo>
                  <a:lnTo>
                    <a:pt x="4266" y="44"/>
                  </a:lnTo>
                  <a:lnTo>
                    <a:pt x="4267" y="44"/>
                  </a:lnTo>
                  <a:lnTo>
                    <a:pt x="4268" y="43"/>
                  </a:lnTo>
                  <a:lnTo>
                    <a:pt x="4269" y="43"/>
                  </a:lnTo>
                  <a:lnTo>
                    <a:pt x="4271" y="42"/>
                  </a:lnTo>
                  <a:lnTo>
                    <a:pt x="4272" y="41"/>
                  </a:lnTo>
                  <a:lnTo>
                    <a:pt x="4273" y="42"/>
                  </a:lnTo>
                  <a:lnTo>
                    <a:pt x="4274" y="42"/>
                  </a:lnTo>
                  <a:lnTo>
                    <a:pt x="4275" y="42"/>
                  </a:lnTo>
                  <a:lnTo>
                    <a:pt x="4277" y="41"/>
                  </a:lnTo>
                  <a:lnTo>
                    <a:pt x="4278" y="40"/>
                  </a:lnTo>
                  <a:lnTo>
                    <a:pt x="4279" y="40"/>
                  </a:lnTo>
                  <a:lnTo>
                    <a:pt x="4280" y="39"/>
                  </a:lnTo>
                  <a:lnTo>
                    <a:pt x="4282" y="39"/>
                  </a:lnTo>
                  <a:lnTo>
                    <a:pt x="4283" y="38"/>
                  </a:lnTo>
                  <a:lnTo>
                    <a:pt x="4284" y="38"/>
                  </a:lnTo>
                  <a:lnTo>
                    <a:pt x="4285" y="39"/>
                  </a:lnTo>
                  <a:lnTo>
                    <a:pt x="4286" y="39"/>
                  </a:lnTo>
                  <a:lnTo>
                    <a:pt x="4288" y="39"/>
                  </a:lnTo>
                  <a:lnTo>
                    <a:pt x="4289" y="39"/>
                  </a:lnTo>
                  <a:lnTo>
                    <a:pt x="4290" y="39"/>
                  </a:lnTo>
                  <a:lnTo>
                    <a:pt x="4291" y="39"/>
                  </a:lnTo>
                  <a:lnTo>
                    <a:pt x="4293" y="39"/>
                  </a:lnTo>
                  <a:lnTo>
                    <a:pt x="4294" y="39"/>
                  </a:lnTo>
                  <a:lnTo>
                    <a:pt x="4295" y="39"/>
                  </a:lnTo>
                  <a:lnTo>
                    <a:pt x="4296" y="39"/>
                  </a:lnTo>
                  <a:lnTo>
                    <a:pt x="4297" y="39"/>
                  </a:lnTo>
                  <a:lnTo>
                    <a:pt x="4299" y="40"/>
                  </a:lnTo>
                  <a:lnTo>
                    <a:pt x="4300" y="38"/>
                  </a:lnTo>
                  <a:lnTo>
                    <a:pt x="4301" y="37"/>
                  </a:lnTo>
                  <a:lnTo>
                    <a:pt x="4302" y="37"/>
                  </a:lnTo>
                  <a:lnTo>
                    <a:pt x="4303" y="39"/>
                  </a:lnTo>
                  <a:lnTo>
                    <a:pt x="4305" y="41"/>
                  </a:lnTo>
                  <a:lnTo>
                    <a:pt x="4306" y="41"/>
                  </a:lnTo>
                  <a:lnTo>
                    <a:pt x="4307" y="40"/>
                  </a:lnTo>
                  <a:lnTo>
                    <a:pt x="4308" y="39"/>
                  </a:lnTo>
                  <a:lnTo>
                    <a:pt x="4310" y="38"/>
                  </a:lnTo>
                  <a:lnTo>
                    <a:pt x="4311" y="38"/>
                  </a:lnTo>
                  <a:lnTo>
                    <a:pt x="4312" y="39"/>
                  </a:lnTo>
                  <a:lnTo>
                    <a:pt x="4313" y="38"/>
                  </a:lnTo>
                  <a:lnTo>
                    <a:pt x="4314" y="38"/>
                  </a:lnTo>
                  <a:lnTo>
                    <a:pt x="4316" y="38"/>
                  </a:lnTo>
                  <a:lnTo>
                    <a:pt x="4317" y="40"/>
                  </a:lnTo>
                  <a:lnTo>
                    <a:pt x="4318" y="42"/>
                  </a:lnTo>
                  <a:lnTo>
                    <a:pt x="4319" y="44"/>
                  </a:lnTo>
                  <a:lnTo>
                    <a:pt x="4320" y="47"/>
                  </a:lnTo>
                  <a:lnTo>
                    <a:pt x="4322" y="55"/>
                  </a:lnTo>
                  <a:lnTo>
                    <a:pt x="4323" y="69"/>
                  </a:lnTo>
                  <a:lnTo>
                    <a:pt x="4324" y="95"/>
                  </a:lnTo>
                  <a:lnTo>
                    <a:pt x="4325" y="138"/>
                  </a:lnTo>
                  <a:lnTo>
                    <a:pt x="4327" y="188"/>
                  </a:lnTo>
                  <a:lnTo>
                    <a:pt x="4328" y="231"/>
                  </a:lnTo>
                  <a:lnTo>
                    <a:pt x="4329" y="253"/>
                  </a:lnTo>
                  <a:lnTo>
                    <a:pt x="4330" y="251"/>
                  </a:lnTo>
                  <a:lnTo>
                    <a:pt x="4331" y="226"/>
                  </a:lnTo>
                  <a:lnTo>
                    <a:pt x="4333" y="188"/>
                  </a:lnTo>
                  <a:lnTo>
                    <a:pt x="4334" y="149"/>
                  </a:lnTo>
                  <a:lnTo>
                    <a:pt x="4335" y="118"/>
                  </a:lnTo>
                  <a:lnTo>
                    <a:pt x="4336" y="95"/>
                  </a:lnTo>
                  <a:lnTo>
                    <a:pt x="4338" y="79"/>
                  </a:lnTo>
                  <a:lnTo>
                    <a:pt x="4339" y="69"/>
                  </a:lnTo>
                  <a:lnTo>
                    <a:pt x="4340" y="61"/>
                  </a:lnTo>
                  <a:lnTo>
                    <a:pt x="4341" y="56"/>
                  </a:lnTo>
                  <a:lnTo>
                    <a:pt x="4342" y="51"/>
                  </a:lnTo>
                  <a:lnTo>
                    <a:pt x="4344" y="48"/>
                  </a:lnTo>
                  <a:lnTo>
                    <a:pt x="4345" y="45"/>
                  </a:lnTo>
                  <a:lnTo>
                    <a:pt x="4346" y="44"/>
                  </a:lnTo>
                  <a:lnTo>
                    <a:pt x="4347" y="43"/>
                  </a:lnTo>
                  <a:lnTo>
                    <a:pt x="4348" y="43"/>
                  </a:lnTo>
                  <a:lnTo>
                    <a:pt x="4350" y="43"/>
                  </a:lnTo>
                  <a:lnTo>
                    <a:pt x="4351" y="45"/>
                  </a:lnTo>
                  <a:lnTo>
                    <a:pt x="4352" y="47"/>
                  </a:lnTo>
                  <a:lnTo>
                    <a:pt x="4353" y="49"/>
                  </a:lnTo>
                  <a:lnTo>
                    <a:pt x="4355" y="52"/>
                  </a:lnTo>
                  <a:lnTo>
                    <a:pt x="4356" y="58"/>
                  </a:lnTo>
                  <a:lnTo>
                    <a:pt x="4357" y="66"/>
                  </a:lnTo>
                  <a:lnTo>
                    <a:pt x="4358" y="75"/>
                  </a:lnTo>
                  <a:lnTo>
                    <a:pt x="4359" y="82"/>
                  </a:lnTo>
                  <a:lnTo>
                    <a:pt x="4361" y="87"/>
                  </a:lnTo>
                  <a:lnTo>
                    <a:pt x="4362" y="88"/>
                  </a:lnTo>
                  <a:lnTo>
                    <a:pt x="4363" y="85"/>
                  </a:lnTo>
                  <a:lnTo>
                    <a:pt x="4364" y="77"/>
                  </a:lnTo>
                  <a:lnTo>
                    <a:pt x="4365" y="68"/>
                  </a:lnTo>
                  <a:lnTo>
                    <a:pt x="4367" y="61"/>
                  </a:lnTo>
                  <a:lnTo>
                    <a:pt x="4368" y="58"/>
                  </a:lnTo>
                  <a:lnTo>
                    <a:pt x="4369" y="63"/>
                  </a:lnTo>
                  <a:lnTo>
                    <a:pt x="4370" y="74"/>
                  </a:lnTo>
                  <a:lnTo>
                    <a:pt x="4372" y="89"/>
                  </a:lnTo>
                  <a:lnTo>
                    <a:pt x="4373" y="102"/>
                  </a:lnTo>
                  <a:lnTo>
                    <a:pt x="4374" y="110"/>
                  </a:lnTo>
                  <a:lnTo>
                    <a:pt x="4375" y="109"/>
                  </a:lnTo>
                  <a:lnTo>
                    <a:pt x="4376" y="99"/>
                  </a:lnTo>
                  <a:lnTo>
                    <a:pt x="4378" y="84"/>
                  </a:lnTo>
                  <a:lnTo>
                    <a:pt x="4379" y="72"/>
                  </a:lnTo>
                  <a:lnTo>
                    <a:pt x="4380" y="67"/>
                  </a:lnTo>
                  <a:lnTo>
                    <a:pt x="4381" y="74"/>
                  </a:lnTo>
                  <a:lnTo>
                    <a:pt x="4383" y="100"/>
                  </a:lnTo>
                  <a:lnTo>
                    <a:pt x="4384" y="161"/>
                  </a:lnTo>
                  <a:lnTo>
                    <a:pt x="4385" y="286"/>
                  </a:lnTo>
                  <a:lnTo>
                    <a:pt x="4386" y="513"/>
                  </a:lnTo>
                  <a:lnTo>
                    <a:pt x="4387" y="900"/>
                  </a:lnTo>
                  <a:lnTo>
                    <a:pt x="4389" y="1462"/>
                  </a:lnTo>
                  <a:lnTo>
                    <a:pt x="4390" y="2139"/>
                  </a:lnTo>
                  <a:lnTo>
                    <a:pt x="4391" y="2780"/>
                  </a:lnTo>
                  <a:lnTo>
                    <a:pt x="4392" y="3211"/>
                  </a:lnTo>
                  <a:lnTo>
                    <a:pt x="4393" y="3285"/>
                  </a:lnTo>
                  <a:lnTo>
                    <a:pt x="4395" y="2967"/>
                  </a:lnTo>
                  <a:lnTo>
                    <a:pt x="4396" y="2363"/>
                  </a:lnTo>
                  <a:lnTo>
                    <a:pt x="4397" y="1658"/>
                  </a:lnTo>
                  <a:lnTo>
                    <a:pt x="4398" y="1039"/>
                  </a:lnTo>
                  <a:lnTo>
                    <a:pt x="4400" y="655"/>
                  </a:lnTo>
                  <a:lnTo>
                    <a:pt x="4401" y="544"/>
                  </a:lnTo>
                  <a:lnTo>
                    <a:pt x="4402" y="715"/>
                  </a:lnTo>
                  <a:lnTo>
                    <a:pt x="4403" y="1139"/>
                  </a:lnTo>
                  <a:lnTo>
                    <a:pt x="4404" y="1723"/>
                  </a:lnTo>
                  <a:lnTo>
                    <a:pt x="4406" y="2320"/>
                  </a:lnTo>
                  <a:lnTo>
                    <a:pt x="4407" y="2707"/>
                  </a:lnTo>
                  <a:lnTo>
                    <a:pt x="4408" y="2747"/>
                  </a:lnTo>
                  <a:lnTo>
                    <a:pt x="4409" y="2385"/>
                  </a:lnTo>
                  <a:lnTo>
                    <a:pt x="4410" y="1793"/>
                  </a:lnTo>
                  <a:lnTo>
                    <a:pt x="4412" y="1167"/>
                  </a:lnTo>
                  <a:lnTo>
                    <a:pt x="4413" y="663"/>
                  </a:lnTo>
                  <a:lnTo>
                    <a:pt x="4414" y="352"/>
                  </a:lnTo>
                  <a:lnTo>
                    <a:pt x="4415" y="205"/>
                  </a:lnTo>
                  <a:lnTo>
                    <a:pt x="4417" y="150"/>
                  </a:lnTo>
                  <a:lnTo>
                    <a:pt x="4418" y="137"/>
                  </a:lnTo>
                  <a:lnTo>
                    <a:pt x="4419" y="145"/>
                  </a:lnTo>
                  <a:lnTo>
                    <a:pt x="4420" y="183"/>
                  </a:lnTo>
                  <a:lnTo>
                    <a:pt x="4421" y="297"/>
                  </a:lnTo>
                  <a:lnTo>
                    <a:pt x="4423" y="566"/>
                  </a:lnTo>
                  <a:lnTo>
                    <a:pt x="4424" y="1074"/>
                  </a:lnTo>
                  <a:lnTo>
                    <a:pt x="4425" y="1872"/>
                  </a:lnTo>
                  <a:lnTo>
                    <a:pt x="4426" y="2924"/>
                  </a:lnTo>
                  <a:lnTo>
                    <a:pt x="4428" y="4029"/>
                  </a:lnTo>
                  <a:lnTo>
                    <a:pt x="4429" y="4881"/>
                  </a:lnTo>
                  <a:lnTo>
                    <a:pt x="4430" y="5156"/>
                  </a:lnTo>
                  <a:lnTo>
                    <a:pt x="4431" y="4725"/>
                  </a:lnTo>
                  <a:lnTo>
                    <a:pt x="4432" y="3718"/>
                  </a:lnTo>
                  <a:lnTo>
                    <a:pt x="4434" y="2499"/>
                  </a:lnTo>
                  <a:lnTo>
                    <a:pt x="4435" y="1452"/>
                  </a:lnTo>
                  <a:lnTo>
                    <a:pt x="4436" y="743"/>
                  </a:lnTo>
                  <a:lnTo>
                    <a:pt x="4437" y="341"/>
                  </a:lnTo>
                  <a:lnTo>
                    <a:pt x="4438" y="155"/>
                  </a:lnTo>
                  <a:lnTo>
                    <a:pt x="4440" y="83"/>
                  </a:lnTo>
                  <a:lnTo>
                    <a:pt x="4441" y="58"/>
                  </a:lnTo>
                  <a:lnTo>
                    <a:pt x="4442" y="50"/>
                  </a:lnTo>
                  <a:lnTo>
                    <a:pt x="4443" y="49"/>
                  </a:lnTo>
                  <a:lnTo>
                    <a:pt x="4445" y="48"/>
                  </a:lnTo>
                  <a:lnTo>
                    <a:pt x="4446" y="48"/>
                  </a:lnTo>
                  <a:lnTo>
                    <a:pt x="4447" y="49"/>
                  </a:lnTo>
                  <a:lnTo>
                    <a:pt x="4448" y="48"/>
                  </a:lnTo>
                  <a:lnTo>
                    <a:pt x="4449" y="47"/>
                  </a:lnTo>
                  <a:lnTo>
                    <a:pt x="4451" y="46"/>
                  </a:lnTo>
                  <a:lnTo>
                    <a:pt x="4452" y="47"/>
                  </a:lnTo>
                  <a:lnTo>
                    <a:pt x="4453" y="47"/>
                  </a:lnTo>
                  <a:lnTo>
                    <a:pt x="4454" y="46"/>
                  </a:lnTo>
                  <a:lnTo>
                    <a:pt x="4455" y="45"/>
                  </a:lnTo>
                  <a:lnTo>
                    <a:pt x="4457" y="44"/>
                  </a:lnTo>
                  <a:lnTo>
                    <a:pt x="4458" y="44"/>
                  </a:lnTo>
                  <a:lnTo>
                    <a:pt x="4459" y="43"/>
                  </a:lnTo>
                  <a:lnTo>
                    <a:pt x="4460" y="43"/>
                  </a:lnTo>
                  <a:lnTo>
                    <a:pt x="4462" y="42"/>
                  </a:lnTo>
                  <a:lnTo>
                    <a:pt x="4463" y="41"/>
                  </a:lnTo>
                  <a:lnTo>
                    <a:pt x="4464" y="42"/>
                  </a:lnTo>
                  <a:lnTo>
                    <a:pt x="4465" y="43"/>
                  </a:lnTo>
                  <a:lnTo>
                    <a:pt x="4466" y="44"/>
                  </a:lnTo>
                  <a:lnTo>
                    <a:pt x="4468" y="42"/>
                  </a:lnTo>
                  <a:lnTo>
                    <a:pt x="4469" y="39"/>
                  </a:lnTo>
                  <a:lnTo>
                    <a:pt x="4470" y="39"/>
                  </a:lnTo>
                  <a:lnTo>
                    <a:pt x="4471" y="40"/>
                  </a:lnTo>
                  <a:lnTo>
                    <a:pt x="4472" y="41"/>
                  </a:lnTo>
                  <a:lnTo>
                    <a:pt x="4474" y="42"/>
                  </a:lnTo>
                  <a:lnTo>
                    <a:pt x="4475" y="43"/>
                  </a:lnTo>
                  <a:lnTo>
                    <a:pt x="4476" y="44"/>
                  </a:lnTo>
                  <a:lnTo>
                    <a:pt x="4477" y="45"/>
                  </a:lnTo>
                  <a:lnTo>
                    <a:pt x="4479" y="47"/>
                  </a:lnTo>
                  <a:lnTo>
                    <a:pt x="4480" y="47"/>
                  </a:lnTo>
                  <a:lnTo>
                    <a:pt x="4481" y="47"/>
                  </a:lnTo>
                  <a:lnTo>
                    <a:pt x="4482" y="45"/>
                  </a:lnTo>
                  <a:lnTo>
                    <a:pt x="4483" y="42"/>
                  </a:lnTo>
                  <a:lnTo>
                    <a:pt x="4485" y="42"/>
                  </a:lnTo>
                  <a:lnTo>
                    <a:pt x="4486" y="41"/>
                  </a:lnTo>
                  <a:lnTo>
                    <a:pt x="4487" y="40"/>
                  </a:lnTo>
                  <a:lnTo>
                    <a:pt x="4488" y="39"/>
                  </a:lnTo>
                  <a:lnTo>
                    <a:pt x="4490" y="40"/>
                  </a:lnTo>
                  <a:lnTo>
                    <a:pt x="4491" y="40"/>
                  </a:lnTo>
                  <a:lnTo>
                    <a:pt x="4492" y="40"/>
                  </a:lnTo>
                  <a:lnTo>
                    <a:pt x="4493" y="40"/>
                  </a:lnTo>
                  <a:lnTo>
                    <a:pt x="4494" y="41"/>
                  </a:lnTo>
                  <a:lnTo>
                    <a:pt x="4496" y="41"/>
                  </a:lnTo>
                  <a:lnTo>
                    <a:pt x="4497" y="41"/>
                  </a:lnTo>
                  <a:lnTo>
                    <a:pt x="4498" y="41"/>
                  </a:lnTo>
                  <a:lnTo>
                    <a:pt x="4499" y="42"/>
                  </a:lnTo>
                  <a:lnTo>
                    <a:pt x="4500" y="44"/>
                  </a:lnTo>
                  <a:lnTo>
                    <a:pt x="4502" y="49"/>
                  </a:lnTo>
                  <a:lnTo>
                    <a:pt x="4503" y="56"/>
                  </a:lnTo>
                  <a:lnTo>
                    <a:pt x="4504" y="65"/>
                  </a:lnTo>
                  <a:lnTo>
                    <a:pt x="4505" y="73"/>
                  </a:lnTo>
                  <a:lnTo>
                    <a:pt x="4507" y="79"/>
                  </a:lnTo>
                  <a:lnTo>
                    <a:pt x="4508" y="82"/>
                  </a:lnTo>
                  <a:lnTo>
                    <a:pt x="4509" y="80"/>
                  </a:lnTo>
                  <a:lnTo>
                    <a:pt x="4510" y="73"/>
                  </a:lnTo>
                  <a:lnTo>
                    <a:pt x="4511" y="65"/>
                  </a:lnTo>
                  <a:lnTo>
                    <a:pt x="4513" y="57"/>
                  </a:lnTo>
                  <a:lnTo>
                    <a:pt x="4514" y="52"/>
                  </a:lnTo>
                  <a:lnTo>
                    <a:pt x="4515" y="51"/>
                  </a:lnTo>
                  <a:lnTo>
                    <a:pt x="4516" y="54"/>
                  </a:lnTo>
                  <a:lnTo>
                    <a:pt x="4517" y="59"/>
                  </a:lnTo>
                  <a:lnTo>
                    <a:pt x="4519" y="63"/>
                  </a:lnTo>
                  <a:lnTo>
                    <a:pt x="4520" y="67"/>
                  </a:lnTo>
                  <a:lnTo>
                    <a:pt x="4521" y="70"/>
                  </a:lnTo>
                  <a:lnTo>
                    <a:pt x="4522" y="71"/>
                  </a:lnTo>
                  <a:lnTo>
                    <a:pt x="4524" y="67"/>
                  </a:lnTo>
                  <a:lnTo>
                    <a:pt x="4525" y="60"/>
                  </a:lnTo>
                  <a:lnTo>
                    <a:pt x="4526" y="54"/>
                  </a:lnTo>
                  <a:lnTo>
                    <a:pt x="4527" y="49"/>
                  </a:lnTo>
                  <a:lnTo>
                    <a:pt x="4528" y="45"/>
                  </a:lnTo>
                  <a:lnTo>
                    <a:pt x="4530" y="41"/>
                  </a:lnTo>
                  <a:lnTo>
                    <a:pt x="4531" y="40"/>
                  </a:lnTo>
                  <a:lnTo>
                    <a:pt x="4532" y="39"/>
                  </a:lnTo>
                  <a:lnTo>
                    <a:pt x="4533" y="39"/>
                  </a:lnTo>
                  <a:lnTo>
                    <a:pt x="4535" y="39"/>
                  </a:lnTo>
                  <a:lnTo>
                    <a:pt x="4536" y="39"/>
                  </a:lnTo>
                  <a:lnTo>
                    <a:pt x="4537" y="38"/>
                  </a:lnTo>
                  <a:lnTo>
                    <a:pt x="4538" y="39"/>
                  </a:lnTo>
                  <a:lnTo>
                    <a:pt x="4539" y="39"/>
                  </a:lnTo>
                  <a:lnTo>
                    <a:pt x="4541" y="38"/>
                  </a:lnTo>
                  <a:lnTo>
                    <a:pt x="4542" y="38"/>
                  </a:lnTo>
                  <a:lnTo>
                    <a:pt x="4543" y="39"/>
                  </a:lnTo>
                  <a:lnTo>
                    <a:pt x="4544" y="40"/>
                  </a:lnTo>
                  <a:lnTo>
                    <a:pt x="4545" y="40"/>
                  </a:lnTo>
                  <a:lnTo>
                    <a:pt x="4547" y="40"/>
                  </a:lnTo>
                  <a:lnTo>
                    <a:pt x="4548" y="39"/>
                  </a:lnTo>
                  <a:lnTo>
                    <a:pt x="4549" y="39"/>
                  </a:lnTo>
                  <a:lnTo>
                    <a:pt x="4550" y="39"/>
                  </a:lnTo>
                  <a:lnTo>
                    <a:pt x="4552" y="40"/>
                  </a:lnTo>
                  <a:lnTo>
                    <a:pt x="4553" y="41"/>
                  </a:lnTo>
                  <a:lnTo>
                    <a:pt x="4554" y="42"/>
                  </a:lnTo>
                  <a:lnTo>
                    <a:pt x="4555" y="42"/>
                  </a:lnTo>
                  <a:lnTo>
                    <a:pt x="4556" y="43"/>
                  </a:lnTo>
                  <a:lnTo>
                    <a:pt x="4558" y="44"/>
                  </a:lnTo>
                  <a:lnTo>
                    <a:pt x="4559" y="44"/>
                  </a:lnTo>
                  <a:lnTo>
                    <a:pt x="4560" y="46"/>
                  </a:lnTo>
                  <a:lnTo>
                    <a:pt x="4561" y="46"/>
                  </a:lnTo>
                  <a:lnTo>
                    <a:pt x="4562" y="43"/>
                  </a:lnTo>
                  <a:lnTo>
                    <a:pt x="4564" y="40"/>
                  </a:lnTo>
                  <a:lnTo>
                    <a:pt x="4565" y="40"/>
                  </a:lnTo>
                  <a:lnTo>
                    <a:pt x="4566" y="39"/>
                  </a:lnTo>
                  <a:lnTo>
                    <a:pt x="4567" y="39"/>
                  </a:lnTo>
                  <a:lnTo>
                    <a:pt x="4569" y="39"/>
                  </a:lnTo>
                  <a:lnTo>
                    <a:pt x="4570" y="39"/>
                  </a:lnTo>
                  <a:lnTo>
                    <a:pt x="4571" y="39"/>
                  </a:lnTo>
                  <a:lnTo>
                    <a:pt x="4572" y="40"/>
                  </a:lnTo>
                  <a:lnTo>
                    <a:pt x="4573" y="41"/>
                  </a:lnTo>
                  <a:lnTo>
                    <a:pt x="4575" y="42"/>
                  </a:lnTo>
                  <a:lnTo>
                    <a:pt x="4576" y="43"/>
                  </a:lnTo>
                  <a:lnTo>
                    <a:pt x="4577" y="44"/>
                  </a:lnTo>
                  <a:lnTo>
                    <a:pt x="4578" y="47"/>
                  </a:lnTo>
                  <a:lnTo>
                    <a:pt x="4580" y="51"/>
                  </a:lnTo>
                  <a:lnTo>
                    <a:pt x="4581" y="53"/>
                  </a:lnTo>
                  <a:lnTo>
                    <a:pt x="4582" y="53"/>
                  </a:lnTo>
                  <a:lnTo>
                    <a:pt x="4583" y="52"/>
                  </a:lnTo>
                  <a:lnTo>
                    <a:pt x="4584" y="50"/>
                  </a:lnTo>
                  <a:lnTo>
                    <a:pt x="4586" y="46"/>
                  </a:lnTo>
                  <a:lnTo>
                    <a:pt x="4587" y="44"/>
                  </a:lnTo>
                  <a:lnTo>
                    <a:pt x="4588" y="43"/>
                  </a:lnTo>
                  <a:lnTo>
                    <a:pt x="4589" y="42"/>
                  </a:lnTo>
                  <a:lnTo>
                    <a:pt x="4590" y="42"/>
                  </a:lnTo>
                  <a:lnTo>
                    <a:pt x="4592" y="40"/>
                  </a:lnTo>
                  <a:lnTo>
                    <a:pt x="4593" y="40"/>
                  </a:lnTo>
                  <a:lnTo>
                    <a:pt x="4594" y="40"/>
                  </a:lnTo>
                  <a:lnTo>
                    <a:pt x="4595" y="39"/>
                  </a:lnTo>
                  <a:lnTo>
                    <a:pt x="4597" y="38"/>
                  </a:lnTo>
                  <a:lnTo>
                    <a:pt x="4598" y="37"/>
                  </a:lnTo>
                  <a:lnTo>
                    <a:pt x="4599" y="37"/>
                  </a:lnTo>
                  <a:lnTo>
                    <a:pt x="4600" y="37"/>
                  </a:lnTo>
                  <a:lnTo>
                    <a:pt x="4601" y="39"/>
                  </a:lnTo>
                  <a:lnTo>
                    <a:pt x="4603" y="39"/>
                  </a:lnTo>
                  <a:lnTo>
                    <a:pt x="4604" y="40"/>
                  </a:lnTo>
                  <a:lnTo>
                    <a:pt x="4605" y="39"/>
                  </a:lnTo>
                  <a:lnTo>
                    <a:pt x="4606" y="39"/>
                  </a:lnTo>
                  <a:lnTo>
                    <a:pt x="4607" y="38"/>
                  </a:lnTo>
                  <a:lnTo>
                    <a:pt x="4609" y="39"/>
                  </a:lnTo>
                  <a:lnTo>
                    <a:pt x="4610" y="40"/>
                  </a:lnTo>
                  <a:lnTo>
                    <a:pt x="4611" y="41"/>
                  </a:lnTo>
                  <a:lnTo>
                    <a:pt x="4612" y="41"/>
                  </a:lnTo>
                  <a:lnTo>
                    <a:pt x="4614" y="40"/>
                  </a:lnTo>
                  <a:lnTo>
                    <a:pt x="4615" y="41"/>
                  </a:lnTo>
                  <a:lnTo>
                    <a:pt x="4616" y="41"/>
                  </a:lnTo>
                  <a:lnTo>
                    <a:pt x="4617" y="41"/>
                  </a:lnTo>
                  <a:lnTo>
                    <a:pt x="4618" y="41"/>
                  </a:lnTo>
                  <a:lnTo>
                    <a:pt x="4620" y="42"/>
                  </a:lnTo>
                  <a:lnTo>
                    <a:pt x="4621" y="41"/>
                  </a:lnTo>
                  <a:lnTo>
                    <a:pt x="4622" y="41"/>
                  </a:lnTo>
                  <a:lnTo>
                    <a:pt x="4623" y="41"/>
                  </a:lnTo>
                  <a:lnTo>
                    <a:pt x="4625" y="43"/>
                  </a:lnTo>
                  <a:lnTo>
                    <a:pt x="4626" y="43"/>
                  </a:lnTo>
                  <a:lnTo>
                    <a:pt x="4627" y="44"/>
                  </a:lnTo>
                  <a:lnTo>
                    <a:pt x="4628" y="43"/>
                  </a:lnTo>
                  <a:lnTo>
                    <a:pt x="4629" y="44"/>
                  </a:lnTo>
                  <a:lnTo>
                    <a:pt x="4631" y="45"/>
                  </a:lnTo>
                  <a:lnTo>
                    <a:pt x="4632" y="45"/>
                  </a:lnTo>
                  <a:lnTo>
                    <a:pt x="4633" y="45"/>
                  </a:lnTo>
                  <a:lnTo>
                    <a:pt x="4634" y="44"/>
                  </a:lnTo>
                  <a:lnTo>
                    <a:pt x="4635" y="44"/>
                  </a:lnTo>
                  <a:lnTo>
                    <a:pt x="4637" y="43"/>
                  </a:lnTo>
                  <a:lnTo>
                    <a:pt x="4638" y="43"/>
                  </a:lnTo>
                  <a:lnTo>
                    <a:pt x="4639" y="42"/>
                  </a:lnTo>
                  <a:lnTo>
                    <a:pt x="4640" y="42"/>
                  </a:lnTo>
                  <a:lnTo>
                    <a:pt x="4642" y="41"/>
                  </a:lnTo>
                  <a:lnTo>
                    <a:pt x="4643" y="41"/>
                  </a:lnTo>
                  <a:lnTo>
                    <a:pt x="4644" y="41"/>
                  </a:lnTo>
                  <a:lnTo>
                    <a:pt x="4645" y="41"/>
                  </a:lnTo>
                  <a:lnTo>
                    <a:pt x="4646" y="40"/>
                  </a:lnTo>
                  <a:lnTo>
                    <a:pt x="4648" y="39"/>
                  </a:lnTo>
                  <a:lnTo>
                    <a:pt x="4649" y="40"/>
                  </a:lnTo>
                  <a:lnTo>
                    <a:pt x="4650" y="41"/>
                  </a:lnTo>
                  <a:lnTo>
                    <a:pt x="4651" y="41"/>
                  </a:lnTo>
                  <a:lnTo>
                    <a:pt x="4652" y="41"/>
                  </a:lnTo>
                  <a:lnTo>
                    <a:pt x="4654" y="40"/>
                  </a:lnTo>
                  <a:lnTo>
                    <a:pt x="4655" y="39"/>
                  </a:lnTo>
                  <a:lnTo>
                    <a:pt x="4656" y="38"/>
                  </a:lnTo>
                  <a:lnTo>
                    <a:pt x="4657" y="40"/>
                  </a:lnTo>
                  <a:lnTo>
                    <a:pt x="4659" y="41"/>
                  </a:lnTo>
                  <a:lnTo>
                    <a:pt x="4660" y="41"/>
                  </a:lnTo>
                  <a:lnTo>
                    <a:pt x="4661" y="41"/>
                  </a:lnTo>
                  <a:lnTo>
                    <a:pt x="4662" y="41"/>
                  </a:lnTo>
                  <a:lnTo>
                    <a:pt x="4663" y="42"/>
                  </a:lnTo>
                  <a:lnTo>
                    <a:pt x="4665" y="42"/>
                  </a:lnTo>
                  <a:lnTo>
                    <a:pt x="4666" y="4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82880" tIns="91440" rIns="182880" bIns="91440" numCol="1" anchor="t" anchorCtr="0" compatLnSpc="1">
              <a:prstTxWarp prst="textNoShape">
                <a:avLst/>
              </a:prstTxWarp>
            </a:bodyPr>
            <a:lstStyle/>
            <a:p>
              <a:pPr algn="ctr"/>
              <a:endParaRPr lang="en-US" sz="7200"/>
            </a:p>
          </p:txBody>
        </p:sp>
        <p:sp>
          <p:nvSpPr>
            <p:cNvPr id="576" name="Freeform 656">
              <a:extLst>
                <a:ext uri="{FF2B5EF4-FFF2-40B4-BE49-F238E27FC236}">
                  <a16:creationId xmlns:a16="http://schemas.microsoft.com/office/drawing/2014/main" id="{E7B2EDA4-F694-E72E-3FF9-BF40FAC1B827}"/>
                </a:ext>
              </a:extLst>
            </p:cNvPr>
            <p:cNvSpPr>
              <a:spLocks/>
            </p:cNvSpPr>
            <p:nvPr/>
          </p:nvSpPr>
          <p:spPr bwMode="auto">
            <a:xfrm flipV="1">
              <a:off x="7621186" y="4414101"/>
              <a:ext cx="2916966" cy="1529861"/>
            </a:xfrm>
            <a:custGeom>
              <a:avLst/>
              <a:gdLst>
                <a:gd name="T0" fmla="*/ 35 w 2295"/>
                <a:gd name="T1" fmla="*/ 11 h 3258"/>
                <a:gd name="T2" fmla="*/ 71 w 2295"/>
                <a:gd name="T3" fmla="*/ 2 h 3258"/>
                <a:gd name="T4" fmla="*/ 108 w 2295"/>
                <a:gd name="T5" fmla="*/ 20 h 3258"/>
                <a:gd name="T6" fmla="*/ 144 w 2295"/>
                <a:gd name="T7" fmla="*/ 8 h 3258"/>
                <a:gd name="T8" fmla="*/ 181 w 2295"/>
                <a:gd name="T9" fmla="*/ 5 h 3258"/>
                <a:gd name="T10" fmla="*/ 217 w 2295"/>
                <a:gd name="T11" fmla="*/ 8 h 3258"/>
                <a:gd name="T12" fmla="*/ 254 w 2295"/>
                <a:gd name="T13" fmla="*/ 9 h 3258"/>
                <a:gd name="T14" fmla="*/ 290 w 2295"/>
                <a:gd name="T15" fmla="*/ 8 h 3258"/>
                <a:gd name="T16" fmla="*/ 327 w 2295"/>
                <a:gd name="T17" fmla="*/ 49 h 3258"/>
                <a:gd name="T18" fmla="*/ 363 w 2295"/>
                <a:gd name="T19" fmla="*/ 10 h 3258"/>
                <a:gd name="T20" fmla="*/ 400 w 2295"/>
                <a:gd name="T21" fmla="*/ 13 h 3258"/>
                <a:gd name="T22" fmla="*/ 436 w 2295"/>
                <a:gd name="T23" fmla="*/ 12 h 3258"/>
                <a:gd name="T24" fmla="*/ 473 w 2295"/>
                <a:gd name="T25" fmla="*/ 1103 h 3258"/>
                <a:gd name="T26" fmla="*/ 509 w 2295"/>
                <a:gd name="T27" fmla="*/ 12 h 3258"/>
                <a:gd name="T28" fmla="*/ 546 w 2295"/>
                <a:gd name="T29" fmla="*/ 12 h 3258"/>
                <a:gd name="T30" fmla="*/ 582 w 2295"/>
                <a:gd name="T31" fmla="*/ 13 h 3258"/>
                <a:gd name="T32" fmla="*/ 619 w 2295"/>
                <a:gd name="T33" fmla="*/ 14 h 3258"/>
                <a:gd name="T34" fmla="*/ 655 w 2295"/>
                <a:gd name="T35" fmla="*/ 13 h 3258"/>
                <a:gd name="T36" fmla="*/ 692 w 2295"/>
                <a:gd name="T37" fmla="*/ 239 h 3258"/>
                <a:gd name="T38" fmla="*/ 728 w 2295"/>
                <a:gd name="T39" fmla="*/ 17 h 3258"/>
                <a:gd name="T40" fmla="*/ 765 w 2295"/>
                <a:gd name="T41" fmla="*/ 18 h 3258"/>
                <a:gd name="T42" fmla="*/ 801 w 2295"/>
                <a:gd name="T43" fmla="*/ 17 h 3258"/>
                <a:gd name="T44" fmla="*/ 838 w 2295"/>
                <a:gd name="T45" fmla="*/ 240 h 3258"/>
                <a:gd name="T46" fmla="*/ 874 w 2295"/>
                <a:gd name="T47" fmla="*/ 22 h 3258"/>
                <a:gd name="T48" fmla="*/ 910 w 2295"/>
                <a:gd name="T49" fmla="*/ 20 h 3258"/>
                <a:gd name="T50" fmla="*/ 947 w 2295"/>
                <a:gd name="T51" fmla="*/ 21 h 3258"/>
                <a:gd name="T52" fmla="*/ 983 w 2295"/>
                <a:gd name="T53" fmla="*/ 1253 h 3258"/>
                <a:gd name="T54" fmla="*/ 1020 w 2295"/>
                <a:gd name="T55" fmla="*/ 24 h 3258"/>
                <a:gd name="T56" fmla="*/ 1056 w 2295"/>
                <a:gd name="T57" fmla="*/ 25 h 3258"/>
                <a:gd name="T58" fmla="*/ 1093 w 2295"/>
                <a:gd name="T59" fmla="*/ 37 h 3258"/>
                <a:gd name="T60" fmla="*/ 1129 w 2295"/>
                <a:gd name="T61" fmla="*/ 24 h 3258"/>
                <a:gd name="T62" fmla="*/ 1166 w 2295"/>
                <a:gd name="T63" fmla="*/ 25 h 3258"/>
                <a:gd name="T64" fmla="*/ 1202 w 2295"/>
                <a:gd name="T65" fmla="*/ 27 h 3258"/>
                <a:gd name="T66" fmla="*/ 1239 w 2295"/>
                <a:gd name="T67" fmla="*/ 31 h 3258"/>
                <a:gd name="T68" fmla="*/ 1275 w 2295"/>
                <a:gd name="T69" fmla="*/ 41 h 3258"/>
                <a:gd name="T70" fmla="*/ 1312 w 2295"/>
                <a:gd name="T71" fmla="*/ 31 h 3258"/>
                <a:gd name="T72" fmla="*/ 1348 w 2295"/>
                <a:gd name="T73" fmla="*/ 35 h 3258"/>
                <a:gd name="T74" fmla="*/ 1385 w 2295"/>
                <a:gd name="T75" fmla="*/ 37 h 3258"/>
                <a:gd name="T76" fmla="*/ 1421 w 2295"/>
                <a:gd name="T77" fmla="*/ 950 h 3258"/>
                <a:gd name="T78" fmla="*/ 1458 w 2295"/>
                <a:gd name="T79" fmla="*/ 485 h 3258"/>
                <a:gd name="T80" fmla="*/ 1494 w 2295"/>
                <a:gd name="T81" fmla="*/ 46 h 3258"/>
                <a:gd name="T82" fmla="*/ 1531 w 2295"/>
                <a:gd name="T83" fmla="*/ 42 h 3258"/>
                <a:gd name="T84" fmla="*/ 1567 w 2295"/>
                <a:gd name="T85" fmla="*/ 46 h 3258"/>
                <a:gd name="T86" fmla="*/ 1604 w 2295"/>
                <a:gd name="T87" fmla="*/ 1020 h 3258"/>
                <a:gd name="T88" fmla="*/ 1640 w 2295"/>
                <a:gd name="T89" fmla="*/ 193 h 3258"/>
                <a:gd name="T90" fmla="*/ 1677 w 2295"/>
                <a:gd name="T91" fmla="*/ 51 h 3258"/>
                <a:gd name="T92" fmla="*/ 1713 w 2295"/>
                <a:gd name="T93" fmla="*/ 50 h 3258"/>
                <a:gd name="T94" fmla="*/ 1750 w 2295"/>
                <a:gd name="T95" fmla="*/ 66 h 3258"/>
                <a:gd name="T96" fmla="*/ 1786 w 2295"/>
                <a:gd name="T97" fmla="*/ 54 h 3258"/>
                <a:gd name="T98" fmla="*/ 1823 w 2295"/>
                <a:gd name="T99" fmla="*/ 1186 h 3258"/>
                <a:gd name="T100" fmla="*/ 1859 w 2295"/>
                <a:gd name="T101" fmla="*/ 60 h 3258"/>
                <a:gd name="T102" fmla="*/ 1896 w 2295"/>
                <a:gd name="T103" fmla="*/ 62 h 3258"/>
                <a:gd name="T104" fmla="*/ 1932 w 2295"/>
                <a:gd name="T105" fmla="*/ 62 h 3258"/>
                <a:gd name="T106" fmla="*/ 1968 w 2295"/>
                <a:gd name="T107" fmla="*/ 66 h 3258"/>
                <a:gd name="T108" fmla="*/ 2005 w 2295"/>
                <a:gd name="T109" fmla="*/ 69 h 3258"/>
                <a:gd name="T110" fmla="*/ 2041 w 2295"/>
                <a:gd name="T111" fmla="*/ 72 h 3258"/>
                <a:gd name="T112" fmla="*/ 2078 w 2295"/>
                <a:gd name="T113" fmla="*/ 75 h 3258"/>
                <a:gd name="T114" fmla="*/ 2114 w 2295"/>
                <a:gd name="T115" fmla="*/ 75 h 3258"/>
                <a:gd name="T116" fmla="*/ 2151 w 2295"/>
                <a:gd name="T117" fmla="*/ 80 h 3258"/>
                <a:gd name="T118" fmla="*/ 2187 w 2295"/>
                <a:gd name="T119" fmla="*/ 79 h 3258"/>
                <a:gd name="T120" fmla="*/ 2224 w 2295"/>
                <a:gd name="T121" fmla="*/ 85 h 3258"/>
                <a:gd name="T122" fmla="*/ 2260 w 2295"/>
                <a:gd name="T123" fmla="*/ 87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95" h="3258">
                  <a:moveTo>
                    <a:pt x="0" y="3"/>
                  </a:moveTo>
                  <a:lnTo>
                    <a:pt x="1" y="3"/>
                  </a:lnTo>
                  <a:lnTo>
                    <a:pt x="2" y="1"/>
                  </a:lnTo>
                  <a:lnTo>
                    <a:pt x="3" y="0"/>
                  </a:lnTo>
                  <a:lnTo>
                    <a:pt x="5" y="0"/>
                  </a:lnTo>
                  <a:lnTo>
                    <a:pt x="6" y="0"/>
                  </a:lnTo>
                  <a:lnTo>
                    <a:pt x="7" y="0"/>
                  </a:lnTo>
                  <a:lnTo>
                    <a:pt x="8" y="2"/>
                  </a:lnTo>
                  <a:lnTo>
                    <a:pt x="9" y="2"/>
                  </a:lnTo>
                  <a:lnTo>
                    <a:pt x="11" y="3"/>
                  </a:lnTo>
                  <a:lnTo>
                    <a:pt x="12" y="2"/>
                  </a:lnTo>
                  <a:lnTo>
                    <a:pt x="13" y="2"/>
                  </a:lnTo>
                  <a:lnTo>
                    <a:pt x="14" y="1"/>
                  </a:lnTo>
                  <a:lnTo>
                    <a:pt x="15" y="2"/>
                  </a:lnTo>
                  <a:lnTo>
                    <a:pt x="17" y="2"/>
                  </a:lnTo>
                  <a:lnTo>
                    <a:pt x="18" y="3"/>
                  </a:lnTo>
                  <a:lnTo>
                    <a:pt x="19" y="4"/>
                  </a:lnTo>
                  <a:lnTo>
                    <a:pt x="20" y="5"/>
                  </a:lnTo>
                  <a:lnTo>
                    <a:pt x="22" y="6"/>
                  </a:lnTo>
                  <a:lnTo>
                    <a:pt x="23" y="6"/>
                  </a:lnTo>
                  <a:lnTo>
                    <a:pt x="24" y="7"/>
                  </a:lnTo>
                  <a:lnTo>
                    <a:pt x="25" y="7"/>
                  </a:lnTo>
                  <a:lnTo>
                    <a:pt x="26" y="6"/>
                  </a:lnTo>
                  <a:lnTo>
                    <a:pt x="28" y="5"/>
                  </a:lnTo>
                  <a:lnTo>
                    <a:pt x="29" y="5"/>
                  </a:lnTo>
                  <a:lnTo>
                    <a:pt x="30" y="4"/>
                  </a:lnTo>
                  <a:lnTo>
                    <a:pt x="31" y="3"/>
                  </a:lnTo>
                  <a:lnTo>
                    <a:pt x="32" y="2"/>
                  </a:lnTo>
                  <a:lnTo>
                    <a:pt x="34" y="4"/>
                  </a:lnTo>
                  <a:lnTo>
                    <a:pt x="35" y="11"/>
                  </a:lnTo>
                  <a:lnTo>
                    <a:pt x="36" y="25"/>
                  </a:lnTo>
                  <a:lnTo>
                    <a:pt x="37" y="60"/>
                  </a:lnTo>
                  <a:lnTo>
                    <a:pt x="39" y="132"/>
                  </a:lnTo>
                  <a:lnTo>
                    <a:pt x="40" y="247"/>
                  </a:lnTo>
                  <a:lnTo>
                    <a:pt x="41" y="467"/>
                  </a:lnTo>
                  <a:lnTo>
                    <a:pt x="42" y="777"/>
                  </a:lnTo>
                  <a:lnTo>
                    <a:pt x="43" y="1167"/>
                  </a:lnTo>
                  <a:lnTo>
                    <a:pt x="45" y="1595"/>
                  </a:lnTo>
                  <a:lnTo>
                    <a:pt x="46" y="1965"/>
                  </a:lnTo>
                  <a:lnTo>
                    <a:pt x="47" y="2170"/>
                  </a:lnTo>
                  <a:lnTo>
                    <a:pt x="48" y="2130"/>
                  </a:lnTo>
                  <a:lnTo>
                    <a:pt x="49" y="1852"/>
                  </a:lnTo>
                  <a:lnTo>
                    <a:pt x="51" y="1419"/>
                  </a:lnTo>
                  <a:lnTo>
                    <a:pt x="52" y="948"/>
                  </a:lnTo>
                  <a:lnTo>
                    <a:pt x="53" y="547"/>
                  </a:lnTo>
                  <a:lnTo>
                    <a:pt x="54" y="285"/>
                  </a:lnTo>
                  <a:lnTo>
                    <a:pt x="56" y="134"/>
                  </a:lnTo>
                  <a:lnTo>
                    <a:pt x="57" y="61"/>
                  </a:lnTo>
                  <a:lnTo>
                    <a:pt x="58" y="26"/>
                  </a:lnTo>
                  <a:lnTo>
                    <a:pt x="59" y="13"/>
                  </a:lnTo>
                  <a:lnTo>
                    <a:pt x="60" y="8"/>
                  </a:lnTo>
                  <a:lnTo>
                    <a:pt x="62" y="7"/>
                  </a:lnTo>
                  <a:lnTo>
                    <a:pt x="63" y="6"/>
                  </a:lnTo>
                  <a:lnTo>
                    <a:pt x="64" y="5"/>
                  </a:lnTo>
                  <a:lnTo>
                    <a:pt x="65" y="3"/>
                  </a:lnTo>
                  <a:lnTo>
                    <a:pt x="67" y="2"/>
                  </a:lnTo>
                  <a:lnTo>
                    <a:pt x="68" y="2"/>
                  </a:lnTo>
                  <a:lnTo>
                    <a:pt x="69" y="2"/>
                  </a:lnTo>
                  <a:lnTo>
                    <a:pt x="70" y="2"/>
                  </a:lnTo>
                  <a:lnTo>
                    <a:pt x="71" y="2"/>
                  </a:lnTo>
                  <a:lnTo>
                    <a:pt x="73" y="2"/>
                  </a:lnTo>
                  <a:lnTo>
                    <a:pt x="74" y="2"/>
                  </a:lnTo>
                  <a:lnTo>
                    <a:pt x="75" y="2"/>
                  </a:lnTo>
                  <a:lnTo>
                    <a:pt x="76" y="2"/>
                  </a:lnTo>
                  <a:lnTo>
                    <a:pt x="77" y="3"/>
                  </a:lnTo>
                  <a:lnTo>
                    <a:pt x="79" y="4"/>
                  </a:lnTo>
                  <a:lnTo>
                    <a:pt x="80" y="4"/>
                  </a:lnTo>
                  <a:lnTo>
                    <a:pt x="81" y="6"/>
                  </a:lnTo>
                  <a:lnTo>
                    <a:pt x="82" y="12"/>
                  </a:lnTo>
                  <a:lnTo>
                    <a:pt x="84" y="22"/>
                  </a:lnTo>
                  <a:lnTo>
                    <a:pt x="85" y="38"/>
                  </a:lnTo>
                  <a:lnTo>
                    <a:pt x="86" y="60"/>
                  </a:lnTo>
                  <a:lnTo>
                    <a:pt x="87" y="85"/>
                  </a:lnTo>
                  <a:lnTo>
                    <a:pt x="88" y="109"/>
                  </a:lnTo>
                  <a:lnTo>
                    <a:pt x="90" y="130"/>
                  </a:lnTo>
                  <a:lnTo>
                    <a:pt x="91" y="144"/>
                  </a:lnTo>
                  <a:lnTo>
                    <a:pt x="92" y="149"/>
                  </a:lnTo>
                  <a:lnTo>
                    <a:pt x="93" y="144"/>
                  </a:lnTo>
                  <a:lnTo>
                    <a:pt x="94" y="132"/>
                  </a:lnTo>
                  <a:lnTo>
                    <a:pt x="96" y="115"/>
                  </a:lnTo>
                  <a:lnTo>
                    <a:pt x="97" y="96"/>
                  </a:lnTo>
                  <a:lnTo>
                    <a:pt x="98" y="75"/>
                  </a:lnTo>
                  <a:lnTo>
                    <a:pt x="99" y="57"/>
                  </a:lnTo>
                  <a:lnTo>
                    <a:pt x="101" y="44"/>
                  </a:lnTo>
                  <a:lnTo>
                    <a:pt x="102" y="34"/>
                  </a:lnTo>
                  <a:lnTo>
                    <a:pt x="103" y="27"/>
                  </a:lnTo>
                  <a:lnTo>
                    <a:pt x="104" y="23"/>
                  </a:lnTo>
                  <a:lnTo>
                    <a:pt x="105" y="21"/>
                  </a:lnTo>
                  <a:lnTo>
                    <a:pt x="107" y="20"/>
                  </a:lnTo>
                  <a:lnTo>
                    <a:pt x="108" y="20"/>
                  </a:lnTo>
                  <a:lnTo>
                    <a:pt x="109" y="21"/>
                  </a:lnTo>
                  <a:lnTo>
                    <a:pt x="110" y="21"/>
                  </a:lnTo>
                  <a:lnTo>
                    <a:pt x="112" y="20"/>
                  </a:lnTo>
                  <a:lnTo>
                    <a:pt x="113" y="19"/>
                  </a:lnTo>
                  <a:lnTo>
                    <a:pt x="114" y="16"/>
                  </a:lnTo>
                  <a:lnTo>
                    <a:pt x="115" y="15"/>
                  </a:lnTo>
                  <a:lnTo>
                    <a:pt x="116" y="13"/>
                  </a:lnTo>
                  <a:lnTo>
                    <a:pt x="118" y="11"/>
                  </a:lnTo>
                  <a:lnTo>
                    <a:pt x="119" y="11"/>
                  </a:lnTo>
                  <a:lnTo>
                    <a:pt x="120" y="12"/>
                  </a:lnTo>
                  <a:lnTo>
                    <a:pt x="121" y="11"/>
                  </a:lnTo>
                  <a:lnTo>
                    <a:pt x="122" y="10"/>
                  </a:lnTo>
                  <a:lnTo>
                    <a:pt x="124" y="10"/>
                  </a:lnTo>
                  <a:lnTo>
                    <a:pt x="125" y="10"/>
                  </a:lnTo>
                  <a:lnTo>
                    <a:pt x="126" y="8"/>
                  </a:lnTo>
                  <a:lnTo>
                    <a:pt x="127" y="7"/>
                  </a:lnTo>
                  <a:lnTo>
                    <a:pt x="129" y="8"/>
                  </a:lnTo>
                  <a:lnTo>
                    <a:pt x="130" y="8"/>
                  </a:lnTo>
                  <a:lnTo>
                    <a:pt x="131" y="7"/>
                  </a:lnTo>
                  <a:lnTo>
                    <a:pt x="132" y="7"/>
                  </a:lnTo>
                  <a:lnTo>
                    <a:pt x="133" y="8"/>
                  </a:lnTo>
                  <a:lnTo>
                    <a:pt x="135" y="7"/>
                  </a:lnTo>
                  <a:lnTo>
                    <a:pt x="136" y="7"/>
                  </a:lnTo>
                  <a:lnTo>
                    <a:pt x="137" y="6"/>
                  </a:lnTo>
                  <a:lnTo>
                    <a:pt x="138" y="7"/>
                  </a:lnTo>
                  <a:lnTo>
                    <a:pt x="139" y="7"/>
                  </a:lnTo>
                  <a:lnTo>
                    <a:pt x="141" y="7"/>
                  </a:lnTo>
                  <a:lnTo>
                    <a:pt x="142" y="8"/>
                  </a:lnTo>
                  <a:lnTo>
                    <a:pt x="143" y="8"/>
                  </a:lnTo>
                  <a:lnTo>
                    <a:pt x="144" y="8"/>
                  </a:lnTo>
                  <a:lnTo>
                    <a:pt x="146" y="8"/>
                  </a:lnTo>
                  <a:lnTo>
                    <a:pt x="147" y="7"/>
                  </a:lnTo>
                  <a:lnTo>
                    <a:pt x="148" y="7"/>
                  </a:lnTo>
                  <a:lnTo>
                    <a:pt x="149" y="8"/>
                  </a:lnTo>
                  <a:lnTo>
                    <a:pt x="150" y="8"/>
                  </a:lnTo>
                  <a:lnTo>
                    <a:pt x="152" y="7"/>
                  </a:lnTo>
                  <a:lnTo>
                    <a:pt x="153" y="6"/>
                  </a:lnTo>
                  <a:lnTo>
                    <a:pt x="154" y="6"/>
                  </a:lnTo>
                  <a:lnTo>
                    <a:pt x="155" y="6"/>
                  </a:lnTo>
                  <a:lnTo>
                    <a:pt x="157" y="6"/>
                  </a:lnTo>
                  <a:lnTo>
                    <a:pt x="158" y="6"/>
                  </a:lnTo>
                  <a:lnTo>
                    <a:pt x="159" y="6"/>
                  </a:lnTo>
                  <a:lnTo>
                    <a:pt x="160" y="6"/>
                  </a:lnTo>
                  <a:lnTo>
                    <a:pt x="161" y="6"/>
                  </a:lnTo>
                  <a:lnTo>
                    <a:pt x="163" y="5"/>
                  </a:lnTo>
                  <a:lnTo>
                    <a:pt x="164" y="5"/>
                  </a:lnTo>
                  <a:lnTo>
                    <a:pt x="165" y="6"/>
                  </a:lnTo>
                  <a:lnTo>
                    <a:pt x="166" y="6"/>
                  </a:lnTo>
                  <a:lnTo>
                    <a:pt x="167" y="6"/>
                  </a:lnTo>
                  <a:lnTo>
                    <a:pt x="169" y="6"/>
                  </a:lnTo>
                  <a:lnTo>
                    <a:pt x="170" y="7"/>
                  </a:lnTo>
                  <a:lnTo>
                    <a:pt x="171" y="7"/>
                  </a:lnTo>
                  <a:lnTo>
                    <a:pt x="172" y="6"/>
                  </a:lnTo>
                  <a:lnTo>
                    <a:pt x="174" y="5"/>
                  </a:lnTo>
                  <a:lnTo>
                    <a:pt x="175" y="6"/>
                  </a:lnTo>
                  <a:lnTo>
                    <a:pt x="176" y="7"/>
                  </a:lnTo>
                  <a:lnTo>
                    <a:pt x="177" y="7"/>
                  </a:lnTo>
                  <a:lnTo>
                    <a:pt x="178" y="7"/>
                  </a:lnTo>
                  <a:lnTo>
                    <a:pt x="180" y="6"/>
                  </a:lnTo>
                  <a:lnTo>
                    <a:pt x="181" y="5"/>
                  </a:lnTo>
                  <a:lnTo>
                    <a:pt x="182" y="5"/>
                  </a:lnTo>
                  <a:lnTo>
                    <a:pt x="183" y="8"/>
                  </a:lnTo>
                  <a:lnTo>
                    <a:pt x="184" y="15"/>
                  </a:lnTo>
                  <a:lnTo>
                    <a:pt x="186" y="33"/>
                  </a:lnTo>
                  <a:lnTo>
                    <a:pt x="187" y="72"/>
                  </a:lnTo>
                  <a:lnTo>
                    <a:pt x="188" y="151"/>
                  </a:lnTo>
                  <a:lnTo>
                    <a:pt x="189" y="292"/>
                  </a:lnTo>
                  <a:lnTo>
                    <a:pt x="191" y="522"/>
                  </a:lnTo>
                  <a:lnTo>
                    <a:pt x="192" y="850"/>
                  </a:lnTo>
                  <a:lnTo>
                    <a:pt x="193" y="1253"/>
                  </a:lnTo>
                  <a:lnTo>
                    <a:pt x="194" y="1655"/>
                  </a:lnTo>
                  <a:lnTo>
                    <a:pt x="195" y="1962"/>
                  </a:lnTo>
                  <a:lnTo>
                    <a:pt x="197" y="2072"/>
                  </a:lnTo>
                  <a:lnTo>
                    <a:pt x="198" y="1935"/>
                  </a:lnTo>
                  <a:lnTo>
                    <a:pt x="199" y="1596"/>
                  </a:lnTo>
                  <a:lnTo>
                    <a:pt x="200" y="1163"/>
                  </a:lnTo>
                  <a:lnTo>
                    <a:pt x="202" y="761"/>
                  </a:lnTo>
                  <a:lnTo>
                    <a:pt x="203" y="445"/>
                  </a:lnTo>
                  <a:lnTo>
                    <a:pt x="204" y="228"/>
                  </a:lnTo>
                  <a:lnTo>
                    <a:pt x="205" y="106"/>
                  </a:lnTo>
                  <a:lnTo>
                    <a:pt x="206" y="49"/>
                  </a:lnTo>
                  <a:lnTo>
                    <a:pt x="208" y="25"/>
                  </a:lnTo>
                  <a:lnTo>
                    <a:pt x="209" y="16"/>
                  </a:lnTo>
                  <a:lnTo>
                    <a:pt x="210" y="12"/>
                  </a:lnTo>
                  <a:lnTo>
                    <a:pt x="211" y="10"/>
                  </a:lnTo>
                  <a:lnTo>
                    <a:pt x="212" y="8"/>
                  </a:lnTo>
                  <a:lnTo>
                    <a:pt x="214" y="9"/>
                  </a:lnTo>
                  <a:lnTo>
                    <a:pt x="215" y="10"/>
                  </a:lnTo>
                  <a:lnTo>
                    <a:pt x="216" y="8"/>
                  </a:lnTo>
                  <a:lnTo>
                    <a:pt x="217" y="8"/>
                  </a:lnTo>
                  <a:lnTo>
                    <a:pt x="219" y="8"/>
                  </a:lnTo>
                  <a:lnTo>
                    <a:pt x="220" y="8"/>
                  </a:lnTo>
                  <a:lnTo>
                    <a:pt x="221" y="9"/>
                  </a:lnTo>
                  <a:lnTo>
                    <a:pt x="222" y="10"/>
                  </a:lnTo>
                  <a:lnTo>
                    <a:pt x="223" y="10"/>
                  </a:lnTo>
                  <a:lnTo>
                    <a:pt x="225" y="10"/>
                  </a:lnTo>
                  <a:lnTo>
                    <a:pt x="226" y="9"/>
                  </a:lnTo>
                  <a:lnTo>
                    <a:pt x="227" y="8"/>
                  </a:lnTo>
                  <a:lnTo>
                    <a:pt x="228" y="9"/>
                  </a:lnTo>
                  <a:lnTo>
                    <a:pt x="229" y="9"/>
                  </a:lnTo>
                  <a:lnTo>
                    <a:pt x="231" y="8"/>
                  </a:lnTo>
                  <a:lnTo>
                    <a:pt x="232" y="8"/>
                  </a:lnTo>
                  <a:lnTo>
                    <a:pt x="233" y="9"/>
                  </a:lnTo>
                  <a:lnTo>
                    <a:pt x="234" y="10"/>
                  </a:lnTo>
                  <a:lnTo>
                    <a:pt x="236" y="10"/>
                  </a:lnTo>
                  <a:lnTo>
                    <a:pt x="237" y="10"/>
                  </a:lnTo>
                  <a:lnTo>
                    <a:pt x="238" y="10"/>
                  </a:lnTo>
                  <a:lnTo>
                    <a:pt x="239" y="10"/>
                  </a:lnTo>
                  <a:lnTo>
                    <a:pt x="240" y="8"/>
                  </a:lnTo>
                  <a:lnTo>
                    <a:pt x="242" y="7"/>
                  </a:lnTo>
                  <a:lnTo>
                    <a:pt x="243" y="8"/>
                  </a:lnTo>
                  <a:lnTo>
                    <a:pt x="244" y="8"/>
                  </a:lnTo>
                  <a:lnTo>
                    <a:pt x="245" y="8"/>
                  </a:lnTo>
                  <a:lnTo>
                    <a:pt x="247" y="8"/>
                  </a:lnTo>
                  <a:lnTo>
                    <a:pt x="248" y="8"/>
                  </a:lnTo>
                  <a:lnTo>
                    <a:pt x="249" y="9"/>
                  </a:lnTo>
                  <a:lnTo>
                    <a:pt x="250" y="8"/>
                  </a:lnTo>
                  <a:lnTo>
                    <a:pt x="251" y="8"/>
                  </a:lnTo>
                  <a:lnTo>
                    <a:pt x="253" y="8"/>
                  </a:lnTo>
                  <a:lnTo>
                    <a:pt x="254" y="9"/>
                  </a:lnTo>
                  <a:lnTo>
                    <a:pt x="255" y="10"/>
                  </a:lnTo>
                  <a:lnTo>
                    <a:pt x="256" y="11"/>
                  </a:lnTo>
                  <a:lnTo>
                    <a:pt x="257" y="11"/>
                  </a:lnTo>
                  <a:lnTo>
                    <a:pt x="259" y="10"/>
                  </a:lnTo>
                  <a:lnTo>
                    <a:pt x="260" y="8"/>
                  </a:lnTo>
                  <a:lnTo>
                    <a:pt x="261" y="8"/>
                  </a:lnTo>
                  <a:lnTo>
                    <a:pt x="262" y="8"/>
                  </a:lnTo>
                  <a:lnTo>
                    <a:pt x="264" y="7"/>
                  </a:lnTo>
                  <a:lnTo>
                    <a:pt x="265" y="6"/>
                  </a:lnTo>
                  <a:lnTo>
                    <a:pt x="266" y="7"/>
                  </a:lnTo>
                  <a:lnTo>
                    <a:pt x="267" y="7"/>
                  </a:lnTo>
                  <a:lnTo>
                    <a:pt x="268" y="7"/>
                  </a:lnTo>
                  <a:lnTo>
                    <a:pt x="270" y="7"/>
                  </a:lnTo>
                  <a:lnTo>
                    <a:pt x="271" y="9"/>
                  </a:lnTo>
                  <a:lnTo>
                    <a:pt x="272" y="10"/>
                  </a:lnTo>
                  <a:lnTo>
                    <a:pt x="273" y="10"/>
                  </a:lnTo>
                  <a:lnTo>
                    <a:pt x="274" y="9"/>
                  </a:lnTo>
                  <a:lnTo>
                    <a:pt x="276" y="10"/>
                  </a:lnTo>
                  <a:lnTo>
                    <a:pt x="277" y="9"/>
                  </a:lnTo>
                  <a:lnTo>
                    <a:pt x="278" y="10"/>
                  </a:lnTo>
                  <a:lnTo>
                    <a:pt x="279" y="11"/>
                  </a:lnTo>
                  <a:lnTo>
                    <a:pt x="281" y="13"/>
                  </a:lnTo>
                  <a:lnTo>
                    <a:pt x="282" y="13"/>
                  </a:lnTo>
                  <a:lnTo>
                    <a:pt x="283" y="13"/>
                  </a:lnTo>
                  <a:lnTo>
                    <a:pt x="284" y="13"/>
                  </a:lnTo>
                  <a:lnTo>
                    <a:pt x="285" y="14"/>
                  </a:lnTo>
                  <a:lnTo>
                    <a:pt x="287" y="13"/>
                  </a:lnTo>
                  <a:lnTo>
                    <a:pt x="288" y="13"/>
                  </a:lnTo>
                  <a:lnTo>
                    <a:pt x="289" y="11"/>
                  </a:lnTo>
                  <a:lnTo>
                    <a:pt x="290" y="8"/>
                  </a:lnTo>
                  <a:lnTo>
                    <a:pt x="292" y="7"/>
                  </a:lnTo>
                  <a:lnTo>
                    <a:pt x="293" y="7"/>
                  </a:lnTo>
                  <a:lnTo>
                    <a:pt x="294" y="9"/>
                  </a:lnTo>
                  <a:lnTo>
                    <a:pt x="295" y="10"/>
                  </a:lnTo>
                  <a:lnTo>
                    <a:pt x="296" y="11"/>
                  </a:lnTo>
                  <a:lnTo>
                    <a:pt x="298" y="11"/>
                  </a:lnTo>
                  <a:lnTo>
                    <a:pt x="299" y="9"/>
                  </a:lnTo>
                  <a:lnTo>
                    <a:pt x="300" y="7"/>
                  </a:lnTo>
                  <a:lnTo>
                    <a:pt x="301" y="6"/>
                  </a:lnTo>
                  <a:lnTo>
                    <a:pt x="302" y="6"/>
                  </a:lnTo>
                  <a:lnTo>
                    <a:pt x="304" y="7"/>
                  </a:lnTo>
                  <a:lnTo>
                    <a:pt x="305" y="9"/>
                  </a:lnTo>
                  <a:lnTo>
                    <a:pt x="306" y="9"/>
                  </a:lnTo>
                  <a:lnTo>
                    <a:pt x="307" y="9"/>
                  </a:lnTo>
                  <a:lnTo>
                    <a:pt x="309" y="11"/>
                  </a:lnTo>
                  <a:lnTo>
                    <a:pt x="310" y="15"/>
                  </a:lnTo>
                  <a:lnTo>
                    <a:pt x="311" y="22"/>
                  </a:lnTo>
                  <a:lnTo>
                    <a:pt x="312" y="33"/>
                  </a:lnTo>
                  <a:lnTo>
                    <a:pt x="313" y="51"/>
                  </a:lnTo>
                  <a:lnTo>
                    <a:pt x="315" y="76"/>
                  </a:lnTo>
                  <a:lnTo>
                    <a:pt x="316" y="107"/>
                  </a:lnTo>
                  <a:lnTo>
                    <a:pt x="317" y="140"/>
                  </a:lnTo>
                  <a:lnTo>
                    <a:pt x="318" y="163"/>
                  </a:lnTo>
                  <a:lnTo>
                    <a:pt x="319" y="173"/>
                  </a:lnTo>
                  <a:lnTo>
                    <a:pt x="321" y="169"/>
                  </a:lnTo>
                  <a:lnTo>
                    <a:pt x="322" y="154"/>
                  </a:lnTo>
                  <a:lnTo>
                    <a:pt x="323" y="128"/>
                  </a:lnTo>
                  <a:lnTo>
                    <a:pt x="324" y="98"/>
                  </a:lnTo>
                  <a:lnTo>
                    <a:pt x="326" y="70"/>
                  </a:lnTo>
                  <a:lnTo>
                    <a:pt x="327" y="49"/>
                  </a:lnTo>
                  <a:lnTo>
                    <a:pt x="328" y="37"/>
                  </a:lnTo>
                  <a:lnTo>
                    <a:pt x="329" y="29"/>
                  </a:lnTo>
                  <a:lnTo>
                    <a:pt x="330" y="23"/>
                  </a:lnTo>
                  <a:lnTo>
                    <a:pt x="332" y="19"/>
                  </a:lnTo>
                  <a:lnTo>
                    <a:pt x="333" y="17"/>
                  </a:lnTo>
                  <a:lnTo>
                    <a:pt x="334" y="16"/>
                  </a:lnTo>
                  <a:lnTo>
                    <a:pt x="335" y="14"/>
                  </a:lnTo>
                  <a:lnTo>
                    <a:pt x="336" y="12"/>
                  </a:lnTo>
                  <a:lnTo>
                    <a:pt x="338" y="11"/>
                  </a:lnTo>
                  <a:lnTo>
                    <a:pt x="339" y="11"/>
                  </a:lnTo>
                  <a:lnTo>
                    <a:pt x="340" y="11"/>
                  </a:lnTo>
                  <a:lnTo>
                    <a:pt x="341" y="12"/>
                  </a:lnTo>
                  <a:lnTo>
                    <a:pt x="343" y="14"/>
                  </a:lnTo>
                  <a:lnTo>
                    <a:pt x="344" y="14"/>
                  </a:lnTo>
                  <a:lnTo>
                    <a:pt x="345" y="13"/>
                  </a:lnTo>
                  <a:lnTo>
                    <a:pt x="346" y="13"/>
                  </a:lnTo>
                  <a:lnTo>
                    <a:pt x="347" y="13"/>
                  </a:lnTo>
                  <a:lnTo>
                    <a:pt x="349" y="12"/>
                  </a:lnTo>
                  <a:lnTo>
                    <a:pt x="350" y="12"/>
                  </a:lnTo>
                  <a:lnTo>
                    <a:pt x="351" y="13"/>
                  </a:lnTo>
                  <a:lnTo>
                    <a:pt x="352" y="12"/>
                  </a:lnTo>
                  <a:lnTo>
                    <a:pt x="354" y="11"/>
                  </a:lnTo>
                  <a:lnTo>
                    <a:pt x="355" y="11"/>
                  </a:lnTo>
                  <a:lnTo>
                    <a:pt x="356" y="11"/>
                  </a:lnTo>
                  <a:lnTo>
                    <a:pt x="357" y="12"/>
                  </a:lnTo>
                  <a:lnTo>
                    <a:pt x="358" y="12"/>
                  </a:lnTo>
                  <a:lnTo>
                    <a:pt x="360" y="12"/>
                  </a:lnTo>
                  <a:lnTo>
                    <a:pt x="361" y="11"/>
                  </a:lnTo>
                  <a:lnTo>
                    <a:pt x="362" y="10"/>
                  </a:lnTo>
                  <a:lnTo>
                    <a:pt x="363" y="10"/>
                  </a:lnTo>
                  <a:lnTo>
                    <a:pt x="364" y="10"/>
                  </a:lnTo>
                  <a:lnTo>
                    <a:pt x="366" y="10"/>
                  </a:lnTo>
                  <a:lnTo>
                    <a:pt x="367" y="10"/>
                  </a:lnTo>
                  <a:lnTo>
                    <a:pt x="368" y="11"/>
                  </a:lnTo>
                  <a:lnTo>
                    <a:pt x="369" y="12"/>
                  </a:lnTo>
                  <a:lnTo>
                    <a:pt x="371" y="11"/>
                  </a:lnTo>
                  <a:lnTo>
                    <a:pt x="372" y="9"/>
                  </a:lnTo>
                  <a:lnTo>
                    <a:pt x="373" y="7"/>
                  </a:lnTo>
                  <a:lnTo>
                    <a:pt x="374" y="7"/>
                  </a:lnTo>
                  <a:lnTo>
                    <a:pt x="375" y="7"/>
                  </a:lnTo>
                  <a:lnTo>
                    <a:pt x="377" y="7"/>
                  </a:lnTo>
                  <a:lnTo>
                    <a:pt x="378" y="7"/>
                  </a:lnTo>
                  <a:lnTo>
                    <a:pt x="379" y="8"/>
                  </a:lnTo>
                  <a:lnTo>
                    <a:pt x="380" y="9"/>
                  </a:lnTo>
                  <a:lnTo>
                    <a:pt x="381" y="9"/>
                  </a:lnTo>
                  <a:lnTo>
                    <a:pt x="383" y="9"/>
                  </a:lnTo>
                  <a:lnTo>
                    <a:pt x="384" y="10"/>
                  </a:lnTo>
                  <a:lnTo>
                    <a:pt x="385" y="10"/>
                  </a:lnTo>
                  <a:lnTo>
                    <a:pt x="386" y="8"/>
                  </a:lnTo>
                  <a:lnTo>
                    <a:pt x="388" y="8"/>
                  </a:lnTo>
                  <a:lnTo>
                    <a:pt x="389" y="7"/>
                  </a:lnTo>
                  <a:lnTo>
                    <a:pt x="390" y="7"/>
                  </a:lnTo>
                  <a:lnTo>
                    <a:pt x="391" y="9"/>
                  </a:lnTo>
                  <a:lnTo>
                    <a:pt x="392" y="10"/>
                  </a:lnTo>
                  <a:lnTo>
                    <a:pt x="394" y="10"/>
                  </a:lnTo>
                  <a:lnTo>
                    <a:pt x="395" y="9"/>
                  </a:lnTo>
                  <a:lnTo>
                    <a:pt x="396" y="9"/>
                  </a:lnTo>
                  <a:lnTo>
                    <a:pt x="397" y="11"/>
                  </a:lnTo>
                  <a:lnTo>
                    <a:pt x="399" y="13"/>
                  </a:lnTo>
                  <a:lnTo>
                    <a:pt x="400" y="13"/>
                  </a:lnTo>
                  <a:lnTo>
                    <a:pt x="401" y="12"/>
                  </a:lnTo>
                  <a:lnTo>
                    <a:pt x="402" y="11"/>
                  </a:lnTo>
                  <a:lnTo>
                    <a:pt x="403" y="10"/>
                  </a:lnTo>
                  <a:lnTo>
                    <a:pt x="405" y="10"/>
                  </a:lnTo>
                  <a:lnTo>
                    <a:pt x="406" y="10"/>
                  </a:lnTo>
                  <a:lnTo>
                    <a:pt x="407" y="10"/>
                  </a:lnTo>
                  <a:lnTo>
                    <a:pt x="408" y="11"/>
                  </a:lnTo>
                  <a:lnTo>
                    <a:pt x="409" y="10"/>
                  </a:lnTo>
                  <a:lnTo>
                    <a:pt x="411" y="10"/>
                  </a:lnTo>
                  <a:lnTo>
                    <a:pt x="412" y="9"/>
                  </a:lnTo>
                  <a:lnTo>
                    <a:pt x="413" y="8"/>
                  </a:lnTo>
                  <a:lnTo>
                    <a:pt x="414" y="6"/>
                  </a:lnTo>
                  <a:lnTo>
                    <a:pt x="416" y="6"/>
                  </a:lnTo>
                  <a:lnTo>
                    <a:pt x="417" y="8"/>
                  </a:lnTo>
                  <a:lnTo>
                    <a:pt x="418" y="9"/>
                  </a:lnTo>
                  <a:lnTo>
                    <a:pt x="419" y="9"/>
                  </a:lnTo>
                  <a:lnTo>
                    <a:pt x="420" y="10"/>
                  </a:lnTo>
                  <a:lnTo>
                    <a:pt x="422" y="11"/>
                  </a:lnTo>
                  <a:lnTo>
                    <a:pt x="423" y="10"/>
                  </a:lnTo>
                  <a:lnTo>
                    <a:pt x="424" y="10"/>
                  </a:lnTo>
                  <a:lnTo>
                    <a:pt x="425" y="11"/>
                  </a:lnTo>
                  <a:lnTo>
                    <a:pt x="426" y="10"/>
                  </a:lnTo>
                  <a:lnTo>
                    <a:pt x="428" y="9"/>
                  </a:lnTo>
                  <a:lnTo>
                    <a:pt x="429" y="8"/>
                  </a:lnTo>
                  <a:lnTo>
                    <a:pt x="430" y="8"/>
                  </a:lnTo>
                  <a:lnTo>
                    <a:pt x="431" y="8"/>
                  </a:lnTo>
                  <a:lnTo>
                    <a:pt x="433" y="9"/>
                  </a:lnTo>
                  <a:lnTo>
                    <a:pt x="434" y="10"/>
                  </a:lnTo>
                  <a:lnTo>
                    <a:pt x="435" y="11"/>
                  </a:lnTo>
                  <a:lnTo>
                    <a:pt x="436" y="12"/>
                  </a:lnTo>
                  <a:lnTo>
                    <a:pt x="437" y="14"/>
                  </a:lnTo>
                  <a:lnTo>
                    <a:pt x="439" y="16"/>
                  </a:lnTo>
                  <a:lnTo>
                    <a:pt x="440" y="21"/>
                  </a:lnTo>
                  <a:lnTo>
                    <a:pt x="441" y="32"/>
                  </a:lnTo>
                  <a:lnTo>
                    <a:pt x="442" y="56"/>
                  </a:lnTo>
                  <a:lnTo>
                    <a:pt x="444" y="104"/>
                  </a:lnTo>
                  <a:lnTo>
                    <a:pt x="445" y="195"/>
                  </a:lnTo>
                  <a:lnTo>
                    <a:pt x="446" y="351"/>
                  </a:lnTo>
                  <a:lnTo>
                    <a:pt x="447" y="594"/>
                  </a:lnTo>
                  <a:lnTo>
                    <a:pt x="448" y="942"/>
                  </a:lnTo>
                  <a:lnTo>
                    <a:pt x="450" y="1389"/>
                  </a:lnTo>
                  <a:lnTo>
                    <a:pt x="451" y="1936"/>
                  </a:lnTo>
                  <a:lnTo>
                    <a:pt x="452" y="2500"/>
                  </a:lnTo>
                  <a:lnTo>
                    <a:pt x="453" y="2958"/>
                  </a:lnTo>
                  <a:lnTo>
                    <a:pt x="454" y="3219"/>
                  </a:lnTo>
                  <a:lnTo>
                    <a:pt x="456" y="3258"/>
                  </a:lnTo>
                  <a:lnTo>
                    <a:pt x="457" y="3018"/>
                  </a:lnTo>
                  <a:lnTo>
                    <a:pt x="458" y="2595"/>
                  </a:lnTo>
                  <a:lnTo>
                    <a:pt x="459" y="2062"/>
                  </a:lnTo>
                  <a:lnTo>
                    <a:pt x="461" y="1490"/>
                  </a:lnTo>
                  <a:lnTo>
                    <a:pt x="462" y="986"/>
                  </a:lnTo>
                  <a:lnTo>
                    <a:pt x="463" y="608"/>
                  </a:lnTo>
                  <a:lnTo>
                    <a:pt x="464" y="362"/>
                  </a:lnTo>
                  <a:lnTo>
                    <a:pt x="465" y="230"/>
                  </a:lnTo>
                  <a:lnTo>
                    <a:pt x="467" y="190"/>
                  </a:lnTo>
                  <a:lnTo>
                    <a:pt x="468" y="227"/>
                  </a:lnTo>
                  <a:lnTo>
                    <a:pt x="469" y="347"/>
                  </a:lnTo>
                  <a:lnTo>
                    <a:pt x="470" y="546"/>
                  </a:lnTo>
                  <a:lnTo>
                    <a:pt x="471" y="798"/>
                  </a:lnTo>
                  <a:lnTo>
                    <a:pt x="473" y="1103"/>
                  </a:lnTo>
                  <a:lnTo>
                    <a:pt x="474" y="1406"/>
                  </a:lnTo>
                  <a:lnTo>
                    <a:pt x="475" y="1665"/>
                  </a:lnTo>
                  <a:lnTo>
                    <a:pt x="476" y="1810"/>
                  </a:lnTo>
                  <a:lnTo>
                    <a:pt x="478" y="1794"/>
                  </a:lnTo>
                  <a:lnTo>
                    <a:pt x="479" y="1618"/>
                  </a:lnTo>
                  <a:lnTo>
                    <a:pt x="480" y="1329"/>
                  </a:lnTo>
                  <a:lnTo>
                    <a:pt x="481" y="992"/>
                  </a:lnTo>
                  <a:lnTo>
                    <a:pt x="482" y="655"/>
                  </a:lnTo>
                  <a:lnTo>
                    <a:pt x="484" y="395"/>
                  </a:lnTo>
                  <a:lnTo>
                    <a:pt x="485" y="221"/>
                  </a:lnTo>
                  <a:lnTo>
                    <a:pt x="486" y="119"/>
                  </a:lnTo>
                  <a:lnTo>
                    <a:pt x="487" y="66"/>
                  </a:lnTo>
                  <a:lnTo>
                    <a:pt x="489" y="37"/>
                  </a:lnTo>
                  <a:lnTo>
                    <a:pt x="490" y="23"/>
                  </a:lnTo>
                  <a:lnTo>
                    <a:pt x="491" y="18"/>
                  </a:lnTo>
                  <a:lnTo>
                    <a:pt x="492" y="17"/>
                  </a:lnTo>
                  <a:lnTo>
                    <a:pt x="493" y="17"/>
                  </a:lnTo>
                  <a:lnTo>
                    <a:pt x="495" y="16"/>
                  </a:lnTo>
                  <a:lnTo>
                    <a:pt x="496" y="15"/>
                  </a:lnTo>
                  <a:lnTo>
                    <a:pt x="497" y="15"/>
                  </a:lnTo>
                  <a:lnTo>
                    <a:pt x="498" y="14"/>
                  </a:lnTo>
                  <a:lnTo>
                    <a:pt x="499" y="14"/>
                  </a:lnTo>
                  <a:lnTo>
                    <a:pt x="501" y="14"/>
                  </a:lnTo>
                  <a:lnTo>
                    <a:pt x="502" y="13"/>
                  </a:lnTo>
                  <a:lnTo>
                    <a:pt x="503" y="12"/>
                  </a:lnTo>
                  <a:lnTo>
                    <a:pt x="504" y="13"/>
                  </a:lnTo>
                  <a:lnTo>
                    <a:pt x="506" y="14"/>
                  </a:lnTo>
                  <a:lnTo>
                    <a:pt x="507" y="14"/>
                  </a:lnTo>
                  <a:lnTo>
                    <a:pt x="508" y="13"/>
                  </a:lnTo>
                  <a:lnTo>
                    <a:pt x="509" y="12"/>
                  </a:lnTo>
                  <a:lnTo>
                    <a:pt x="510" y="12"/>
                  </a:lnTo>
                  <a:lnTo>
                    <a:pt x="512" y="12"/>
                  </a:lnTo>
                  <a:lnTo>
                    <a:pt x="513" y="13"/>
                  </a:lnTo>
                  <a:lnTo>
                    <a:pt x="514" y="13"/>
                  </a:lnTo>
                  <a:lnTo>
                    <a:pt x="515" y="12"/>
                  </a:lnTo>
                  <a:lnTo>
                    <a:pt x="516" y="11"/>
                  </a:lnTo>
                  <a:lnTo>
                    <a:pt x="518" y="11"/>
                  </a:lnTo>
                  <a:lnTo>
                    <a:pt x="519" y="11"/>
                  </a:lnTo>
                  <a:lnTo>
                    <a:pt x="520" y="12"/>
                  </a:lnTo>
                  <a:lnTo>
                    <a:pt x="521" y="13"/>
                  </a:lnTo>
                  <a:lnTo>
                    <a:pt x="523" y="12"/>
                  </a:lnTo>
                  <a:lnTo>
                    <a:pt x="524" y="11"/>
                  </a:lnTo>
                  <a:lnTo>
                    <a:pt x="525" y="10"/>
                  </a:lnTo>
                  <a:lnTo>
                    <a:pt x="526" y="10"/>
                  </a:lnTo>
                  <a:lnTo>
                    <a:pt x="527" y="10"/>
                  </a:lnTo>
                  <a:lnTo>
                    <a:pt x="529" y="10"/>
                  </a:lnTo>
                  <a:lnTo>
                    <a:pt x="530" y="11"/>
                  </a:lnTo>
                  <a:lnTo>
                    <a:pt x="531" y="12"/>
                  </a:lnTo>
                  <a:lnTo>
                    <a:pt x="532" y="13"/>
                  </a:lnTo>
                  <a:lnTo>
                    <a:pt x="534" y="14"/>
                  </a:lnTo>
                  <a:lnTo>
                    <a:pt x="535" y="13"/>
                  </a:lnTo>
                  <a:lnTo>
                    <a:pt x="536" y="12"/>
                  </a:lnTo>
                  <a:lnTo>
                    <a:pt x="537" y="11"/>
                  </a:lnTo>
                  <a:lnTo>
                    <a:pt x="538" y="11"/>
                  </a:lnTo>
                  <a:lnTo>
                    <a:pt x="540" y="11"/>
                  </a:lnTo>
                  <a:lnTo>
                    <a:pt x="541" y="11"/>
                  </a:lnTo>
                  <a:lnTo>
                    <a:pt x="542" y="11"/>
                  </a:lnTo>
                  <a:lnTo>
                    <a:pt x="543" y="11"/>
                  </a:lnTo>
                  <a:lnTo>
                    <a:pt x="544" y="12"/>
                  </a:lnTo>
                  <a:lnTo>
                    <a:pt x="546" y="12"/>
                  </a:lnTo>
                  <a:lnTo>
                    <a:pt x="547" y="12"/>
                  </a:lnTo>
                  <a:lnTo>
                    <a:pt x="548" y="13"/>
                  </a:lnTo>
                  <a:lnTo>
                    <a:pt x="549" y="12"/>
                  </a:lnTo>
                  <a:lnTo>
                    <a:pt x="551" y="12"/>
                  </a:lnTo>
                  <a:lnTo>
                    <a:pt x="552" y="12"/>
                  </a:lnTo>
                  <a:lnTo>
                    <a:pt x="553" y="11"/>
                  </a:lnTo>
                  <a:lnTo>
                    <a:pt x="554" y="11"/>
                  </a:lnTo>
                  <a:lnTo>
                    <a:pt x="555" y="12"/>
                  </a:lnTo>
                  <a:lnTo>
                    <a:pt x="557" y="12"/>
                  </a:lnTo>
                  <a:lnTo>
                    <a:pt x="558" y="13"/>
                  </a:lnTo>
                  <a:lnTo>
                    <a:pt x="559" y="13"/>
                  </a:lnTo>
                  <a:lnTo>
                    <a:pt x="560" y="12"/>
                  </a:lnTo>
                  <a:lnTo>
                    <a:pt x="561" y="11"/>
                  </a:lnTo>
                  <a:lnTo>
                    <a:pt x="563" y="10"/>
                  </a:lnTo>
                  <a:lnTo>
                    <a:pt x="564" y="10"/>
                  </a:lnTo>
                  <a:lnTo>
                    <a:pt x="565" y="11"/>
                  </a:lnTo>
                  <a:lnTo>
                    <a:pt x="566" y="12"/>
                  </a:lnTo>
                  <a:lnTo>
                    <a:pt x="568" y="12"/>
                  </a:lnTo>
                  <a:lnTo>
                    <a:pt x="569" y="12"/>
                  </a:lnTo>
                  <a:lnTo>
                    <a:pt x="570" y="14"/>
                  </a:lnTo>
                  <a:lnTo>
                    <a:pt x="571" y="17"/>
                  </a:lnTo>
                  <a:lnTo>
                    <a:pt x="572" y="16"/>
                  </a:lnTo>
                  <a:lnTo>
                    <a:pt x="574" y="15"/>
                  </a:lnTo>
                  <a:lnTo>
                    <a:pt x="575" y="13"/>
                  </a:lnTo>
                  <a:lnTo>
                    <a:pt x="576" y="12"/>
                  </a:lnTo>
                  <a:lnTo>
                    <a:pt x="577" y="12"/>
                  </a:lnTo>
                  <a:lnTo>
                    <a:pt x="578" y="12"/>
                  </a:lnTo>
                  <a:lnTo>
                    <a:pt x="580" y="12"/>
                  </a:lnTo>
                  <a:lnTo>
                    <a:pt x="581" y="13"/>
                  </a:lnTo>
                  <a:lnTo>
                    <a:pt x="582" y="13"/>
                  </a:lnTo>
                  <a:lnTo>
                    <a:pt x="583" y="12"/>
                  </a:lnTo>
                  <a:lnTo>
                    <a:pt x="585" y="12"/>
                  </a:lnTo>
                  <a:lnTo>
                    <a:pt x="586" y="13"/>
                  </a:lnTo>
                  <a:lnTo>
                    <a:pt x="587" y="13"/>
                  </a:lnTo>
                  <a:lnTo>
                    <a:pt x="588" y="12"/>
                  </a:lnTo>
                  <a:lnTo>
                    <a:pt x="589" y="12"/>
                  </a:lnTo>
                  <a:lnTo>
                    <a:pt x="591" y="12"/>
                  </a:lnTo>
                  <a:lnTo>
                    <a:pt x="592" y="12"/>
                  </a:lnTo>
                  <a:lnTo>
                    <a:pt x="593" y="12"/>
                  </a:lnTo>
                  <a:lnTo>
                    <a:pt x="594" y="12"/>
                  </a:lnTo>
                  <a:lnTo>
                    <a:pt x="596" y="12"/>
                  </a:lnTo>
                  <a:lnTo>
                    <a:pt x="597" y="13"/>
                  </a:lnTo>
                  <a:lnTo>
                    <a:pt x="598" y="10"/>
                  </a:lnTo>
                  <a:lnTo>
                    <a:pt x="599" y="10"/>
                  </a:lnTo>
                  <a:lnTo>
                    <a:pt x="600" y="11"/>
                  </a:lnTo>
                  <a:lnTo>
                    <a:pt x="602" y="12"/>
                  </a:lnTo>
                  <a:lnTo>
                    <a:pt x="603" y="13"/>
                  </a:lnTo>
                  <a:lnTo>
                    <a:pt x="604" y="13"/>
                  </a:lnTo>
                  <a:lnTo>
                    <a:pt x="605" y="13"/>
                  </a:lnTo>
                  <a:lnTo>
                    <a:pt x="606" y="13"/>
                  </a:lnTo>
                  <a:lnTo>
                    <a:pt x="608" y="13"/>
                  </a:lnTo>
                  <a:lnTo>
                    <a:pt x="609" y="13"/>
                  </a:lnTo>
                  <a:lnTo>
                    <a:pt x="610" y="13"/>
                  </a:lnTo>
                  <a:lnTo>
                    <a:pt x="611" y="12"/>
                  </a:lnTo>
                  <a:lnTo>
                    <a:pt x="613" y="12"/>
                  </a:lnTo>
                  <a:lnTo>
                    <a:pt x="614" y="12"/>
                  </a:lnTo>
                  <a:lnTo>
                    <a:pt x="615" y="12"/>
                  </a:lnTo>
                  <a:lnTo>
                    <a:pt x="616" y="13"/>
                  </a:lnTo>
                  <a:lnTo>
                    <a:pt x="617" y="13"/>
                  </a:lnTo>
                  <a:lnTo>
                    <a:pt x="619" y="14"/>
                  </a:lnTo>
                  <a:lnTo>
                    <a:pt x="620" y="16"/>
                  </a:lnTo>
                  <a:lnTo>
                    <a:pt x="621" y="18"/>
                  </a:lnTo>
                  <a:lnTo>
                    <a:pt x="622" y="20"/>
                  </a:lnTo>
                  <a:lnTo>
                    <a:pt x="623" y="22"/>
                  </a:lnTo>
                  <a:lnTo>
                    <a:pt x="625" y="24"/>
                  </a:lnTo>
                  <a:lnTo>
                    <a:pt x="626" y="25"/>
                  </a:lnTo>
                  <a:lnTo>
                    <a:pt x="627" y="24"/>
                  </a:lnTo>
                  <a:lnTo>
                    <a:pt x="628" y="23"/>
                  </a:lnTo>
                  <a:lnTo>
                    <a:pt x="630" y="24"/>
                  </a:lnTo>
                  <a:lnTo>
                    <a:pt x="631" y="22"/>
                  </a:lnTo>
                  <a:lnTo>
                    <a:pt x="632" y="21"/>
                  </a:lnTo>
                  <a:lnTo>
                    <a:pt x="633" y="19"/>
                  </a:lnTo>
                  <a:lnTo>
                    <a:pt x="634" y="18"/>
                  </a:lnTo>
                  <a:lnTo>
                    <a:pt x="636" y="16"/>
                  </a:lnTo>
                  <a:lnTo>
                    <a:pt x="637" y="14"/>
                  </a:lnTo>
                  <a:lnTo>
                    <a:pt x="638" y="13"/>
                  </a:lnTo>
                  <a:lnTo>
                    <a:pt x="639" y="12"/>
                  </a:lnTo>
                  <a:lnTo>
                    <a:pt x="641" y="12"/>
                  </a:lnTo>
                  <a:lnTo>
                    <a:pt x="642" y="12"/>
                  </a:lnTo>
                  <a:lnTo>
                    <a:pt x="643" y="12"/>
                  </a:lnTo>
                  <a:lnTo>
                    <a:pt x="644" y="11"/>
                  </a:lnTo>
                  <a:lnTo>
                    <a:pt x="645" y="12"/>
                  </a:lnTo>
                  <a:lnTo>
                    <a:pt x="647" y="12"/>
                  </a:lnTo>
                  <a:lnTo>
                    <a:pt x="648" y="11"/>
                  </a:lnTo>
                  <a:lnTo>
                    <a:pt x="649" y="11"/>
                  </a:lnTo>
                  <a:lnTo>
                    <a:pt x="650" y="12"/>
                  </a:lnTo>
                  <a:lnTo>
                    <a:pt x="651" y="13"/>
                  </a:lnTo>
                  <a:lnTo>
                    <a:pt x="653" y="12"/>
                  </a:lnTo>
                  <a:lnTo>
                    <a:pt x="654" y="12"/>
                  </a:lnTo>
                  <a:lnTo>
                    <a:pt x="655" y="13"/>
                  </a:lnTo>
                  <a:lnTo>
                    <a:pt x="656" y="14"/>
                  </a:lnTo>
                  <a:lnTo>
                    <a:pt x="658" y="14"/>
                  </a:lnTo>
                  <a:lnTo>
                    <a:pt x="659" y="15"/>
                  </a:lnTo>
                  <a:lnTo>
                    <a:pt x="660" y="16"/>
                  </a:lnTo>
                  <a:lnTo>
                    <a:pt x="661" y="17"/>
                  </a:lnTo>
                  <a:lnTo>
                    <a:pt x="662" y="16"/>
                  </a:lnTo>
                  <a:lnTo>
                    <a:pt x="664" y="15"/>
                  </a:lnTo>
                  <a:lnTo>
                    <a:pt x="665" y="15"/>
                  </a:lnTo>
                  <a:lnTo>
                    <a:pt x="666" y="15"/>
                  </a:lnTo>
                  <a:lnTo>
                    <a:pt x="667" y="13"/>
                  </a:lnTo>
                  <a:lnTo>
                    <a:pt x="668" y="13"/>
                  </a:lnTo>
                  <a:lnTo>
                    <a:pt x="670" y="13"/>
                  </a:lnTo>
                  <a:lnTo>
                    <a:pt x="671" y="12"/>
                  </a:lnTo>
                  <a:lnTo>
                    <a:pt x="672" y="12"/>
                  </a:lnTo>
                  <a:lnTo>
                    <a:pt x="673" y="13"/>
                  </a:lnTo>
                  <a:lnTo>
                    <a:pt x="675" y="12"/>
                  </a:lnTo>
                  <a:lnTo>
                    <a:pt x="676" y="12"/>
                  </a:lnTo>
                  <a:lnTo>
                    <a:pt x="677" y="12"/>
                  </a:lnTo>
                  <a:lnTo>
                    <a:pt x="678" y="13"/>
                  </a:lnTo>
                  <a:lnTo>
                    <a:pt x="679" y="13"/>
                  </a:lnTo>
                  <a:lnTo>
                    <a:pt x="681" y="13"/>
                  </a:lnTo>
                  <a:lnTo>
                    <a:pt x="682" y="13"/>
                  </a:lnTo>
                  <a:lnTo>
                    <a:pt x="683" y="15"/>
                  </a:lnTo>
                  <a:lnTo>
                    <a:pt x="684" y="18"/>
                  </a:lnTo>
                  <a:lnTo>
                    <a:pt x="686" y="21"/>
                  </a:lnTo>
                  <a:lnTo>
                    <a:pt x="687" y="30"/>
                  </a:lnTo>
                  <a:lnTo>
                    <a:pt x="688" y="47"/>
                  </a:lnTo>
                  <a:lnTo>
                    <a:pt x="689" y="83"/>
                  </a:lnTo>
                  <a:lnTo>
                    <a:pt x="690" y="145"/>
                  </a:lnTo>
                  <a:lnTo>
                    <a:pt x="692" y="239"/>
                  </a:lnTo>
                  <a:lnTo>
                    <a:pt x="693" y="373"/>
                  </a:lnTo>
                  <a:lnTo>
                    <a:pt x="694" y="552"/>
                  </a:lnTo>
                  <a:lnTo>
                    <a:pt x="695" y="764"/>
                  </a:lnTo>
                  <a:lnTo>
                    <a:pt x="696" y="990"/>
                  </a:lnTo>
                  <a:lnTo>
                    <a:pt x="698" y="1215"/>
                  </a:lnTo>
                  <a:lnTo>
                    <a:pt x="699" y="1391"/>
                  </a:lnTo>
                  <a:lnTo>
                    <a:pt x="700" y="1480"/>
                  </a:lnTo>
                  <a:lnTo>
                    <a:pt x="701" y="1450"/>
                  </a:lnTo>
                  <a:lnTo>
                    <a:pt x="703" y="1290"/>
                  </a:lnTo>
                  <a:lnTo>
                    <a:pt x="704" y="1053"/>
                  </a:lnTo>
                  <a:lnTo>
                    <a:pt x="705" y="792"/>
                  </a:lnTo>
                  <a:lnTo>
                    <a:pt x="706" y="556"/>
                  </a:lnTo>
                  <a:lnTo>
                    <a:pt x="707" y="369"/>
                  </a:lnTo>
                  <a:lnTo>
                    <a:pt x="709" y="230"/>
                  </a:lnTo>
                  <a:lnTo>
                    <a:pt x="710" y="138"/>
                  </a:lnTo>
                  <a:lnTo>
                    <a:pt x="711" y="82"/>
                  </a:lnTo>
                  <a:lnTo>
                    <a:pt x="712" y="51"/>
                  </a:lnTo>
                  <a:lnTo>
                    <a:pt x="713" y="34"/>
                  </a:lnTo>
                  <a:lnTo>
                    <a:pt x="715" y="26"/>
                  </a:lnTo>
                  <a:lnTo>
                    <a:pt x="716" y="22"/>
                  </a:lnTo>
                  <a:lnTo>
                    <a:pt x="717" y="20"/>
                  </a:lnTo>
                  <a:lnTo>
                    <a:pt x="718" y="19"/>
                  </a:lnTo>
                  <a:lnTo>
                    <a:pt x="720" y="18"/>
                  </a:lnTo>
                  <a:lnTo>
                    <a:pt x="721" y="18"/>
                  </a:lnTo>
                  <a:lnTo>
                    <a:pt x="722" y="19"/>
                  </a:lnTo>
                  <a:lnTo>
                    <a:pt x="723" y="19"/>
                  </a:lnTo>
                  <a:lnTo>
                    <a:pt x="724" y="18"/>
                  </a:lnTo>
                  <a:lnTo>
                    <a:pt x="726" y="17"/>
                  </a:lnTo>
                  <a:lnTo>
                    <a:pt x="727" y="17"/>
                  </a:lnTo>
                  <a:lnTo>
                    <a:pt x="728" y="17"/>
                  </a:lnTo>
                  <a:lnTo>
                    <a:pt x="729" y="17"/>
                  </a:lnTo>
                  <a:lnTo>
                    <a:pt x="731" y="16"/>
                  </a:lnTo>
                  <a:lnTo>
                    <a:pt x="732" y="15"/>
                  </a:lnTo>
                  <a:lnTo>
                    <a:pt x="733" y="15"/>
                  </a:lnTo>
                  <a:lnTo>
                    <a:pt x="734" y="16"/>
                  </a:lnTo>
                  <a:lnTo>
                    <a:pt x="735" y="17"/>
                  </a:lnTo>
                  <a:lnTo>
                    <a:pt x="737" y="16"/>
                  </a:lnTo>
                  <a:lnTo>
                    <a:pt x="738" y="16"/>
                  </a:lnTo>
                  <a:lnTo>
                    <a:pt x="739" y="16"/>
                  </a:lnTo>
                  <a:lnTo>
                    <a:pt x="740" y="18"/>
                  </a:lnTo>
                  <a:lnTo>
                    <a:pt x="741" y="18"/>
                  </a:lnTo>
                  <a:lnTo>
                    <a:pt x="743" y="17"/>
                  </a:lnTo>
                  <a:lnTo>
                    <a:pt x="744" y="16"/>
                  </a:lnTo>
                  <a:lnTo>
                    <a:pt x="745" y="16"/>
                  </a:lnTo>
                  <a:lnTo>
                    <a:pt x="746" y="16"/>
                  </a:lnTo>
                  <a:lnTo>
                    <a:pt x="748" y="17"/>
                  </a:lnTo>
                  <a:lnTo>
                    <a:pt x="749" y="18"/>
                  </a:lnTo>
                  <a:lnTo>
                    <a:pt x="750" y="18"/>
                  </a:lnTo>
                  <a:lnTo>
                    <a:pt x="751" y="18"/>
                  </a:lnTo>
                  <a:lnTo>
                    <a:pt x="752" y="18"/>
                  </a:lnTo>
                  <a:lnTo>
                    <a:pt x="754" y="18"/>
                  </a:lnTo>
                  <a:lnTo>
                    <a:pt x="755" y="17"/>
                  </a:lnTo>
                  <a:lnTo>
                    <a:pt x="756" y="18"/>
                  </a:lnTo>
                  <a:lnTo>
                    <a:pt x="757" y="18"/>
                  </a:lnTo>
                  <a:lnTo>
                    <a:pt x="758" y="18"/>
                  </a:lnTo>
                  <a:lnTo>
                    <a:pt x="760" y="20"/>
                  </a:lnTo>
                  <a:lnTo>
                    <a:pt x="761" y="20"/>
                  </a:lnTo>
                  <a:lnTo>
                    <a:pt x="762" y="20"/>
                  </a:lnTo>
                  <a:lnTo>
                    <a:pt x="763" y="19"/>
                  </a:lnTo>
                  <a:lnTo>
                    <a:pt x="765" y="18"/>
                  </a:lnTo>
                  <a:lnTo>
                    <a:pt x="766" y="18"/>
                  </a:lnTo>
                  <a:lnTo>
                    <a:pt x="767" y="17"/>
                  </a:lnTo>
                  <a:lnTo>
                    <a:pt x="768" y="16"/>
                  </a:lnTo>
                  <a:lnTo>
                    <a:pt x="769" y="16"/>
                  </a:lnTo>
                  <a:lnTo>
                    <a:pt x="771" y="16"/>
                  </a:lnTo>
                  <a:lnTo>
                    <a:pt x="772" y="16"/>
                  </a:lnTo>
                  <a:lnTo>
                    <a:pt x="773" y="16"/>
                  </a:lnTo>
                  <a:lnTo>
                    <a:pt x="774" y="16"/>
                  </a:lnTo>
                  <a:lnTo>
                    <a:pt x="776" y="16"/>
                  </a:lnTo>
                  <a:lnTo>
                    <a:pt x="777" y="15"/>
                  </a:lnTo>
                  <a:lnTo>
                    <a:pt x="778" y="15"/>
                  </a:lnTo>
                  <a:lnTo>
                    <a:pt x="779" y="14"/>
                  </a:lnTo>
                  <a:lnTo>
                    <a:pt x="780" y="15"/>
                  </a:lnTo>
                  <a:lnTo>
                    <a:pt x="782" y="15"/>
                  </a:lnTo>
                  <a:lnTo>
                    <a:pt x="783" y="17"/>
                  </a:lnTo>
                  <a:lnTo>
                    <a:pt x="784" y="17"/>
                  </a:lnTo>
                  <a:lnTo>
                    <a:pt x="785" y="19"/>
                  </a:lnTo>
                  <a:lnTo>
                    <a:pt x="786" y="17"/>
                  </a:lnTo>
                  <a:lnTo>
                    <a:pt x="788" y="15"/>
                  </a:lnTo>
                  <a:lnTo>
                    <a:pt x="789" y="16"/>
                  </a:lnTo>
                  <a:lnTo>
                    <a:pt x="790" y="18"/>
                  </a:lnTo>
                  <a:lnTo>
                    <a:pt x="791" y="19"/>
                  </a:lnTo>
                  <a:lnTo>
                    <a:pt x="793" y="18"/>
                  </a:lnTo>
                  <a:lnTo>
                    <a:pt x="794" y="19"/>
                  </a:lnTo>
                  <a:lnTo>
                    <a:pt x="795" y="19"/>
                  </a:lnTo>
                  <a:lnTo>
                    <a:pt x="796" y="18"/>
                  </a:lnTo>
                  <a:lnTo>
                    <a:pt x="797" y="18"/>
                  </a:lnTo>
                  <a:lnTo>
                    <a:pt x="799" y="18"/>
                  </a:lnTo>
                  <a:lnTo>
                    <a:pt x="800" y="18"/>
                  </a:lnTo>
                  <a:lnTo>
                    <a:pt x="801" y="17"/>
                  </a:lnTo>
                  <a:lnTo>
                    <a:pt x="802" y="17"/>
                  </a:lnTo>
                  <a:lnTo>
                    <a:pt x="803" y="16"/>
                  </a:lnTo>
                  <a:lnTo>
                    <a:pt x="805" y="18"/>
                  </a:lnTo>
                  <a:lnTo>
                    <a:pt x="806" y="19"/>
                  </a:lnTo>
                  <a:lnTo>
                    <a:pt x="807" y="18"/>
                  </a:lnTo>
                  <a:lnTo>
                    <a:pt x="808" y="17"/>
                  </a:lnTo>
                  <a:lnTo>
                    <a:pt x="810" y="17"/>
                  </a:lnTo>
                  <a:lnTo>
                    <a:pt x="811" y="16"/>
                  </a:lnTo>
                  <a:lnTo>
                    <a:pt x="812" y="15"/>
                  </a:lnTo>
                  <a:lnTo>
                    <a:pt x="813" y="14"/>
                  </a:lnTo>
                  <a:lnTo>
                    <a:pt x="814" y="15"/>
                  </a:lnTo>
                  <a:lnTo>
                    <a:pt x="816" y="15"/>
                  </a:lnTo>
                  <a:lnTo>
                    <a:pt x="817" y="16"/>
                  </a:lnTo>
                  <a:lnTo>
                    <a:pt x="818" y="16"/>
                  </a:lnTo>
                  <a:lnTo>
                    <a:pt x="819" y="15"/>
                  </a:lnTo>
                  <a:lnTo>
                    <a:pt x="820" y="15"/>
                  </a:lnTo>
                  <a:lnTo>
                    <a:pt x="822" y="15"/>
                  </a:lnTo>
                  <a:lnTo>
                    <a:pt x="823" y="17"/>
                  </a:lnTo>
                  <a:lnTo>
                    <a:pt x="824" y="17"/>
                  </a:lnTo>
                  <a:lnTo>
                    <a:pt x="825" y="17"/>
                  </a:lnTo>
                  <a:lnTo>
                    <a:pt x="827" y="17"/>
                  </a:lnTo>
                  <a:lnTo>
                    <a:pt x="828" y="19"/>
                  </a:lnTo>
                  <a:lnTo>
                    <a:pt x="829" y="22"/>
                  </a:lnTo>
                  <a:lnTo>
                    <a:pt x="830" y="28"/>
                  </a:lnTo>
                  <a:lnTo>
                    <a:pt x="831" y="38"/>
                  </a:lnTo>
                  <a:lnTo>
                    <a:pt x="833" y="57"/>
                  </a:lnTo>
                  <a:lnTo>
                    <a:pt x="834" y="86"/>
                  </a:lnTo>
                  <a:lnTo>
                    <a:pt x="835" y="126"/>
                  </a:lnTo>
                  <a:lnTo>
                    <a:pt x="836" y="181"/>
                  </a:lnTo>
                  <a:lnTo>
                    <a:pt x="838" y="240"/>
                  </a:lnTo>
                  <a:lnTo>
                    <a:pt x="839" y="307"/>
                  </a:lnTo>
                  <a:lnTo>
                    <a:pt x="840" y="363"/>
                  </a:lnTo>
                  <a:lnTo>
                    <a:pt x="841" y="404"/>
                  </a:lnTo>
                  <a:lnTo>
                    <a:pt x="842" y="417"/>
                  </a:lnTo>
                  <a:lnTo>
                    <a:pt x="844" y="406"/>
                  </a:lnTo>
                  <a:lnTo>
                    <a:pt x="845" y="365"/>
                  </a:lnTo>
                  <a:lnTo>
                    <a:pt x="846" y="302"/>
                  </a:lnTo>
                  <a:lnTo>
                    <a:pt x="847" y="232"/>
                  </a:lnTo>
                  <a:lnTo>
                    <a:pt x="848" y="167"/>
                  </a:lnTo>
                  <a:lnTo>
                    <a:pt x="850" y="114"/>
                  </a:lnTo>
                  <a:lnTo>
                    <a:pt x="851" y="75"/>
                  </a:lnTo>
                  <a:lnTo>
                    <a:pt x="852" y="50"/>
                  </a:lnTo>
                  <a:lnTo>
                    <a:pt x="853" y="36"/>
                  </a:lnTo>
                  <a:lnTo>
                    <a:pt x="855" y="29"/>
                  </a:lnTo>
                  <a:lnTo>
                    <a:pt x="856" y="24"/>
                  </a:lnTo>
                  <a:lnTo>
                    <a:pt x="857" y="23"/>
                  </a:lnTo>
                  <a:lnTo>
                    <a:pt x="858" y="21"/>
                  </a:lnTo>
                  <a:lnTo>
                    <a:pt x="859" y="20"/>
                  </a:lnTo>
                  <a:lnTo>
                    <a:pt x="861" y="20"/>
                  </a:lnTo>
                  <a:lnTo>
                    <a:pt x="862" y="22"/>
                  </a:lnTo>
                  <a:lnTo>
                    <a:pt x="863" y="24"/>
                  </a:lnTo>
                  <a:lnTo>
                    <a:pt x="864" y="24"/>
                  </a:lnTo>
                  <a:lnTo>
                    <a:pt x="865" y="26"/>
                  </a:lnTo>
                  <a:lnTo>
                    <a:pt x="867" y="28"/>
                  </a:lnTo>
                  <a:lnTo>
                    <a:pt x="868" y="29"/>
                  </a:lnTo>
                  <a:lnTo>
                    <a:pt x="869" y="28"/>
                  </a:lnTo>
                  <a:lnTo>
                    <a:pt x="870" y="27"/>
                  </a:lnTo>
                  <a:lnTo>
                    <a:pt x="872" y="26"/>
                  </a:lnTo>
                  <a:lnTo>
                    <a:pt x="873" y="24"/>
                  </a:lnTo>
                  <a:lnTo>
                    <a:pt x="874" y="22"/>
                  </a:lnTo>
                  <a:lnTo>
                    <a:pt x="875" y="22"/>
                  </a:lnTo>
                  <a:lnTo>
                    <a:pt x="876" y="22"/>
                  </a:lnTo>
                  <a:lnTo>
                    <a:pt x="878" y="23"/>
                  </a:lnTo>
                  <a:lnTo>
                    <a:pt x="879" y="22"/>
                  </a:lnTo>
                  <a:lnTo>
                    <a:pt x="880" y="21"/>
                  </a:lnTo>
                  <a:lnTo>
                    <a:pt x="881" y="20"/>
                  </a:lnTo>
                  <a:lnTo>
                    <a:pt x="883" y="22"/>
                  </a:lnTo>
                  <a:lnTo>
                    <a:pt x="884" y="22"/>
                  </a:lnTo>
                  <a:lnTo>
                    <a:pt x="885" y="22"/>
                  </a:lnTo>
                  <a:lnTo>
                    <a:pt x="886" y="21"/>
                  </a:lnTo>
                  <a:lnTo>
                    <a:pt x="887" y="19"/>
                  </a:lnTo>
                  <a:lnTo>
                    <a:pt x="889" y="19"/>
                  </a:lnTo>
                  <a:lnTo>
                    <a:pt x="890" y="20"/>
                  </a:lnTo>
                  <a:lnTo>
                    <a:pt x="891" y="21"/>
                  </a:lnTo>
                  <a:lnTo>
                    <a:pt x="892" y="21"/>
                  </a:lnTo>
                  <a:lnTo>
                    <a:pt x="893" y="18"/>
                  </a:lnTo>
                  <a:lnTo>
                    <a:pt x="895" y="18"/>
                  </a:lnTo>
                  <a:lnTo>
                    <a:pt x="896" y="19"/>
                  </a:lnTo>
                  <a:lnTo>
                    <a:pt x="897" y="21"/>
                  </a:lnTo>
                  <a:lnTo>
                    <a:pt x="898" y="22"/>
                  </a:lnTo>
                  <a:lnTo>
                    <a:pt x="900" y="22"/>
                  </a:lnTo>
                  <a:lnTo>
                    <a:pt x="901" y="20"/>
                  </a:lnTo>
                  <a:lnTo>
                    <a:pt x="902" y="19"/>
                  </a:lnTo>
                  <a:lnTo>
                    <a:pt x="903" y="19"/>
                  </a:lnTo>
                  <a:lnTo>
                    <a:pt x="904" y="19"/>
                  </a:lnTo>
                  <a:lnTo>
                    <a:pt x="906" y="19"/>
                  </a:lnTo>
                  <a:lnTo>
                    <a:pt x="907" y="21"/>
                  </a:lnTo>
                  <a:lnTo>
                    <a:pt x="908" y="22"/>
                  </a:lnTo>
                  <a:lnTo>
                    <a:pt x="909" y="21"/>
                  </a:lnTo>
                  <a:lnTo>
                    <a:pt x="910" y="20"/>
                  </a:lnTo>
                  <a:lnTo>
                    <a:pt x="912" y="20"/>
                  </a:lnTo>
                  <a:lnTo>
                    <a:pt x="913" y="20"/>
                  </a:lnTo>
                  <a:lnTo>
                    <a:pt x="914" y="19"/>
                  </a:lnTo>
                  <a:lnTo>
                    <a:pt x="915" y="19"/>
                  </a:lnTo>
                  <a:lnTo>
                    <a:pt x="917" y="19"/>
                  </a:lnTo>
                  <a:lnTo>
                    <a:pt x="918" y="20"/>
                  </a:lnTo>
                  <a:lnTo>
                    <a:pt x="919" y="21"/>
                  </a:lnTo>
                  <a:lnTo>
                    <a:pt x="920" y="22"/>
                  </a:lnTo>
                  <a:lnTo>
                    <a:pt x="921" y="22"/>
                  </a:lnTo>
                  <a:lnTo>
                    <a:pt x="923" y="21"/>
                  </a:lnTo>
                  <a:lnTo>
                    <a:pt x="924" y="23"/>
                  </a:lnTo>
                  <a:lnTo>
                    <a:pt x="925" y="25"/>
                  </a:lnTo>
                  <a:lnTo>
                    <a:pt x="926" y="26"/>
                  </a:lnTo>
                  <a:lnTo>
                    <a:pt x="928" y="26"/>
                  </a:lnTo>
                  <a:lnTo>
                    <a:pt x="929" y="24"/>
                  </a:lnTo>
                  <a:lnTo>
                    <a:pt x="930" y="23"/>
                  </a:lnTo>
                  <a:lnTo>
                    <a:pt x="931" y="23"/>
                  </a:lnTo>
                  <a:lnTo>
                    <a:pt x="932" y="23"/>
                  </a:lnTo>
                  <a:lnTo>
                    <a:pt x="934" y="23"/>
                  </a:lnTo>
                  <a:lnTo>
                    <a:pt x="935" y="21"/>
                  </a:lnTo>
                  <a:lnTo>
                    <a:pt x="936" y="20"/>
                  </a:lnTo>
                  <a:lnTo>
                    <a:pt x="937" y="19"/>
                  </a:lnTo>
                  <a:lnTo>
                    <a:pt x="938" y="18"/>
                  </a:lnTo>
                  <a:lnTo>
                    <a:pt x="940" y="17"/>
                  </a:lnTo>
                  <a:lnTo>
                    <a:pt x="941" y="18"/>
                  </a:lnTo>
                  <a:lnTo>
                    <a:pt x="942" y="17"/>
                  </a:lnTo>
                  <a:lnTo>
                    <a:pt x="943" y="17"/>
                  </a:lnTo>
                  <a:lnTo>
                    <a:pt x="945" y="17"/>
                  </a:lnTo>
                  <a:lnTo>
                    <a:pt x="946" y="19"/>
                  </a:lnTo>
                  <a:lnTo>
                    <a:pt x="947" y="21"/>
                  </a:lnTo>
                  <a:lnTo>
                    <a:pt x="948" y="22"/>
                  </a:lnTo>
                  <a:lnTo>
                    <a:pt x="949" y="23"/>
                  </a:lnTo>
                  <a:lnTo>
                    <a:pt x="951" y="25"/>
                  </a:lnTo>
                  <a:lnTo>
                    <a:pt x="952" y="27"/>
                  </a:lnTo>
                  <a:lnTo>
                    <a:pt x="953" y="29"/>
                  </a:lnTo>
                  <a:lnTo>
                    <a:pt x="954" y="29"/>
                  </a:lnTo>
                  <a:lnTo>
                    <a:pt x="955" y="28"/>
                  </a:lnTo>
                  <a:lnTo>
                    <a:pt x="957" y="27"/>
                  </a:lnTo>
                  <a:lnTo>
                    <a:pt x="958" y="27"/>
                  </a:lnTo>
                  <a:lnTo>
                    <a:pt x="959" y="26"/>
                  </a:lnTo>
                  <a:lnTo>
                    <a:pt x="960" y="25"/>
                  </a:lnTo>
                  <a:lnTo>
                    <a:pt x="962" y="25"/>
                  </a:lnTo>
                  <a:lnTo>
                    <a:pt x="963" y="25"/>
                  </a:lnTo>
                  <a:lnTo>
                    <a:pt x="964" y="25"/>
                  </a:lnTo>
                  <a:lnTo>
                    <a:pt x="965" y="28"/>
                  </a:lnTo>
                  <a:lnTo>
                    <a:pt x="966" y="36"/>
                  </a:lnTo>
                  <a:lnTo>
                    <a:pt x="968" y="50"/>
                  </a:lnTo>
                  <a:lnTo>
                    <a:pt x="969" y="76"/>
                  </a:lnTo>
                  <a:lnTo>
                    <a:pt x="970" y="115"/>
                  </a:lnTo>
                  <a:lnTo>
                    <a:pt x="971" y="180"/>
                  </a:lnTo>
                  <a:lnTo>
                    <a:pt x="973" y="277"/>
                  </a:lnTo>
                  <a:lnTo>
                    <a:pt x="974" y="409"/>
                  </a:lnTo>
                  <a:lnTo>
                    <a:pt x="975" y="572"/>
                  </a:lnTo>
                  <a:lnTo>
                    <a:pt x="976" y="758"/>
                  </a:lnTo>
                  <a:lnTo>
                    <a:pt x="977" y="951"/>
                  </a:lnTo>
                  <a:lnTo>
                    <a:pt x="979" y="1134"/>
                  </a:lnTo>
                  <a:lnTo>
                    <a:pt x="980" y="1278"/>
                  </a:lnTo>
                  <a:lnTo>
                    <a:pt x="981" y="1351"/>
                  </a:lnTo>
                  <a:lnTo>
                    <a:pt x="982" y="1345"/>
                  </a:lnTo>
                  <a:lnTo>
                    <a:pt x="983" y="1253"/>
                  </a:lnTo>
                  <a:lnTo>
                    <a:pt x="985" y="1083"/>
                  </a:lnTo>
                  <a:lnTo>
                    <a:pt x="986" y="866"/>
                  </a:lnTo>
                  <a:lnTo>
                    <a:pt x="987" y="651"/>
                  </a:lnTo>
                  <a:lnTo>
                    <a:pt x="988" y="458"/>
                  </a:lnTo>
                  <a:lnTo>
                    <a:pt x="990" y="304"/>
                  </a:lnTo>
                  <a:lnTo>
                    <a:pt x="991" y="191"/>
                  </a:lnTo>
                  <a:lnTo>
                    <a:pt x="992" y="119"/>
                  </a:lnTo>
                  <a:lnTo>
                    <a:pt x="993" y="77"/>
                  </a:lnTo>
                  <a:lnTo>
                    <a:pt x="994" y="52"/>
                  </a:lnTo>
                  <a:lnTo>
                    <a:pt x="996" y="38"/>
                  </a:lnTo>
                  <a:lnTo>
                    <a:pt x="997" y="32"/>
                  </a:lnTo>
                  <a:lnTo>
                    <a:pt x="998" y="28"/>
                  </a:lnTo>
                  <a:lnTo>
                    <a:pt x="999" y="28"/>
                  </a:lnTo>
                  <a:lnTo>
                    <a:pt x="1000" y="28"/>
                  </a:lnTo>
                  <a:lnTo>
                    <a:pt x="1002" y="27"/>
                  </a:lnTo>
                  <a:lnTo>
                    <a:pt x="1003" y="27"/>
                  </a:lnTo>
                  <a:lnTo>
                    <a:pt x="1004" y="28"/>
                  </a:lnTo>
                  <a:lnTo>
                    <a:pt x="1005" y="28"/>
                  </a:lnTo>
                  <a:lnTo>
                    <a:pt x="1007" y="26"/>
                  </a:lnTo>
                  <a:lnTo>
                    <a:pt x="1008" y="24"/>
                  </a:lnTo>
                  <a:lnTo>
                    <a:pt x="1009" y="23"/>
                  </a:lnTo>
                  <a:lnTo>
                    <a:pt x="1010" y="23"/>
                  </a:lnTo>
                  <a:lnTo>
                    <a:pt x="1011" y="23"/>
                  </a:lnTo>
                  <a:lnTo>
                    <a:pt x="1013" y="22"/>
                  </a:lnTo>
                  <a:lnTo>
                    <a:pt x="1014" y="22"/>
                  </a:lnTo>
                  <a:lnTo>
                    <a:pt x="1015" y="23"/>
                  </a:lnTo>
                  <a:lnTo>
                    <a:pt x="1016" y="23"/>
                  </a:lnTo>
                  <a:lnTo>
                    <a:pt x="1018" y="24"/>
                  </a:lnTo>
                  <a:lnTo>
                    <a:pt x="1019" y="25"/>
                  </a:lnTo>
                  <a:lnTo>
                    <a:pt x="1020" y="24"/>
                  </a:lnTo>
                  <a:lnTo>
                    <a:pt x="1021" y="25"/>
                  </a:lnTo>
                  <a:lnTo>
                    <a:pt x="1022" y="25"/>
                  </a:lnTo>
                  <a:lnTo>
                    <a:pt x="1024" y="25"/>
                  </a:lnTo>
                  <a:lnTo>
                    <a:pt x="1025" y="25"/>
                  </a:lnTo>
                  <a:lnTo>
                    <a:pt x="1026" y="25"/>
                  </a:lnTo>
                  <a:lnTo>
                    <a:pt x="1027" y="25"/>
                  </a:lnTo>
                  <a:lnTo>
                    <a:pt x="1028" y="25"/>
                  </a:lnTo>
                  <a:lnTo>
                    <a:pt x="1030" y="25"/>
                  </a:lnTo>
                  <a:lnTo>
                    <a:pt x="1031" y="25"/>
                  </a:lnTo>
                  <a:lnTo>
                    <a:pt x="1032" y="25"/>
                  </a:lnTo>
                  <a:lnTo>
                    <a:pt x="1033" y="26"/>
                  </a:lnTo>
                  <a:lnTo>
                    <a:pt x="1035" y="27"/>
                  </a:lnTo>
                  <a:lnTo>
                    <a:pt x="1036" y="28"/>
                  </a:lnTo>
                  <a:lnTo>
                    <a:pt x="1037" y="29"/>
                  </a:lnTo>
                  <a:lnTo>
                    <a:pt x="1038" y="29"/>
                  </a:lnTo>
                  <a:lnTo>
                    <a:pt x="1039" y="28"/>
                  </a:lnTo>
                  <a:lnTo>
                    <a:pt x="1041" y="27"/>
                  </a:lnTo>
                  <a:lnTo>
                    <a:pt x="1042" y="26"/>
                  </a:lnTo>
                  <a:lnTo>
                    <a:pt x="1043" y="26"/>
                  </a:lnTo>
                  <a:lnTo>
                    <a:pt x="1044" y="25"/>
                  </a:lnTo>
                  <a:lnTo>
                    <a:pt x="1045" y="26"/>
                  </a:lnTo>
                  <a:lnTo>
                    <a:pt x="1047" y="26"/>
                  </a:lnTo>
                  <a:lnTo>
                    <a:pt x="1048" y="25"/>
                  </a:lnTo>
                  <a:lnTo>
                    <a:pt x="1049" y="24"/>
                  </a:lnTo>
                  <a:lnTo>
                    <a:pt x="1050" y="24"/>
                  </a:lnTo>
                  <a:lnTo>
                    <a:pt x="1052" y="24"/>
                  </a:lnTo>
                  <a:lnTo>
                    <a:pt x="1053" y="24"/>
                  </a:lnTo>
                  <a:lnTo>
                    <a:pt x="1054" y="24"/>
                  </a:lnTo>
                  <a:lnTo>
                    <a:pt x="1055" y="24"/>
                  </a:lnTo>
                  <a:lnTo>
                    <a:pt x="1056" y="25"/>
                  </a:lnTo>
                  <a:lnTo>
                    <a:pt x="1058" y="26"/>
                  </a:lnTo>
                  <a:lnTo>
                    <a:pt x="1059" y="25"/>
                  </a:lnTo>
                  <a:lnTo>
                    <a:pt x="1060" y="25"/>
                  </a:lnTo>
                  <a:lnTo>
                    <a:pt x="1061" y="24"/>
                  </a:lnTo>
                  <a:lnTo>
                    <a:pt x="1062" y="24"/>
                  </a:lnTo>
                  <a:lnTo>
                    <a:pt x="1064" y="25"/>
                  </a:lnTo>
                  <a:lnTo>
                    <a:pt x="1065" y="26"/>
                  </a:lnTo>
                  <a:lnTo>
                    <a:pt x="1066" y="26"/>
                  </a:lnTo>
                  <a:lnTo>
                    <a:pt x="1067" y="25"/>
                  </a:lnTo>
                  <a:lnTo>
                    <a:pt x="1069" y="24"/>
                  </a:lnTo>
                  <a:lnTo>
                    <a:pt x="1070" y="25"/>
                  </a:lnTo>
                  <a:lnTo>
                    <a:pt x="1071" y="25"/>
                  </a:lnTo>
                  <a:lnTo>
                    <a:pt x="1072" y="26"/>
                  </a:lnTo>
                  <a:lnTo>
                    <a:pt x="1073" y="27"/>
                  </a:lnTo>
                  <a:lnTo>
                    <a:pt x="1075" y="29"/>
                  </a:lnTo>
                  <a:lnTo>
                    <a:pt x="1076" y="33"/>
                  </a:lnTo>
                  <a:lnTo>
                    <a:pt x="1077" y="37"/>
                  </a:lnTo>
                  <a:lnTo>
                    <a:pt x="1078" y="42"/>
                  </a:lnTo>
                  <a:lnTo>
                    <a:pt x="1080" y="46"/>
                  </a:lnTo>
                  <a:lnTo>
                    <a:pt x="1081" y="50"/>
                  </a:lnTo>
                  <a:lnTo>
                    <a:pt x="1082" y="53"/>
                  </a:lnTo>
                  <a:lnTo>
                    <a:pt x="1083" y="54"/>
                  </a:lnTo>
                  <a:lnTo>
                    <a:pt x="1084" y="54"/>
                  </a:lnTo>
                  <a:lnTo>
                    <a:pt x="1086" y="54"/>
                  </a:lnTo>
                  <a:lnTo>
                    <a:pt x="1087" y="52"/>
                  </a:lnTo>
                  <a:lnTo>
                    <a:pt x="1088" y="50"/>
                  </a:lnTo>
                  <a:lnTo>
                    <a:pt x="1089" y="46"/>
                  </a:lnTo>
                  <a:lnTo>
                    <a:pt x="1090" y="44"/>
                  </a:lnTo>
                  <a:lnTo>
                    <a:pt x="1092" y="40"/>
                  </a:lnTo>
                  <a:lnTo>
                    <a:pt x="1093" y="37"/>
                  </a:lnTo>
                  <a:lnTo>
                    <a:pt x="1094" y="36"/>
                  </a:lnTo>
                  <a:lnTo>
                    <a:pt x="1095" y="35"/>
                  </a:lnTo>
                  <a:lnTo>
                    <a:pt x="1097" y="32"/>
                  </a:lnTo>
                  <a:lnTo>
                    <a:pt x="1098" y="29"/>
                  </a:lnTo>
                  <a:lnTo>
                    <a:pt x="1099" y="27"/>
                  </a:lnTo>
                  <a:lnTo>
                    <a:pt x="1100" y="27"/>
                  </a:lnTo>
                  <a:lnTo>
                    <a:pt x="1101" y="28"/>
                  </a:lnTo>
                  <a:lnTo>
                    <a:pt x="1103" y="28"/>
                  </a:lnTo>
                  <a:lnTo>
                    <a:pt x="1104" y="28"/>
                  </a:lnTo>
                  <a:lnTo>
                    <a:pt x="1105" y="29"/>
                  </a:lnTo>
                  <a:lnTo>
                    <a:pt x="1106" y="32"/>
                  </a:lnTo>
                  <a:lnTo>
                    <a:pt x="1107" y="34"/>
                  </a:lnTo>
                  <a:lnTo>
                    <a:pt x="1109" y="34"/>
                  </a:lnTo>
                  <a:lnTo>
                    <a:pt x="1110" y="33"/>
                  </a:lnTo>
                  <a:lnTo>
                    <a:pt x="1111" y="33"/>
                  </a:lnTo>
                  <a:lnTo>
                    <a:pt x="1112" y="34"/>
                  </a:lnTo>
                  <a:lnTo>
                    <a:pt x="1114" y="33"/>
                  </a:lnTo>
                  <a:lnTo>
                    <a:pt x="1115" y="31"/>
                  </a:lnTo>
                  <a:lnTo>
                    <a:pt x="1116" y="29"/>
                  </a:lnTo>
                  <a:lnTo>
                    <a:pt x="1117" y="28"/>
                  </a:lnTo>
                  <a:lnTo>
                    <a:pt x="1118" y="27"/>
                  </a:lnTo>
                  <a:lnTo>
                    <a:pt x="1120" y="27"/>
                  </a:lnTo>
                  <a:lnTo>
                    <a:pt x="1121" y="26"/>
                  </a:lnTo>
                  <a:lnTo>
                    <a:pt x="1122" y="26"/>
                  </a:lnTo>
                  <a:lnTo>
                    <a:pt x="1123" y="24"/>
                  </a:lnTo>
                  <a:lnTo>
                    <a:pt x="1125" y="24"/>
                  </a:lnTo>
                  <a:lnTo>
                    <a:pt x="1126" y="23"/>
                  </a:lnTo>
                  <a:lnTo>
                    <a:pt x="1127" y="23"/>
                  </a:lnTo>
                  <a:lnTo>
                    <a:pt x="1128" y="23"/>
                  </a:lnTo>
                  <a:lnTo>
                    <a:pt x="1129" y="24"/>
                  </a:lnTo>
                  <a:lnTo>
                    <a:pt x="1131" y="26"/>
                  </a:lnTo>
                  <a:lnTo>
                    <a:pt x="1132" y="26"/>
                  </a:lnTo>
                  <a:lnTo>
                    <a:pt x="1133" y="26"/>
                  </a:lnTo>
                  <a:lnTo>
                    <a:pt x="1134" y="26"/>
                  </a:lnTo>
                  <a:lnTo>
                    <a:pt x="1135" y="26"/>
                  </a:lnTo>
                  <a:lnTo>
                    <a:pt x="1137" y="26"/>
                  </a:lnTo>
                  <a:lnTo>
                    <a:pt x="1138" y="27"/>
                  </a:lnTo>
                  <a:lnTo>
                    <a:pt x="1139" y="28"/>
                  </a:lnTo>
                  <a:lnTo>
                    <a:pt x="1140" y="27"/>
                  </a:lnTo>
                  <a:lnTo>
                    <a:pt x="1142" y="26"/>
                  </a:lnTo>
                  <a:lnTo>
                    <a:pt x="1143" y="27"/>
                  </a:lnTo>
                  <a:lnTo>
                    <a:pt x="1144" y="27"/>
                  </a:lnTo>
                  <a:lnTo>
                    <a:pt x="1145" y="27"/>
                  </a:lnTo>
                  <a:lnTo>
                    <a:pt x="1146" y="27"/>
                  </a:lnTo>
                  <a:lnTo>
                    <a:pt x="1148" y="26"/>
                  </a:lnTo>
                  <a:lnTo>
                    <a:pt x="1149" y="26"/>
                  </a:lnTo>
                  <a:lnTo>
                    <a:pt x="1150" y="25"/>
                  </a:lnTo>
                  <a:lnTo>
                    <a:pt x="1151" y="25"/>
                  </a:lnTo>
                  <a:lnTo>
                    <a:pt x="1152" y="25"/>
                  </a:lnTo>
                  <a:lnTo>
                    <a:pt x="1154" y="26"/>
                  </a:lnTo>
                  <a:lnTo>
                    <a:pt x="1155" y="27"/>
                  </a:lnTo>
                  <a:lnTo>
                    <a:pt x="1156" y="28"/>
                  </a:lnTo>
                  <a:lnTo>
                    <a:pt x="1157" y="28"/>
                  </a:lnTo>
                  <a:lnTo>
                    <a:pt x="1159" y="28"/>
                  </a:lnTo>
                  <a:lnTo>
                    <a:pt x="1160" y="27"/>
                  </a:lnTo>
                  <a:lnTo>
                    <a:pt x="1161" y="26"/>
                  </a:lnTo>
                  <a:lnTo>
                    <a:pt x="1162" y="25"/>
                  </a:lnTo>
                  <a:lnTo>
                    <a:pt x="1163" y="25"/>
                  </a:lnTo>
                  <a:lnTo>
                    <a:pt x="1165" y="26"/>
                  </a:lnTo>
                  <a:lnTo>
                    <a:pt x="1166" y="25"/>
                  </a:lnTo>
                  <a:lnTo>
                    <a:pt x="1167" y="26"/>
                  </a:lnTo>
                  <a:lnTo>
                    <a:pt x="1168" y="26"/>
                  </a:lnTo>
                  <a:lnTo>
                    <a:pt x="1170" y="26"/>
                  </a:lnTo>
                  <a:lnTo>
                    <a:pt x="1171" y="27"/>
                  </a:lnTo>
                  <a:lnTo>
                    <a:pt x="1172" y="28"/>
                  </a:lnTo>
                  <a:lnTo>
                    <a:pt x="1173" y="30"/>
                  </a:lnTo>
                  <a:lnTo>
                    <a:pt x="1174" y="31"/>
                  </a:lnTo>
                  <a:lnTo>
                    <a:pt x="1176" y="31"/>
                  </a:lnTo>
                  <a:lnTo>
                    <a:pt x="1177" y="32"/>
                  </a:lnTo>
                  <a:lnTo>
                    <a:pt x="1178" y="33"/>
                  </a:lnTo>
                  <a:lnTo>
                    <a:pt x="1179" y="35"/>
                  </a:lnTo>
                  <a:lnTo>
                    <a:pt x="1180" y="36"/>
                  </a:lnTo>
                  <a:lnTo>
                    <a:pt x="1182" y="38"/>
                  </a:lnTo>
                  <a:lnTo>
                    <a:pt x="1183" y="38"/>
                  </a:lnTo>
                  <a:lnTo>
                    <a:pt x="1184" y="38"/>
                  </a:lnTo>
                  <a:lnTo>
                    <a:pt x="1185" y="38"/>
                  </a:lnTo>
                  <a:lnTo>
                    <a:pt x="1187" y="36"/>
                  </a:lnTo>
                  <a:lnTo>
                    <a:pt x="1188" y="33"/>
                  </a:lnTo>
                  <a:lnTo>
                    <a:pt x="1189" y="31"/>
                  </a:lnTo>
                  <a:lnTo>
                    <a:pt x="1190" y="31"/>
                  </a:lnTo>
                  <a:lnTo>
                    <a:pt x="1191" y="31"/>
                  </a:lnTo>
                  <a:lnTo>
                    <a:pt x="1193" y="31"/>
                  </a:lnTo>
                  <a:lnTo>
                    <a:pt x="1194" y="30"/>
                  </a:lnTo>
                  <a:lnTo>
                    <a:pt x="1195" y="29"/>
                  </a:lnTo>
                  <a:lnTo>
                    <a:pt x="1196" y="29"/>
                  </a:lnTo>
                  <a:lnTo>
                    <a:pt x="1197" y="28"/>
                  </a:lnTo>
                  <a:lnTo>
                    <a:pt x="1199" y="27"/>
                  </a:lnTo>
                  <a:lnTo>
                    <a:pt x="1200" y="27"/>
                  </a:lnTo>
                  <a:lnTo>
                    <a:pt x="1201" y="27"/>
                  </a:lnTo>
                  <a:lnTo>
                    <a:pt x="1202" y="27"/>
                  </a:lnTo>
                  <a:lnTo>
                    <a:pt x="1204" y="27"/>
                  </a:lnTo>
                  <a:lnTo>
                    <a:pt x="1205" y="29"/>
                  </a:lnTo>
                  <a:lnTo>
                    <a:pt x="1206" y="29"/>
                  </a:lnTo>
                  <a:lnTo>
                    <a:pt x="1207" y="29"/>
                  </a:lnTo>
                  <a:lnTo>
                    <a:pt x="1208" y="28"/>
                  </a:lnTo>
                  <a:lnTo>
                    <a:pt x="1210" y="28"/>
                  </a:lnTo>
                  <a:lnTo>
                    <a:pt x="1211" y="29"/>
                  </a:lnTo>
                  <a:lnTo>
                    <a:pt x="1212" y="29"/>
                  </a:lnTo>
                  <a:lnTo>
                    <a:pt x="1213" y="29"/>
                  </a:lnTo>
                  <a:lnTo>
                    <a:pt x="1215" y="29"/>
                  </a:lnTo>
                  <a:lnTo>
                    <a:pt x="1216" y="30"/>
                  </a:lnTo>
                  <a:lnTo>
                    <a:pt x="1217" y="31"/>
                  </a:lnTo>
                  <a:lnTo>
                    <a:pt x="1218" y="31"/>
                  </a:lnTo>
                  <a:lnTo>
                    <a:pt x="1219" y="30"/>
                  </a:lnTo>
                  <a:lnTo>
                    <a:pt x="1221" y="30"/>
                  </a:lnTo>
                  <a:lnTo>
                    <a:pt x="1222" y="29"/>
                  </a:lnTo>
                  <a:lnTo>
                    <a:pt x="1223" y="29"/>
                  </a:lnTo>
                  <a:lnTo>
                    <a:pt x="1224" y="28"/>
                  </a:lnTo>
                  <a:lnTo>
                    <a:pt x="1225" y="30"/>
                  </a:lnTo>
                  <a:lnTo>
                    <a:pt x="1227" y="30"/>
                  </a:lnTo>
                  <a:lnTo>
                    <a:pt x="1228" y="30"/>
                  </a:lnTo>
                  <a:lnTo>
                    <a:pt x="1229" y="29"/>
                  </a:lnTo>
                  <a:lnTo>
                    <a:pt x="1230" y="29"/>
                  </a:lnTo>
                  <a:lnTo>
                    <a:pt x="1232" y="28"/>
                  </a:lnTo>
                  <a:lnTo>
                    <a:pt x="1233" y="30"/>
                  </a:lnTo>
                  <a:lnTo>
                    <a:pt x="1234" y="31"/>
                  </a:lnTo>
                  <a:lnTo>
                    <a:pt x="1235" y="31"/>
                  </a:lnTo>
                  <a:lnTo>
                    <a:pt x="1236" y="30"/>
                  </a:lnTo>
                  <a:lnTo>
                    <a:pt x="1238" y="29"/>
                  </a:lnTo>
                  <a:lnTo>
                    <a:pt x="1239" y="31"/>
                  </a:lnTo>
                  <a:lnTo>
                    <a:pt x="1240" y="32"/>
                  </a:lnTo>
                  <a:lnTo>
                    <a:pt x="1241" y="33"/>
                  </a:lnTo>
                  <a:lnTo>
                    <a:pt x="1242" y="33"/>
                  </a:lnTo>
                  <a:lnTo>
                    <a:pt x="1244" y="32"/>
                  </a:lnTo>
                  <a:lnTo>
                    <a:pt x="1245" y="31"/>
                  </a:lnTo>
                  <a:lnTo>
                    <a:pt x="1246" y="31"/>
                  </a:lnTo>
                  <a:lnTo>
                    <a:pt x="1247" y="33"/>
                  </a:lnTo>
                  <a:lnTo>
                    <a:pt x="1249" y="34"/>
                  </a:lnTo>
                  <a:lnTo>
                    <a:pt x="1250" y="34"/>
                  </a:lnTo>
                  <a:lnTo>
                    <a:pt x="1251" y="31"/>
                  </a:lnTo>
                  <a:lnTo>
                    <a:pt x="1252" y="31"/>
                  </a:lnTo>
                  <a:lnTo>
                    <a:pt x="1253" y="31"/>
                  </a:lnTo>
                  <a:lnTo>
                    <a:pt x="1255" y="32"/>
                  </a:lnTo>
                  <a:lnTo>
                    <a:pt x="1256" y="33"/>
                  </a:lnTo>
                  <a:lnTo>
                    <a:pt x="1257" y="33"/>
                  </a:lnTo>
                  <a:lnTo>
                    <a:pt x="1258" y="32"/>
                  </a:lnTo>
                  <a:lnTo>
                    <a:pt x="1260" y="30"/>
                  </a:lnTo>
                  <a:lnTo>
                    <a:pt x="1261" y="30"/>
                  </a:lnTo>
                  <a:lnTo>
                    <a:pt x="1262" y="31"/>
                  </a:lnTo>
                  <a:lnTo>
                    <a:pt x="1263" y="31"/>
                  </a:lnTo>
                  <a:lnTo>
                    <a:pt x="1264" y="32"/>
                  </a:lnTo>
                  <a:lnTo>
                    <a:pt x="1266" y="33"/>
                  </a:lnTo>
                  <a:lnTo>
                    <a:pt x="1267" y="35"/>
                  </a:lnTo>
                  <a:lnTo>
                    <a:pt x="1268" y="37"/>
                  </a:lnTo>
                  <a:lnTo>
                    <a:pt x="1269" y="40"/>
                  </a:lnTo>
                  <a:lnTo>
                    <a:pt x="1270" y="41"/>
                  </a:lnTo>
                  <a:lnTo>
                    <a:pt x="1272" y="41"/>
                  </a:lnTo>
                  <a:lnTo>
                    <a:pt x="1273" y="41"/>
                  </a:lnTo>
                  <a:lnTo>
                    <a:pt x="1274" y="41"/>
                  </a:lnTo>
                  <a:lnTo>
                    <a:pt x="1275" y="41"/>
                  </a:lnTo>
                  <a:lnTo>
                    <a:pt x="1277" y="41"/>
                  </a:lnTo>
                  <a:lnTo>
                    <a:pt x="1278" y="40"/>
                  </a:lnTo>
                  <a:lnTo>
                    <a:pt x="1279" y="40"/>
                  </a:lnTo>
                  <a:lnTo>
                    <a:pt x="1280" y="38"/>
                  </a:lnTo>
                  <a:lnTo>
                    <a:pt x="1281" y="35"/>
                  </a:lnTo>
                  <a:lnTo>
                    <a:pt x="1283" y="33"/>
                  </a:lnTo>
                  <a:lnTo>
                    <a:pt x="1284" y="34"/>
                  </a:lnTo>
                  <a:lnTo>
                    <a:pt x="1285" y="34"/>
                  </a:lnTo>
                  <a:lnTo>
                    <a:pt x="1286" y="34"/>
                  </a:lnTo>
                  <a:lnTo>
                    <a:pt x="1287" y="35"/>
                  </a:lnTo>
                  <a:lnTo>
                    <a:pt x="1289" y="35"/>
                  </a:lnTo>
                  <a:lnTo>
                    <a:pt x="1290" y="34"/>
                  </a:lnTo>
                  <a:lnTo>
                    <a:pt x="1291" y="32"/>
                  </a:lnTo>
                  <a:lnTo>
                    <a:pt x="1292" y="31"/>
                  </a:lnTo>
                  <a:lnTo>
                    <a:pt x="1294" y="32"/>
                  </a:lnTo>
                  <a:lnTo>
                    <a:pt x="1295" y="33"/>
                  </a:lnTo>
                  <a:lnTo>
                    <a:pt x="1296" y="34"/>
                  </a:lnTo>
                  <a:lnTo>
                    <a:pt x="1297" y="34"/>
                  </a:lnTo>
                  <a:lnTo>
                    <a:pt x="1298" y="34"/>
                  </a:lnTo>
                  <a:lnTo>
                    <a:pt x="1300" y="34"/>
                  </a:lnTo>
                  <a:lnTo>
                    <a:pt x="1301" y="34"/>
                  </a:lnTo>
                  <a:lnTo>
                    <a:pt x="1302" y="35"/>
                  </a:lnTo>
                  <a:lnTo>
                    <a:pt x="1303" y="34"/>
                  </a:lnTo>
                  <a:lnTo>
                    <a:pt x="1305" y="33"/>
                  </a:lnTo>
                  <a:lnTo>
                    <a:pt x="1306" y="33"/>
                  </a:lnTo>
                  <a:lnTo>
                    <a:pt x="1307" y="33"/>
                  </a:lnTo>
                  <a:lnTo>
                    <a:pt x="1308" y="33"/>
                  </a:lnTo>
                  <a:lnTo>
                    <a:pt x="1309" y="32"/>
                  </a:lnTo>
                  <a:lnTo>
                    <a:pt x="1311" y="32"/>
                  </a:lnTo>
                  <a:lnTo>
                    <a:pt x="1312" y="31"/>
                  </a:lnTo>
                  <a:lnTo>
                    <a:pt x="1313" y="30"/>
                  </a:lnTo>
                  <a:lnTo>
                    <a:pt x="1314" y="30"/>
                  </a:lnTo>
                  <a:lnTo>
                    <a:pt x="1315" y="31"/>
                  </a:lnTo>
                  <a:lnTo>
                    <a:pt x="1317" y="34"/>
                  </a:lnTo>
                  <a:lnTo>
                    <a:pt x="1318" y="35"/>
                  </a:lnTo>
                  <a:lnTo>
                    <a:pt x="1319" y="35"/>
                  </a:lnTo>
                  <a:lnTo>
                    <a:pt x="1320" y="34"/>
                  </a:lnTo>
                  <a:lnTo>
                    <a:pt x="1322" y="34"/>
                  </a:lnTo>
                  <a:lnTo>
                    <a:pt x="1323" y="34"/>
                  </a:lnTo>
                  <a:lnTo>
                    <a:pt x="1324" y="33"/>
                  </a:lnTo>
                  <a:lnTo>
                    <a:pt x="1325" y="33"/>
                  </a:lnTo>
                  <a:lnTo>
                    <a:pt x="1326" y="33"/>
                  </a:lnTo>
                  <a:lnTo>
                    <a:pt x="1328" y="33"/>
                  </a:lnTo>
                  <a:lnTo>
                    <a:pt x="1329" y="33"/>
                  </a:lnTo>
                  <a:lnTo>
                    <a:pt x="1330" y="34"/>
                  </a:lnTo>
                  <a:lnTo>
                    <a:pt x="1331" y="35"/>
                  </a:lnTo>
                  <a:lnTo>
                    <a:pt x="1332" y="34"/>
                  </a:lnTo>
                  <a:lnTo>
                    <a:pt x="1334" y="33"/>
                  </a:lnTo>
                  <a:lnTo>
                    <a:pt x="1335" y="32"/>
                  </a:lnTo>
                  <a:lnTo>
                    <a:pt x="1336" y="32"/>
                  </a:lnTo>
                  <a:lnTo>
                    <a:pt x="1337" y="31"/>
                  </a:lnTo>
                  <a:lnTo>
                    <a:pt x="1339" y="31"/>
                  </a:lnTo>
                  <a:lnTo>
                    <a:pt x="1340" y="32"/>
                  </a:lnTo>
                  <a:lnTo>
                    <a:pt x="1341" y="33"/>
                  </a:lnTo>
                  <a:lnTo>
                    <a:pt x="1342" y="33"/>
                  </a:lnTo>
                  <a:lnTo>
                    <a:pt x="1343" y="34"/>
                  </a:lnTo>
                  <a:lnTo>
                    <a:pt x="1345" y="34"/>
                  </a:lnTo>
                  <a:lnTo>
                    <a:pt x="1346" y="34"/>
                  </a:lnTo>
                  <a:lnTo>
                    <a:pt x="1347" y="34"/>
                  </a:lnTo>
                  <a:lnTo>
                    <a:pt x="1348" y="35"/>
                  </a:lnTo>
                  <a:lnTo>
                    <a:pt x="1349" y="36"/>
                  </a:lnTo>
                  <a:lnTo>
                    <a:pt x="1351" y="38"/>
                  </a:lnTo>
                  <a:lnTo>
                    <a:pt x="1352" y="39"/>
                  </a:lnTo>
                  <a:lnTo>
                    <a:pt x="1353" y="40"/>
                  </a:lnTo>
                  <a:lnTo>
                    <a:pt x="1354" y="40"/>
                  </a:lnTo>
                  <a:lnTo>
                    <a:pt x="1356" y="39"/>
                  </a:lnTo>
                  <a:lnTo>
                    <a:pt x="1357" y="38"/>
                  </a:lnTo>
                  <a:lnTo>
                    <a:pt x="1358" y="38"/>
                  </a:lnTo>
                  <a:lnTo>
                    <a:pt x="1359" y="38"/>
                  </a:lnTo>
                  <a:lnTo>
                    <a:pt x="1360" y="38"/>
                  </a:lnTo>
                  <a:lnTo>
                    <a:pt x="1362" y="37"/>
                  </a:lnTo>
                  <a:lnTo>
                    <a:pt x="1363" y="37"/>
                  </a:lnTo>
                  <a:lnTo>
                    <a:pt x="1364" y="37"/>
                  </a:lnTo>
                  <a:lnTo>
                    <a:pt x="1365" y="36"/>
                  </a:lnTo>
                  <a:lnTo>
                    <a:pt x="1367" y="36"/>
                  </a:lnTo>
                  <a:lnTo>
                    <a:pt x="1368" y="36"/>
                  </a:lnTo>
                  <a:lnTo>
                    <a:pt x="1369" y="36"/>
                  </a:lnTo>
                  <a:lnTo>
                    <a:pt x="1370" y="35"/>
                  </a:lnTo>
                  <a:lnTo>
                    <a:pt x="1371" y="35"/>
                  </a:lnTo>
                  <a:lnTo>
                    <a:pt x="1373" y="35"/>
                  </a:lnTo>
                  <a:lnTo>
                    <a:pt x="1374" y="35"/>
                  </a:lnTo>
                  <a:lnTo>
                    <a:pt x="1375" y="35"/>
                  </a:lnTo>
                  <a:lnTo>
                    <a:pt x="1376" y="33"/>
                  </a:lnTo>
                  <a:lnTo>
                    <a:pt x="1377" y="33"/>
                  </a:lnTo>
                  <a:lnTo>
                    <a:pt x="1379" y="35"/>
                  </a:lnTo>
                  <a:lnTo>
                    <a:pt x="1380" y="37"/>
                  </a:lnTo>
                  <a:lnTo>
                    <a:pt x="1381" y="37"/>
                  </a:lnTo>
                  <a:lnTo>
                    <a:pt x="1382" y="37"/>
                  </a:lnTo>
                  <a:lnTo>
                    <a:pt x="1384" y="36"/>
                  </a:lnTo>
                  <a:lnTo>
                    <a:pt x="1385" y="37"/>
                  </a:lnTo>
                  <a:lnTo>
                    <a:pt x="1386" y="38"/>
                  </a:lnTo>
                  <a:lnTo>
                    <a:pt x="1387" y="37"/>
                  </a:lnTo>
                  <a:lnTo>
                    <a:pt x="1388" y="37"/>
                  </a:lnTo>
                  <a:lnTo>
                    <a:pt x="1390" y="39"/>
                  </a:lnTo>
                  <a:lnTo>
                    <a:pt x="1391" y="39"/>
                  </a:lnTo>
                  <a:lnTo>
                    <a:pt x="1392" y="38"/>
                  </a:lnTo>
                  <a:lnTo>
                    <a:pt x="1393" y="38"/>
                  </a:lnTo>
                  <a:lnTo>
                    <a:pt x="1394" y="40"/>
                  </a:lnTo>
                  <a:lnTo>
                    <a:pt x="1396" y="40"/>
                  </a:lnTo>
                  <a:lnTo>
                    <a:pt x="1397" y="41"/>
                  </a:lnTo>
                  <a:lnTo>
                    <a:pt x="1398" y="41"/>
                  </a:lnTo>
                  <a:lnTo>
                    <a:pt x="1399" y="41"/>
                  </a:lnTo>
                  <a:lnTo>
                    <a:pt x="1401" y="41"/>
                  </a:lnTo>
                  <a:lnTo>
                    <a:pt x="1402" y="41"/>
                  </a:lnTo>
                  <a:lnTo>
                    <a:pt x="1403" y="42"/>
                  </a:lnTo>
                  <a:lnTo>
                    <a:pt x="1404" y="43"/>
                  </a:lnTo>
                  <a:lnTo>
                    <a:pt x="1405" y="46"/>
                  </a:lnTo>
                  <a:lnTo>
                    <a:pt x="1407" y="48"/>
                  </a:lnTo>
                  <a:lnTo>
                    <a:pt x="1408" y="54"/>
                  </a:lnTo>
                  <a:lnTo>
                    <a:pt x="1409" y="69"/>
                  </a:lnTo>
                  <a:lnTo>
                    <a:pt x="1410" y="90"/>
                  </a:lnTo>
                  <a:lnTo>
                    <a:pt x="1412" y="122"/>
                  </a:lnTo>
                  <a:lnTo>
                    <a:pt x="1413" y="171"/>
                  </a:lnTo>
                  <a:lnTo>
                    <a:pt x="1414" y="238"/>
                  </a:lnTo>
                  <a:lnTo>
                    <a:pt x="1415" y="324"/>
                  </a:lnTo>
                  <a:lnTo>
                    <a:pt x="1416" y="426"/>
                  </a:lnTo>
                  <a:lnTo>
                    <a:pt x="1418" y="551"/>
                  </a:lnTo>
                  <a:lnTo>
                    <a:pt x="1419" y="688"/>
                  </a:lnTo>
                  <a:lnTo>
                    <a:pt x="1420" y="826"/>
                  </a:lnTo>
                  <a:lnTo>
                    <a:pt x="1421" y="950"/>
                  </a:lnTo>
                  <a:lnTo>
                    <a:pt x="1422" y="1041"/>
                  </a:lnTo>
                  <a:lnTo>
                    <a:pt x="1424" y="1090"/>
                  </a:lnTo>
                  <a:lnTo>
                    <a:pt x="1425" y="1074"/>
                  </a:lnTo>
                  <a:lnTo>
                    <a:pt x="1426" y="1001"/>
                  </a:lnTo>
                  <a:lnTo>
                    <a:pt x="1427" y="880"/>
                  </a:lnTo>
                  <a:lnTo>
                    <a:pt x="1429" y="729"/>
                  </a:lnTo>
                  <a:lnTo>
                    <a:pt x="1430" y="572"/>
                  </a:lnTo>
                  <a:lnTo>
                    <a:pt x="1431" y="423"/>
                  </a:lnTo>
                  <a:lnTo>
                    <a:pt x="1432" y="298"/>
                  </a:lnTo>
                  <a:lnTo>
                    <a:pt x="1433" y="207"/>
                  </a:lnTo>
                  <a:lnTo>
                    <a:pt x="1435" y="142"/>
                  </a:lnTo>
                  <a:lnTo>
                    <a:pt x="1436" y="101"/>
                  </a:lnTo>
                  <a:lnTo>
                    <a:pt x="1437" y="76"/>
                  </a:lnTo>
                  <a:lnTo>
                    <a:pt x="1438" y="63"/>
                  </a:lnTo>
                  <a:lnTo>
                    <a:pt x="1439" y="54"/>
                  </a:lnTo>
                  <a:lnTo>
                    <a:pt x="1441" y="48"/>
                  </a:lnTo>
                  <a:lnTo>
                    <a:pt x="1442" y="45"/>
                  </a:lnTo>
                  <a:lnTo>
                    <a:pt x="1443" y="44"/>
                  </a:lnTo>
                  <a:lnTo>
                    <a:pt x="1444" y="44"/>
                  </a:lnTo>
                  <a:lnTo>
                    <a:pt x="1446" y="47"/>
                  </a:lnTo>
                  <a:lnTo>
                    <a:pt x="1447" y="48"/>
                  </a:lnTo>
                  <a:lnTo>
                    <a:pt x="1448" y="52"/>
                  </a:lnTo>
                  <a:lnTo>
                    <a:pt x="1449" y="59"/>
                  </a:lnTo>
                  <a:lnTo>
                    <a:pt x="1450" y="74"/>
                  </a:lnTo>
                  <a:lnTo>
                    <a:pt x="1452" y="104"/>
                  </a:lnTo>
                  <a:lnTo>
                    <a:pt x="1453" y="147"/>
                  </a:lnTo>
                  <a:lnTo>
                    <a:pt x="1454" y="202"/>
                  </a:lnTo>
                  <a:lnTo>
                    <a:pt x="1455" y="278"/>
                  </a:lnTo>
                  <a:lnTo>
                    <a:pt x="1457" y="377"/>
                  </a:lnTo>
                  <a:lnTo>
                    <a:pt x="1458" y="485"/>
                  </a:lnTo>
                  <a:lnTo>
                    <a:pt x="1459" y="619"/>
                  </a:lnTo>
                  <a:lnTo>
                    <a:pt x="1460" y="763"/>
                  </a:lnTo>
                  <a:lnTo>
                    <a:pt x="1461" y="900"/>
                  </a:lnTo>
                  <a:lnTo>
                    <a:pt x="1463" y="1008"/>
                  </a:lnTo>
                  <a:lnTo>
                    <a:pt x="1464" y="1077"/>
                  </a:lnTo>
                  <a:lnTo>
                    <a:pt x="1465" y="1094"/>
                  </a:lnTo>
                  <a:lnTo>
                    <a:pt x="1466" y="1042"/>
                  </a:lnTo>
                  <a:lnTo>
                    <a:pt x="1467" y="939"/>
                  </a:lnTo>
                  <a:lnTo>
                    <a:pt x="1469" y="793"/>
                  </a:lnTo>
                  <a:lnTo>
                    <a:pt x="1470" y="622"/>
                  </a:lnTo>
                  <a:lnTo>
                    <a:pt x="1471" y="468"/>
                  </a:lnTo>
                  <a:lnTo>
                    <a:pt x="1472" y="333"/>
                  </a:lnTo>
                  <a:lnTo>
                    <a:pt x="1474" y="232"/>
                  </a:lnTo>
                  <a:lnTo>
                    <a:pt x="1475" y="161"/>
                  </a:lnTo>
                  <a:lnTo>
                    <a:pt x="1476" y="113"/>
                  </a:lnTo>
                  <a:lnTo>
                    <a:pt x="1477" y="85"/>
                  </a:lnTo>
                  <a:lnTo>
                    <a:pt x="1478" y="68"/>
                  </a:lnTo>
                  <a:lnTo>
                    <a:pt x="1480" y="59"/>
                  </a:lnTo>
                  <a:lnTo>
                    <a:pt x="1481" y="54"/>
                  </a:lnTo>
                  <a:lnTo>
                    <a:pt x="1482" y="52"/>
                  </a:lnTo>
                  <a:lnTo>
                    <a:pt x="1483" y="52"/>
                  </a:lnTo>
                  <a:lnTo>
                    <a:pt x="1484" y="51"/>
                  </a:lnTo>
                  <a:lnTo>
                    <a:pt x="1486" y="50"/>
                  </a:lnTo>
                  <a:lnTo>
                    <a:pt x="1487" y="49"/>
                  </a:lnTo>
                  <a:lnTo>
                    <a:pt x="1488" y="48"/>
                  </a:lnTo>
                  <a:lnTo>
                    <a:pt x="1489" y="47"/>
                  </a:lnTo>
                  <a:lnTo>
                    <a:pt x="1491" y="46"/>
                  </a:lnTo>
                  <a:lnTo>
                    <a:pt x="1492" y="46"/>
                  </a:lnTo>
                  <a:lnTo>
                    <a:pt x="1493" y="46"/>
                  </a:lnTo>
                  <a:lnTo>
                    <a:pt x="1494" y="46"/>
                  </a:lnTo>
                  <a:lnTo>
                    <a:pt x="1495" y="45"/>
                  </a:lnTo>
                  <a:lnTo>
                    <a:pt x="1497" y="46"/>
                  </a:lnTo>
                  <a:lnTo>
                    <a:pt x="1498" y="47"/>
                  </a:lnTo>
                  <a:lnTo>
                    <a:pt x="1499" y="46"/>
                  </a:lnTo>
                  <a:lnTo>
                    <a:pt x="1500" y="45"/>
                  </a:lnTo>
                  <a:lnTo>
                    <a:pt x="1502" y="45"/>
                  </a:lnTo>
                  <a:lnTo>
                    <a:pt x="1503" y="44"/>
                  </a:lnTo>
                  <a:lnTo>
                    <a:pt x="1504" y="44"/>
                  </a:lnTo>
                  <a:lnTo>
                    <a:pt x="1505" y="45"/>
                  </a:lnTo>
                  <a:lnTo>
                    <a:pt x="1506" y="46"/>
                  </a:lnTo>
                  <a:lnTo>
                    <a:pt x="1508" y="46"/>
                  </a:lnTo>
                  <a:lnTo>
                    <a:pt x="1509" y="48"/>
                  </a:lnTo>
                  <a:lnTo>
                    <a:pt x="1510" y="48"/>
                  </a:lnTo>
                  <a:lnTo>
                    <a:pt x="1511" y="47"/>
                  </a:lnTo>
                  <a:lnTo>
                    <a:pt x="1512" y="46"/>
                  </a:lnTo>
                  <a:lnTo>
                    <a:pt x="1514" y="45"/>
                  </a:lnTo>
                  <a:lnTo>
                    <a:pt x="1515" y="45"/>
                  </a:lnTo>
                  <a:lnTo>
                    <a:pt x="1516" y="46"/>
                  </a:lnTo>
                  <a:lnTo>
                    <a:pt x="1517" y="47"/>
                  </a:lnTo>
                  <a:lnTo>
                    <a:pt x="1519" y="47"/>
                  </a:lnTo>
                  <a:lnTo>
                    <a:pt x="1520" y="46"/>
                  </a:lnTo>
                  <a:lnTo>
                    <a:pt x="1521" y="45"/>
                  </a:lnTo>
                  <a:lnTo>
                    <a:pt x="1522" y="45"/>
                  </a:lnTo>
                  <a:lnTo>
                    <a:pt x="1523" y="44"/>
                  </a:lnTo>
                  <a:lnTo>
                    <a:pt x="1525" y="44"/>
                  </a:lnTo>
                  <a:lnTo>
                    <a:pt x="1526" y="45"/>
                  </a:lnTo>
                  <a:lnTo>
                    <a:pt x="1527" y="45"/>
                  </a:lnTo>
                  <a:lnTo>
                    <a:pt x="1528" y="44"/>
                  </a:lnTo>
                  <a:lnTo>
                    <a:pt x="1529" y="43"/>
                  </a:lnTo>
                  <a:lnTo>
                    <a:pt x="1531" y="42"/>
                  </a:lnTo>
                  <a:lnTo>
                    <a:pt x="1532" y="42"/>
                  </a:lnTo>
                  <a:lnTo>
                    <a:pt x="1533" y="42"/>
                  </a:lnTo>
                  <a:lnTo>
                    <a:pt x="1534" y="43"/>
                  </a:lnTo>
                  <a:lnTo>
                    <a:pt x="1536" y="44"/>
                  </a:lnTo>
                  <a:lnTo>
                    <a:pt x="1537" y="46"/>
                  </a:lnTo>
                  <a:lnTo>
                    <a:pt x="1538" y="46"/>
                  </a:lnTo>
                  <a:lnTo>
                    <a:pt x="1539" y="45"/>
                  </a:lnTo>
                  <a:lnTo>
                    <a:pt x="1540" y="45"/>
                  </a:lnTo>
                  <a:lnTo>
                    <a:pt x="1542" y="44"/>
                  </a:lnTo>
                  <a:lnTo>
                    <a:pt x="1543" y="45"/>
                  </a:lnTo>
                  <a:lnTo>
                    <a:pt x="1544" y="47"/>
                  </a:lnTo>
                  <a:lnTo>
                    <a:pt x="1545" y="47"/>
                  </a:lnTo>
                  <a:lnTo>
                    <a:pt x="1547" y="46"/>
                  </a:lnTo>
                  <a:lnTo>
                    <a:pt x="1548" y="45"/>
                  </a:lnTo>
                  <a:lnTo>
                    <a:pt x="1549" y="44"/>
                  </a:lnTo>
                  <a:lnTo>
                    <a:pt x="1550" y="45"/>
                  </a:lnTo>
                  <a:lnTo>
                    <a:pt x="1551" y="46"/>
                  </a:lnTo>
                  <a:lnTo>
                    <a:pt x="1553" y="45"/>
                  </a:lnTo>
                  <a:lnTo>
                    <a:pt x="1554" y="45"/>
                  </a:lnTo>
                  <a:lnTo>
                    <a:pt x="1555" y="45"/>
                  </a:lnTo>
                  <a:lnTo>
                    <a:pt x="1556" y="45"/>
                  </a:lnTo>
                  <a:lnTo>
                    <a:pt x="1557" y="45"/>
                  </a:lnTo>
                  <a:lnTo>
                    <a:pt x="1559" y="43"/>
                  </a:lnTo>
                  <a:lnTo>
                    <a:pt x="1560" y="43"/>
                  </a:lnTo>
                  <a:lnTo>
                    <a:pt x="1561" y="43"/>
                  </a:lnTo>
                  <a:lnTo>
                    <a:pt x="1562" y="44"/>
                  </a:lnTo>
                  <a:lnTo>
                    <a:pt x="1564" y="45"/>
                  </a:lnTo>
                  <a:lnTo>
                    <a:pt x="1565" y="47"/>
                  </a:lnTo>
                  <a:lnTo>
                    <a:pt x="1566" y="47"/>
                  </a:lnTo>
                  <a:lnTo>
                    <a:pt x="1567" y="46"/>
                  </a:lnTo>
                  <a:lnTo>
                    <a:pt x="1568" y="46"/>
                  </a:lnTo>
                  <a:lnTo>
                    <a:pt x="1570" y="44"/>
                  </a:lnTo>
                  <a:lnTo>
                    <a:pt x="1571" y="45"/>
                  </a:lnTo>
                  <a:lnTo>
                    <a:pt x="1572" y="45"/>
                  </a:lnTo>
                  <a:lnTo>
                    <a:pt x="1573" y="46"/>
                  </a:lnTo>
                  <a:lnTo>
                    <a:pt x="1574" y="45"/>
                  </a:lnTo>
                  <a:lnTo>
                    <a:pt x="1576" y="45"/>
                  </a:lnTo>
                  <a:lnTo>
                    <a:pt x="1577" y="44"/>
                  </a:lnTo>
                  <a:lnTo>
                    <a:pt x="1578" y="45"/>
                  </a:lnTo>
                  <a:lnTo>
                    <a:pt x="1579" y="45"/>
                  </a:lnTo>
                  <a:lnTo>
                    <a:pt x="1581" y="45"/>
                  </a:lnTo>
                  <a:lnTo>
                    <a:pt x="1582" y="44"/>
                  </a:lnTo>
                  <a:lnTo>
                    <a:pt x="1583" y="45"/>
                  </a:lnTo>
                  <a:lnTo>
                    <a:pt x="1584" y="47"/>
                  </a:lnTo>
                  <a:lnTo>
                    <a:pt x="1585" y="48"/>
                  </a:lnTo>
                  <a:lnTo>
                    <a:pt x="1587" y="50"/>
                  </a:lnTo>
                  <a:lnTo>
                    <a:pt x="1588" y="53"/>
                  </a:lnTo>
                  <a:lnTo>
                    <a:pt x="1589" y="58"/>
                  </a:lnTo>
                  <a:lnTo>
                    <a:pt x="1590" y="66"/>
                  </a:lnTo>
                  <a:lnTo>
                    <a:pt x="1591" y="82"/>
                  </a:lnTo>
                  <a:lnTo>
                    <a:pt x="1593" y="106"/>
                  </a:lnTo>
                  <a:lnTo>
                    <a:pt x="1594" y="139"/>
                  </a:lnTo>
                  <a:lnTo>
                    <a:pt x="1595" y="188"/>
                  </a:lnTo>
                  <a:lnTo>
                    <a:pt x="1596" y="260"/>
                  </a:lnTo>
                  <a:lnTo>
                    <a:pt x="1598" y="354"/>
                  </a:lnTo>
                  <a:lnTo>
                    <a:pt x="1599" y="470"/>
                  </a:lnTo>
                  <a:lnTo>
                    <a:pt x="1600" y="606"/>
                  </a:lnTo>
                  <a:lnTo>
                    <a:pt x="1601" y="751"/>
                  </a:lnTo>
                  <a:lnTo>
                    <a:pt x="1602" y="893"/>
                  </a:lnTo>
                  <a:lnTo>
                    <a:pt x="1604" y="1020"/>
                  </a:lnTo>
                  <a:lnTo>
                    <a:pt x="1605" y="1125"/>
                  </a:lnTo>
                  <a:lnTo>
                    <a:pt x="1606" y="1179"/>
                  </a:lnTo>
                  <a:lnTo>
                    <a:pt x="1607" y="1185"/>
                  </a:lnTo>
                  <a:lnTo>
                    <a:pt x="1609" y="1144"/>
                  </a:lnTo>
                  <a:lnTo>
                    <a:pt x="1610" y="1039"/>
                  </a:lnTo>
                  <a:lnTo>
                    <a:pt x="1611" y="892"/>
                  </a:lnTo>
                  <a:lnTo>
                    <a:pt x="1612" y="721"/>
                  </a:lnTo>
                  <a:lnTo>
                    <a:pt x="1613" y="562"/>
                  </a:lnTo>
                  <a:lnTo>
                    <a:pt x="1615" y="432"/>
                  </a:lnTo>
                  <a:lnTo>
                    <a:pt x="1616" y="340"/>
                  </a:lnTo>
                  <a:lnTo>
                    <a:pt x="1617" y="294"/>
                  </a:lnTo>
                  <a:lnTo>
                    <a:pt x="1618" y="290"/>
                  </a:lnTo>
                  <a:lnTo>
                    <a:pt x="1619" y="331"/>
                  </a:lnTo>
                  <a:lnTo>
                    <a:pt x="1621" y="409"/>
                  </a:lnTo>
                  <a:lnTo>
                    <a:pt x="1622" y="524"/>
                  </a:lnTo>
                  <a:lnTo>
                    <a:pt x="1623" y="663"/>
                  </a:lnTo>
                  <a:lnTo>
                    <a:pt x="1624" y="810"/>
                  </a:lnTo>
                  <a:lnTo>
                    <a:pt x="1626" y="958"/>
                  </a:lnTo>
                  <a:lnTo>
                    <a:pt x="1627" y="1084"/>
                  </a:lnTo>
                  <a:lnTo>
                    <a:pt x="1628" y="1174"/>
                  </a:lnTo>
                  <a:lnTo>
                    <a:pt x="1629" y="1215"/>
                  </a:lnTo>
                  <a:lnTo>
                    <a:pt x="1630" y="1212"/>
                  </a:lnTo>
                  <a:lnTo>
                    <a:pt x="1632" y="1159"/>
                  </a:lnTo>
                  <a:lnTo>
                    <a:pt x="1633" y="1049"/>
                  </a:lnTo>
                  <a:lnTo>
                    <a:pt x="1634" y="889"/>
                  </a:lnTo>
                  <a:lnTo>
                    <a:pt x="1635" y="704"/>
                  </a:lnTo>
                  <a:lnTo>
                    <a:pt x="1636" y="530"/>
                  </a:lnTo>
                  <a:lnTo>
                    <a:pt x="1638" y="386"/>
                  </a:lnTo>
                  <a:lnTo>
                    <a:pt x="1639" y="275"/>
                  </a:lnTo>
                  <a:lnTo>
                    <a:pt x="1640" y="193"/>
                  </a:lnTo>
                  <a:lnTo>
                    <a:pt x="1641" y="138"/>
                  </a:lnTo>
                  <a:lnTo>
                    <a:pt x="1643" y="103"/>
                  </a:lnTo>
                  <a:lnTo>
                    <a:pt x="1644" y="81"/>
                  </a:lnTo>
                  <a:lnTo>
                    <a:pt x="1645" y="68"/>
                  </a:lnTo>
                  <a:lnTo>
                    <a:pt x="1646" y="62"/>
                  </a:lnTo>
                  <a:lnTo>
                    <a:pt x="1647" y="58"/>
                  </a:lnTo>
                  <a:lnTo>
                    <a:pt x="1649" y="56"/>
                  </a:lnTo>
                  <a:lnTo>
                    <a:pt x="1650" y="56"/>
                  </a:lnTo>
                  <a:lnTo>
                    <a:pt x="1651" y="56"/>
                  </a:lnTo>
                  <a:lnTo>
                    <a:pt x="1652" y="55"/>
                  </a:lnTo>
                  <a:lnTo>
                    <a:pt x="1654" y="52"/>
                  </a:lnTo>
                  <a:lnTo>
                    <a:pt x="1655" y="51"/>
                  </a:lnTo>
                  <a:lnTo>
                    <a:pt x="1656" y="51"/>
                  </a:lnTo>
                  <a:lnTo>
                    <a:pt x="1657" y="52"/>
                  </a:lnTo>
                  <a:lnTo>
                    <a:pt x="1658" y="53"/>
                  </a:lnTo>
                  <a:lnTo>
                    <a:pt x="1660" y="53"/>
                  </a:lnTo>
                  <a:lnTo>
                    <a:pt x="1661" y="53"/>
                  </a:lnTo>
                  <a:lnTo>
                    <a:pt x="1662" y="52"/>
                  </a:lnTo>
                  <a:lnTo>
                    <a:pt x="1663" y="51"/>
                  </a:lnTo>
                  <a:lnTo>
                    <a:pt x="1664" y="52"/>
                  </a:lnTo>
                  <a:lnTo>
                    <a:pt x="1666" y="52"/>
                  </a:lnTo>
                  <a:lnTo>
                    <a:pt x="1667" y="51"/>
                  </a:lnTo>
                  <a:lnTo>
                    <a:pt x="1668" y="49"/>
                  </a:lnTo>
                  <a:lnTo>
                    <a:pt x="1669" y="49"/>
                  </a:lnTo>
                  <a:lnTo>
                    <a:pt x="1671" y="51"/>
                  </a:lnTo>
                  <a:lnTo>
                    <a:pt x="1672" y="51"/>
                  </a:lnTo>
                  <a:lnTo>
                    <a:pt x="1673" y="51"/>
                  </a:lnTo>
                  <a:lnTo>
                    <a:pt x="1674" y="51"/>
                  </a:lnTo>
                  <a:lnTo>
                    <a:pt x="1675" y="52"/>
                  </a:lnTo>
                  <a:lnTo>
                    <a:pt x="1677" y="51"/>
                  </a:lnTo>
                  <a:lnTo>
                    <a:pt x="1678" y="51"/>
                  </a:lnTo>
                  <a:lnTo>
                    <a:pt x="1679" y="52"/>
                  </a:lnTo>
                  <a:lnTo>
                    <a:pt x="1680" y="53"/>
                  </a:lnTo>
                  <a:lnTo>
                    <a:pt x="1681" y="53"/>
                  </a:lnTo>
                  <a:lnTo>
                    <a:pt x="1683" y="52"/>
                  </a:lnTo>
                  <a:lnTo>
                    <a:pt x="1684" y="49"/>
                  </a:lnTo>
                  <a:lnTo>
                    <a:pt x="1685" y="49"/>
                  </a:lnTo>
                  <a:lnTo>
                    <a:pt x="1686" y="50"/>
                  </a:lnTo>
                  <a:lnTo>
                    <a:pt x="1688" y="51"/>
                  </a:lnTo>
                  <a:lnTo>
                    <a:pt x="1689" y="53"/>
                  </a:lnTo>
                  <a:lnTo>
                    <a:pt x="1690" y="53"/>
                  </a:lnTo>
                  <a:lnTo>
                    <a:pt x="1691" y="53"/>
                  </a:lnTo>
                  <a:lnTo>
                    <a:pt x="1692" y="54"/>
                  </a:lnTo>
                  <a:lnTo>
                    <a:pt x="1694" y="53"/>
                  </a:lnTo>
                  <a:lnTo>
                    <a:pt x="1695" y="52"/>
                  </a:lnTo>
                  <a:lnTo>
                    <a:pt x="1696" y="51"/>
                  </a:lnTo>
                  <a:lnTo>
                    <a:pt x="1697" y="50"/>
                  </a:lnTo>
                  <a:lnTo>
                    <a:pt x="1699" y="51"/>
                  </a:lnTo>
                  <a:lnTo>
                    <a:pt x="1700" y="52"/>
                  </a:lnTo>
                  <a:lnTo>
                    <a:pt x="1701" y="52"/>
                  </a:lnTo>
                  <a:lnTo>
                    <a:pt x="1702" y="53"/>
                  </a:lnTo>
                  <a:lnTo>
                    <a:pt x="1703" y="53"/>
                  </a:lnTo>
                  <a:lnTo>
                    <a:pt x="1705" y="53"/>
                  </a:lnTo>
                  <a:lnTo>
                    <a:pt x="1706" y="52"/>
                  </a:lnTo>
                  <a:lnTo>
                    <a:pt x="1707" y="52"/>
                  </a:lnTo>
                  <a:lnTo>
                    <a:pt x="1708" y="52"/>
                  </a:lnTo>
                  <a:lnTo>
                    <a:pt x="1709" y="51"/>
                  </a:lnTo>
                  <a:lnTo>
                    <a:pt x="1711" y="50"/>
                  </a:lnTo>
                  <a:lnTo>
                    <a:pt x="1712" y="49"/>
                  </a:lnTo>
                  <a:lnTo>
                    <a:pt x="1713" y="50"/>
                  </a:lnTo>
                  <a:lnTo>
                    <a:pt x="1714" y="51"/>
                  </a:lnTo>
                  <a:lnTo>
                    <a:pt x="1716" y="53"/>
                  </a:lnTo>
                  <a:lnTo>
                    <a:pt x="1717" y="54"/>
                  </a:lnTo>
                  <a:lnTo>
                    <a:pt x="1718" y="55"/>
                  </a:lnTo>
                  <a:lnTo>
                    <a:pt x="1719" y="54"/>
                  </a:lnTo>
                  <a:lnTo>
                    <a:pt x="1720" y="53"/>
                  </a:lnTo>
                  <a:lnTo>
                    <a:pt x="1722" y="51"/>
                  </a:lnTo>
                  <a:lnTo>
                    <a:pt x="1723" y="51"/>
                  </a:lnTo>
                  <a:lnTo>
                    <a:pt x="1724" y="51"/>
                  </a:lnTo>
                  <a:lnTo>
                    <a:pt x="1725" y="51"/>
                  </a:lnTo>
                  <a:lnTo>
                    <a:pt x="1726" y="50"/>
                  </a:lnTo>
                  <a:lnTo>
                    <a:pt x="1728" y="51"/>
                  </a:lnTo>
                  <a:lnTo>
                    <a:pt x="1729" y="53"/>
                  </a:lnTo>
                  <a:lnTo>
                    <a:pt x="1730" y="52"/>
                  </a:lnTo>
                  <a:lnTo>
                    <a:pt x="1731" y="51"/>
                  </a:lnTo>
                  <a:lnTo>
                    <a:pt x="1733" y="51"/>
                  </a:lnTo>
                  <a:lnTo>
                    <a:pt x="1734" y="51"/>
                  </a:lnTo>
                  <a:lnTo>
                    <a:pt x="1735" y="51"/>
                  </a:lnTo>
                  <a:lnTo>
                    <a:pt x="1736" y="52"/>
                  </a:lnTo>
                  <a:lnTo>
                    <a:pt x="1737" y="52"/>
                  </a:lnTo>
                  <a:lnTo>
                    <a:pt x="1739" y="54"/>
                  </a:lnTo>
                  <a:lnTo>
                    <a:pt x="1740" y="54"/>
                  </a:lnTo>
                  <a:lnTo>
                    <a:pt x="1741" y="55"/>
                  </a:lnTo>
                  <a:lnTo>
                    <a:pt x="1742" y="56"/>
                  </a:lnTo>
                  <a:lnTo>
                    <a:pt x="1744" y="56"/>
                  </a:lnTo>
                  <a:lnTo>
                    <a:pt x="1745" y="56"/>
                  </a:lnTo>
                  <a:lnTo>
                    <a:pt x="1746" y="59"/>
                  </a:lnTo>
                  <a:lnTo>
                    <a:pt x="1747" y="60"/>
                  </a:lnTo>
                  <a:lnTo>
                    <a:pt x="1748" y="63"/>
                  </a:lnTo>
                  <a:lnTo>
                    <a:pt x="1750" y="66"/>
                  </a:lnTo>
                  <a:lnTo>
                    <a:pt x="1751" y="71"/>
                  </a:lnTo>
                  <a:lnTo>
                    <a:pt x="1752" y="79"/>
                  </a:lnTo>
                  <a:lnTo>
                    <a:pt x="1753" y="86"/>
                  </a:lnTo>
                  <a:lnTo>
                    <a:pt x="1754" y="91"/>
                  </a:lnTo>
                  <a:lnTo>
                    <a:pt x="1756" y="93"/>
                  </a:lnTo>
                  <a:lnTo>
                    <a:pt x="1757" y="91"/>
                  </a:lnTo>
                  <a:lnTo>
                    <a:pt x="1758" y="89"/>
                  </a:lnTo>
                  <a:lnTo>
                    <a:pt x="1759" y="86"/>
                  </a:lnTo>
                  <a:lnTo>
                    <a:pt x="1761" y="84"/>
                  </a:lnTo>
                  <a:lnTo>
                    <a:pt x="1762" y="81"/>
                  </a:lnTo>
                  <a:lnTo>
                    <a:pt x="1763" y="75"/>
                  </a:lnTo>
                  <a:lnTo>
                    <a:pt x="1764" y="68"/>
                  </a:lnTo>
                  <a:lnTo>
                    <a:pt x="1765" y="64"/>
                  </a:lnTo>
                  <a:lnTo>
                    <a:pt x="1767" y="61"/>
                  </a:lnTo>
                  <a:lnTo>
                    <a:pt x="1768" y="58"/>
                  </a:lnTo>
                  <a:lnTo>
                    <a:pt x="1769" y="56"/>
                  </a:lnTo>
                  <a:lnTo>
                    <a:pt x="1770" y="56"/>
                  </a:lnTo>
                  <a:lnTo>
                    <a:pt x="1771" y="54"/>
                  </a:lnTo>
                  <a:lnTo>
                    <a:pt x="1773" y="55"/>
                  </a:lnTo>
                  <a:lnTo>
                    <a:pt x="1774" y="55"/>
                  </a:lnTo>
                  <a:lnTo>
                    <a:pt x="1775" y="55"/>
                  </a:lnTo>
                  <a:lnTo>
                    <a:pt x="1776" y="56"/>
                  </a:lnTo>
                  <a:lnTo>
                    <a:pt x="1778" y="57"/>
                  </a:lnTo>
                  <a:lnTo>
                    <a:pt x="1779" y="57"/>
                  </a:lnTo>
                  <a:lnTo>
                    <a:pt x="1780" y="56"/>
                  </a:lnTo>
                  <a:lnTo>
                    <a:pt x="1781" y="55"/>
                  </a:lnTo>
                  <a:lnTo>
                    <a:pt x="1782" y="56"/>
                  </a:lnTo>
                  <a:lnTo>
                    <a:pt x="1784" y="56"/>
                  </a:lnTo>
                  <a:lnTo>
                    <a:pt x="1785" y="55"/>
                  </a:lnTo>
                  <a:lnTo>
                    <a:pt x="1786" y="54"/>
                  </a:lnTo>
                  <a:lnTo>
                    <a:pt x="1787" y="54"/>
                  </a:lnTo>
                  <a:lnTo>
                    <a:pt x="1789" y="54"/>
                  </a:lnTo>
                  <a:lnTo>
                    <a:pt x="1790" y="54"/>
                  </a:lnTo>
                  <a:lnTo>
                    <a:pt x="1791" y="54"/>
                  </a:lnTo>
                  <a:lnTo>
                    <a:pt x="1792" y="54"/>
                  </a:lnTo>
                  <a:lnTo>
                    <a:pt x="1793" y="54"/>
                  </a:lnTo>
                  <a:lnTo>
                    <a:pt x="1795" y="55"/>
                  </a:lnTo>
                  <a:lnTo>
                    <a:pt x="1796" y="57"/>
                  </a:lnTo>
                  <a:lnTo>
                    <a:pt x="1797" y="58"/>
                  </a:lnTo>
                  <a:lnTo>
                    <a:pt x="1798" y="59"/>
                  </a:lnTo>
                  <a:lnTo>
                    <a:pt x="1799" y="58"/>
                  </a:lnTo>
                  <a:lnTo>
                    <a:pt x="1801" y="57"/>
                  </a:lnTo>
                  <a:lnTo>
                    <a:pt x="1802" y="58"/>
                  </a:lnTo>
                  <a:lnTo>
                    <a:pt x="1803" y="60"/>
                  </a:lnTo>
                  <a:lnTo>
                    <a:pt x="1804" y="64"/>
                  </a:lnTo>
                  <a:lnTo>
                    <a:pt x="1806" y="71"/>
                  </a:lnTo>
                  <a:lnTo>
                    <a:pt x="1807" y="83"/>
                  </a:lnTo>
                  <a:lnTo>
                    <a:pt x="1808" y="101"/>
                  </a:lnTo>
                  <a:lnTo>
                    <a:pt x="1809" y="128"/>
                  </a:lnTo>
                  <a:lnTo>
                    <a:pt x="1810" y="168"/>
                  </a:lnTo>
                  <a:lnTo>
                    <a:pt x="1812" y="223"/>
                  </a:lnTo>
                  <a:lnTo>
                    <a:pt x="1813" y="297"/>
                  </a:lnTo>
                  <a:lnTo>
                    <a:pt x="1814" y="391"/>
                  </a:lnTo>
                  <a:lnTo>
                    <a:pt x="1815" y="501"/>
                  </a:lnTo>
                  <a:lnTo>
                    <a:pt x="1816" y="630"/>
                  </a:lnTo>
                  <a:lnTo>
                    <a:pt x="1818" y="763"/>
                  </a:lnTo>
                  <a:lnTo>
                    <a:pt x="1819" y="903"/>
                  </a:lnTo>
                  <a:lnTo>
                    <a:pt x="1820" y="1031"/>
                  </a:lnTo>
                  <a:lnTo>
                    <a:pt x="1821" y="1132"/>
                  </a:lnTo>
                  <a:lnTo>
                    <a:pt x="1823" y="1186"/>
                  </a:lnTo>
                  <a:lnTo>
                    <a:pt x="1824" y="1181"/>
                  </a:lnTo>
                  <a:lnTo>
                    <a:pt x="1825" y="1126"/>
                  </a:lnTo>
                  <a:lnTo>
                    <a:pt x="1826" y="1013"/>
                  </a:lnTo>
                  <a:lnTo>
                    <a:pt x="1827" y="866"/>
                  </a:lnTo>
                  <a:lnTo>
                    <a:pt x="1829" y="701"/>
                  </a:lnTo>
                  <a:lnTo>
                    <a:pt x="1830" y="537"/>
                  </a:lnTo>
                  <a:lnTo>
                    <a:pt x="1831" y="392"/>
                  </a:lnTo>
                  <a:lnTo>
                    <a:pt x="1832" y="279"/>
                  </a:lnTo>
                  <a:lnTo>
                    <a:pt x="1833" y="199"/>
                  </a:lnTo>
                  <a:lnTo>
                    <a:pt x="1835" y="144"/>
                  </a:lnTo>
                  <a:lnTo>
                    <a:pt x="1836" y="109"/>
                  </a:lnTo>
                  <a:lnTo>
                    <a:pt x="1837" y="86"/>
                  </a:lnTo>
                  <a:lnTo>
                    <a:pt x="1838" y="75"/>
                  </a:lnTo>
                  <a:lnTo>
                    <a:pt x="1840" y="72"/>
                  </a:lnTo>
                  <a:lnTo>
                    <a:pt x="1841" y="68"/>
                  </a:lnTo>
                  <a:lnTo>
                    <a:pt x="1842" y="65"/>
                  </a:lnTo>
                  <a:lnTo>
                    <a:pt x="1843" y="64"/>
                  </a:lnTo>
                  <a:lnTo>
                    <a:pt x="1844" y="64"/>
                  </a:lnTo>
                  <a:lnTo>
                    <a:pt x="1846" y="62"/>
                  </a:lnTo>
                  <a:lnTo>
                    <a:pt x="1847" y="62"/>
                  </a:lnTo>
                  <a:lnTo>
                    <a:pt x="1848" y="61"/>
                  </a:lnTo>
                  <a:lnTo>
                    <a:pt x="1849" y="61"/>
                  </a:lnTo>
                  <a:lnTo>
                    <a:pt x="1851" y="62"/>
                  </a:lnTo>
                  <a:lnTo>
                    <a:pt x="1852" y="62"/>
                  </a:lnTo>
                  <a:lnTo>
                    <a:pt x="1853" y="62"/>
                  </a:lnTo>
                  <a:lnTo>
                    <a:pt x="1854" y="62"/>
                  </a:lnTo>
                  <a:lnTo>
                    <a:pt x="1855" y="62"/>
                  </a:lnTo>
                  <a:lnTo>
                    <a:pt x="1857" y="62"/>
                  </a:lnTo>
                  <a:lnTo>
                    <a:pt x="1858" y="60"/>
                  </a:lnTo>
                  <a:lnTo>
                    <a:pt x="1859" y="60"/>
                  </a:lnTo>
                  <a:lnTo>
                    <a:pt x="1860" y="61"/>
                  </a:lnTo>
                  <a:lnTo>
                    <a:pt x="1861" y="62"/>
                  </a:lnTo>
                  <a:lnTo>
                    <a:pt x="1863" y="64"/>
                  </a:lnTo>
                  <a:lnTo>
                    <a:pt x="1864" y="64"/>
                  </a:lnTo>
                  <a:lnTo>
                    <a:pt x="1865" y="63"/>
                  </a:lnTo>
                  <a:lnTo>
                    <a:pt x="1866" y="62"/>
                  </a:lnTo>
                  <a:lnTo>
                    <a:pt x="1868" y="61"/>
                  </a:lnTo>
                  <a:lnTo>
                    <a:pt x="1869" y="61"/>
                  </a:lnTo>
                  <a:lnTo>
                    <a:pt x="1870" y="61"/>
                  </a:lnTo>
                  <a:lnTo>
                    <a:pt x="1871" y="61"/>
                  </a:lnTo>
                  <a:lnTo>
                    <a:pt x="1872" y="61"/>
                  </a:lnTo>
                  <a:lnTo>
                    <a:pt x="1874" y="61"/>
                  </a:lnTo>
                  <a:lnTo>
                    <a:pt x="1875" y="61"/>
                  </a:lnTo>
                  <a:lnTo>
                    <a:pt x="1876" y="62"/>
                  </a:lnTo>
                  <a:lnTo>
                    <a:pt x="1877" y="63"/>
                  </a:lnTo>
                  <a:lnTo>
                    <a:pt x="1878" y="62"/>
                  </a:lnTo>
                  <a:lnTo>
                    <a:pt x="1880" y="61"/>
                  </a:lnTo>
                  <a:lnTo>
                    <a:pt x="1881" y="60"/>
                  </a:lnTo>
                  <a:lnTo>
                    <a:pt x="1882" y="61"/>
                  </a:lnTo>
                  <a:lnTo>
                    <a:pt x="1883" y="60"/>
                  </a:lnTo>
                  <a:lnTo>
                    <a:pt x="1885" y="61"/>
                  </a:lnTo>
                  <a:lnTo>
                    <a:pt x="1886" y="62"/>
                  </a:lnTo>
                  <a:lnTo>
                    <a:pt x="1887" y="60"/>
                  </a:lnTo>
                  <a:lnTo>
                    <a:pt x="1888" y="58"/>
                  </a:lnTo>
                  <a:lnTo>
                    <a:pt x="1889" y="59"/>
                  </a:lnTo>
                  <a:lnTo>
                    <a:pt x="1891" y="61"/>
                  </a:lnTo>
                  <a:lnTo>
                    <a:pt x="1892" y="62"/>
                  </a:lnTo>
                  <a:lnTo>
                    <a:pt x="1893" y="63"/>
                  </a:lnTo>
                  <a:lnTo>
                    <a:pt x="1894" y="62"/>
                  </a:lnTo>
                  <a:lnTo>
                    <a:pt x="1896" y="62"/>
                  </a:lnTo>
                  <a:lnTo>
                    <a:pt x="1897" y="63"/>
                  </a:lnTo>
                  <a:lnTo>
                    <a:pt x="1898" y="65"/>
                  </a:lnTo>
                  <a:lnTo>
                    <a:pt x="1899" y="65"/>
                  </a:lnTo>
                  <a:lnTo>
                    <a:pt x="1900" y="62"/>
                  </a:lnTo>
                  <a:lnTo>
                    <a:pt x="1902" y="61"/>
                  </a:lnTo>
                  <a:lnTo>
                    <a:pt x="1903" y="61"/>
                  </a:lnTo>
                  <a:lnTo>
                    <a:pt x="1904" y="62"/>
                  </a:lnTo>
                  <a:lnTo>
                    <a:pt x="1905" y="62"/>
                  </a:lnTo>
                  <a:lnTo>
                    <a:pt x="1906" y="62"/>
                  </a:lnTo>
                  <a:lnTo>
                    <a:pt x="1908" y="61"/>
                  </a:lnTo>
                  <a:lnTo>
                    <a:pt x="1909" y="62"/>
                  </a:lnTo>
                  <a:lnTo>
                    <a:pt x="1910" y="63"/>
                  </a:lnTo>
                  <a:lnTo>
                    <a:pt x="1911" y="63"/>
                  </a:lnTo>
                  <a:lnTo>
                    <a:pt x="1913" y="64"/>
                  </a:lnTo>
                  <a:lnTo>
                    <a:pt x="1914" y="65"/>
                  </a:lnTo>
                  <a:lnTo>
                    <a:pt x="1915" y="66"/>
                  </a:lnTo>
                  <a:lnTo>
                    <a:pt x="1916" y="66"/>
                  </a:lnTo>
                  <a:lnTo>
                    <a:pt x="1917" y="65"/>
                  </a:lnTo>
                  <a:lnTo>
                    <a:pt x="1919" y="64"/>
                  </a:lnTo>
                  <a:lnTo>
                    <a:pt x="1920" y="65"/>
                  </a:lnTo>
                  <a:lnTo>
                    <a:pt x="1921" y="67"/>
                  </a:lnTo>
                  <a:lnTo>
                    <a:pt x="1922" y="67"/>
                  </a:lnTo>
                  <a:lnTo>
                    <a:pt x="1923" y="66"/>
                  </a:lnTo>
                  <a:lnTo>
                    <a:pt x="1925" y="65"/>
                  </a:lnTo>
                  <a:lnTo>
                    <a:pt x="1926" y="65"/>
                  </a:lnTo>
                  <a:lnTo>
                    <a:pt x="1927" y="65"/>
                  </a:lnTo>
                  <a:lnTo>
                    <a:pt x="1928" y="66"/>
                  </a:lnTo>
                  <a:lnTo>
                    <a:pt x="1930" y="66"/>
                  </a:lnTo>
                  <a:lnTo>
                    <a:pt x="1931" y="65"/>
                  </a:lnTo>
                  <a:lnTo>
                    <a:pt x="1932" y="62"/>
                  </a:lnTo>
                  <a:lnTo>
                    <a:pt x="1933" y="62"/>
                  </a:lnTo>
                  <a:lnTo>
                    <a:pt x="1934" y="63"/>
                  </a:lnTo>
                  <a:lnTo>
                    <a:pt x="1936" y="65"/>
                  </a:lnTo>
                  <a:lnTo>
                    <a:pt x="1937" y="65"/>
                  </a:lnTo>
                  <a:lnTo>
                    <a:pt x="1938" y="65"/>
                  </a:lnTo>
                  <a:lnTo>
                    <a:pt x="1939" y="64"/>
                  </a:lnTo>
                  <a:lnTo>
                    <a:pt x="1941" y="65"/>
                  </a:lnTo>
                  <a:lnTo>
                    <a:pt x="1942" y="67"/>
                  </a:lnTo>
                  <a:lnTo>
                    <a:pt x="1943" y="68"/>
                  </a:lnTo>
                  <a:lnTo>
                    <a:pt x="1944" y="68"/>
                  </a:lnTo>
                  <a:lnTo>
                    <a:pt x="1945" y="66"/>
                  </a:lnTo>
                  <a:lnTo>
                    <a:pt x="1947" y="65"/>
                  </a:lnTo>
                  <a:lnTo>
                    <a:pt x="1948" y="64"/>
                  </a:lnTo>
                  <a:lnTo>
                    <a:pt x="1949" y="66"/>
                  </a:lnTo>
                  <a:lnTo>
                    <a:pt x="1950" y="67"/>
                  </a:lnTo>
                  <a:lnTo>
                    <a:pt x="1951" y="68"/>
                  </a:lnTo>
                  <a:lnTo>
                    <a:pt x="1953" y="67"/>
                  </a:lnTo>
                  <a:lnTo>
                    <a:pt x="1954" y="66"/>
                  </a:lnTo>
                  <a:lnTo>
                    <a:pt x="1955" y="65"/>
                  </a:lnTo>
                  <a:lnTo>
                    <a:pt x="1956" y="65"/>
                  </a:lnTo>
                  <a:lnTo>
                    <a:pt x="1958" y="66"/>
                  </a:lnTo>
                  <a:lnTo>
                    <a:pt x="1959" y="66"/>
                  </a:lnTo>
                  <a:lnTo>
                    <a:pt x="1960" y="66"/>
                  </a:lnTo>
                  <a:lnTo>
                    <a:pt x="1961" y="65"/>
                  </a:lnTo>
                  <a:lnTo>
                    <a:pt x="1962" y="63"/>
                  </a:lnTo>
                  <a:lnTo>
                    <a:pt x="1964" y="63"/>
                  </a:lnTo>
                  <a:lnTo>
                    <a:pt x="1965" y="65"/>
                  </a:lnTo>
                  <a:lnTo>
                    <a:pt x="1966" y="67"/>
                  </a:lnTo>
                  <a:lnTo>
                    <a:pt x="1967" y="67"/>
                  </a:lnTo>
                  <a:lnTo>
                    <a:pt x="1968" y="66"/>
                  </a:lnTo>
                  <a:lnTo>
                    <a:pt x="1970" y="65"/>
                  </a:lnTo>
                  <a:lnTo>
                    <a:pt x="1971" y="65"/>
                  </a:lnTo>
                  <a:lnTo>
                    <a:pt x="1972" y="67"/>
                  </a:lnTo>
                  <a:lnTo>
                    <a:pt x="1973" y="68"/>
                  </a:lnTo>
                  <a:lnTo>
                    <a:pt x="1975" y="68"/>
                  </a:lnTo>
                  <a:lnTo>
                    <a:pt x="1976" y="68"/>
                  </a:lnTo>
                  <a:lnTo>
                    <a:pt x="1977" y="68"/>
                  </a:lnTo>
                  <a:lnTo>
                    <a:pt x="1978" y="68"/>
                  </a:lnTo>
                  <a:lnTo>
                    <a:pt x="1979" y="69"/>
                  </a:lnTo>
                  <a:lnTo>
                    <a:pt x="1981" y="69"/>
                  </a:lnTo>
                  <a:lnTo>
                    <a:pt x="1982" y="68"/>
                  </a:lnTo>
                  <a:lnTo>
                    <a:pt x="1983" y="67"/>
                  </a:lnTo>
                  <a:lnTo>
                    <a:pt x="1984" y="67"/>
                  </a:lnTo>
                  <a:lnTo>
                    <a:pt x="1986" y="67"/>
                  </a:lnTo>
                  <a:lnTo>
                    <a:pt x="1987" y="69"/>
                  </a:lnTo>
                  <a:lnTo>
                    <a:pt x="1988" y="70"/>
                  </a:lnTo>
                  <a:lnTo>
                    <a:pt x="1989" y="70"/>
                  </a:lnTo>
                  <a:lnTo>
                    <a:pt x="1990" y="69"/>
                  </a:lnTo>
                  <a:lnTo>
                    <a:pt x="1992" y="69"/>
                  </a:lnTo>
                  <a:lnTo>
                    <a:pt x="1993" y="69"/>
                  </a:lnTo>
                  <a:lnTo>
                    <a:pt x="1994" y="67"/>
                  </a:lnTo>
                  <a:lnTo>
                    <a:pt x="1995" y="65"/>
                  </a:lnTo>
                  <a:lnTo>
                    <a:pt x="1996" y="64"/>
                  </a:lnTo>
                  <a:lnTo>
                    <a:pt x="1998" y="65"/>
                  </a:lnTo>
                  <a:lnTo>
                    <a:pt x="1999" y="66"/>
                  </a:lnTo>
                  <a:lnTo>
                    <a:pt x="2000" y="67"/>
                  </a:lnTo>
                  <a:lnTo>
                    <a:pt x="2001" y="67"/>
                  </a:lnTo>
                  <a:lnTo>
                    <a:pt x="2003" y="67"/>
                  </a:lnTo>
                  <a:lnTo>
                    <a:pt x="2004" y="68"/>
                  </a:lnTo>
                  <a:lnTo>
                    <a:pt x="2005" y="69"/>
                  </a:lnTo>
                  <a:lnTo>
                    <a:pt x="2006" y="69"/>
                  </a:lnTo>
                  <a:lnTo>
                    <a:pt x="2007" y="68"/>
                  </a:lnTo>
                  <a:lnTo>
                    <a:pt x="2009" y="68"/>
                  </a:lnTo>
                  <a:lnTo>
                    <a:pt x="2010" y="67"/>
                  </a:lnTo>
                  <a:lnTo>
                    <a:pt x="2011" y="69"/>
                  </a:lnTo>
                  <a:lnTo>
                    <a:pt x="2012" y="70"/>
                  </a:lnTo>
                  <a:lnTo>
                    <a:pt x="2013" y="71"/>
                  </a:lnTo>
                  <a:lnTo>
                    <a:pt x="2015" y="73"/>
                  </a:lnTo>
                  <a:lnTo>
                    <a:pt x="2016" y="72"/>
                  </a:lnTo>
                  <a:lnTo>
                    <a:pt x="2017" y="73"/>
                  </a:lnTo>
                  <a:lnTo>
                    <a:pt x="2018" y="73"/>
                  </a:lnTo>
                  <a:lnTo>
                    <a:pt x="2020" y="72"/>
                  </a:lnTo>
                  <a:lnTo>
                    <a:pt x="2021" y="69"/>
                  </a:lnTo>
                  <a:lnTo>
                    <a:pt x="2022" y="68"/>
                  </a:lnTo>
                  <a:lnTo>
                    <a:pt x="2023" y="69"/>
                  </a:lnTo>
                  <a:lnTo>
                    <a:pt x="2024" y="71"/>
                  </a:lnTo>
                  <a:lnTo>
                    <a:pt x="2026" y="70"/>
                  </a:lnTo>
                  <a:lnTo>
                    <a:pt x="2027" y="70"/>
                  </a:lnTo>
                  <a:lnTo>
                    <a:pt x="2028" y="68"/>
                  </a:lnTo>
                  <a:lnTo>
                    <a:pt x="2029" y="67"/>
                  </a:lnTo>
                  <a:lnTo>
                    <a:pt x="2031" y="68"/>
                  </a:lnTo>
                  <a:lnTo>
                    <a:pt x="2032" y="69"/>
                  </a:lnTo>
                  <a:lnTo>
                    <a:pt x="2033" y="71"/>
                  </a:lnTo>
                  <a:lnTo>
                    <a:pt x="2034" y="72"/>
                  </a:lnTo>
                  <a:lnTo>
                    <a:pt x="2035" y="72"/>
                  </a:lnTo>
                  <a:lnTo>
                    <a:pt x="2037" y="71"/>
                  </a:lnTo>
                  <a:lnTo>
                    <a:pt x="2038" y="71"/>
                  </a:lnTo>
                  <a:lnTo>
                    <a:pt x="2039" y="70"/>
                  </a:lnTo>
                  <a:lnTo>
                    <a:pt x="2040" y="71"/>
                  </a:lnTo>
                  <a:lnTo>
                    <a:pt x="2041" y="72"/>
                  </a:lnTo>
                  <a:lnTo>
                    <a:pt x="2043" y="73"/>
                  </a:lnTo>
                  <a:lnTo>
                    <a:pt x="2044" y="72"/>
                  </a:lnTo>
                  <a:lnTo>
                    <a:pt x="2045" y="71"/>
                  </a:lnTo>
                  <a:lnTo>
                    <a:pt x="2046" y="71"/>
                  </a:lnTo>
                  <a:lnTo>
                    <a:pt x="2048" y="71"/>
                  </a:lnTo>
                  <a:lnTo>
                    <a:pt x="2049" y="71"/>
                  </a:lnTo>
                  <a:lnTo>
                    <a:pt x="2050" y="70"/>
                  </a:lnTo>
                  <a:lnTo>
                    <a:pt x="2051" y="69"/>
                  </a:lnTo>
                  <a:lnTo>
                    <a:pt x="2052" y="68"/>
                  </a:lnTo>
                  <a:lnTo>
                    <a:pt x="2054" y="69"/>
                  </a:lnTo>
                  <a:lnTo>
                    <a:pt x="2055" y="72"/>
                  </a:lnTo>
                  <a:lnTo>
                    <a:pt x="2056" y="75"/>
                  </a:lnTo>
                  <a:lnTo>
                    <a:pt x="2057" y="75"/>
                  </a:lnTo>
                  <a:lnTo>
                    <a:pt x="2058" y="74"/>
                  </a:lnTo>
                  <a:lnTo>
                    <a:pt x="2060" y="72"/>
                  </a:lnTo>
                  <a:lnTo>
                    <a:pt x="2061" y="71"/>
                  </a:lnTo>
                  <a:lnTo>
                    <a:pt x="2062" y="72"/>
                  </a:lnTo>
                  <a:lnTo>
                    <a:pt x="2063" y="72"/>
                  </a:lnTo>
                  <a:lnTo>
                    <a:pt x="2065" y="73"/>
                  </a:lnTo>
                  <a:lnTo>
                    <a:pt x="2066" y="73"/>
                  </a:lnTo>
                  <a:lnTo>
                    <a:pt x="2067" y="72"/>
                  </a:lnTo>
                  <a:lnTo>
                    <a:pt x="2068" y="72"/>
                  </a:lnTo>
                  <a:lnTo>
                    <a:pt x="2069" y="72"/>
                  </a:lnTo>
                  <a:lnTo>
                    <a:pt x="2071" y="73"/>
                  </a:lnTo>
                  <a:lnTo>
                    <a:pt x="2072" y="74"/>
                  </a:lnTo>
                  <a:lnTo>
                    <a:pt x="2073" y="74"/>
                  </a:lnTo>
                  <a:lnTo>
                    <a:pt x="2074" y="74"/>
                  </a:lnTo>
                  <a:lnTo>
                    <a:pt x="2075" y="74"/>
                  </a:lnTo>
                  <a:lnTo>
                    <a:pt x="2077" y="75"/>
                  </a:lnTo>
                  <a:lnTo>
                    <a:pt x="2078" y="75"/>
                  </a:lnTo>
                  <a:lnTo>
                    <a:pt x="2079" y="74"/>
                  </a:lnTo>
                  <a:lnTo>
                    <a:pt x="2080" y="73"/>
                  </a:lnTo>
                  <a:lnTo>
                    <a:pt x="2082" y="73"/>
                  </a:lnTo>
                  <a:lnTo>
                    <a:pt x="2083" y="73"/>
                  </a:lnTo>
                  <a:lnTo>
                    <a:pt x="2084" y="74"/>
                  </a:lnTo>
                  <a:lnTo>
                    <a:pt x="2085" y="75"/>
                  </a:lnTo>
                  <a:lnTo>
                    <a:pt x="2086" y="75"/>
                  </a:lnTo>
                  <a:lnTo>
                    <a:pt x="2088" y="74"/>
                  </a:lnTo>
                  <a:lnTo>
                    <a:pt x="2089" y="74"/>
                  </a:lnTo>
                  <a:lnTo>
                    <a:pt x="2090" y="75"/>
                  </a:lnTo>
                  <a:lnTo>
                    <a:pt x="2091" y="76"/>
                  </a:lnTo>
                  <a:lnTo>
                    <a:pt x="2093" y="77"/>
                  </a:lnTo>
                  <a:lnTo>
                    <a:pt x="2094" y="76"/>
                  </a:lnTo>
                  <a:lnTo>
                    <a:pt x="2095" y="74"/>
                  </a:lnTo>
                  <a:lnTo>
                    <a:pt x="2096" y="74"/>
                  </a:lnTo>
                  <a:lnTo>
                    <a:pt x="2097" y="75"/>
                  </a:lnTo>
                  <a:lnTo>
                    <a:pt x="2099" y="76"/>
                  </a:lnTo>
                  <a:lnTo>
                    <a:pt x="2100" y="76"/>
                  </a:lnTo>
                  <a:lnTo>
                    <a:pt x="2101" y="75"/>
                  </a:lnTo>
                  <a:lnTo>
                    <a:pt x="2102" y="74"/>
                  </a:lnTo>
                  <a:lnTo>
                    <a:pt x="2103" y="74"/>
                  </a:lnTo>
                  <a:lnTo>
                    <a:pt x="2105" y="75"/>
                  </a:lnTo>
                  <a:lnTo>
                    <a:pt x="2106" y="76"/>
                  </a:lnTo>
                  <a:lnTo>
                    <a:pt x="2107" y="77"/>
                  </a:lnTo>
                  <a:lnTo>
                    <a:pt x="2108" y="77"/>
                  </a:lnTo>
                  <a:lnTo>
                    <a:pt x="2110" y="77"/>
                  </a:lnTo>
                  <a:lnTo>
                    <a:pt x="2111" y="76"/>
                  </a:lnTo>
                  <a:lnTo>
                    <a:pt x="2112" y="75"/>
                  </a:lnTo>
                  <a:lnTo>
                    <a:pt x="2113" y="74"/>
                  </a:lnTo>
                  <a:lnTo>
                    <a:pt x="2114" y="75"/>
                  </a:lnTo>
                  <a:lnTo>
                    <a:pt x="2116" y="77"/>
                  </a:lnTo>
                  <a:lnTo>
                    <a:pt x="2117" y="78"/>
                  </a:lnTo>
                  <a:lnTo>
                    <a:pt x="2118" y="79"/>
                  </a:lnTo>
                  <a:lnTo>
                    <a:pt x="2119" y="78"/>
                  </a:lnTo>
                  <a:lnTo>
                    <a:pt x="2120" y="78"/>
                  </a:lnTo>
                  <a:lnTo>
                    <a:pt x="2122" y="77"/>
                  </a:lnTo>
                  <a:lnTo>
                    <a:pt x="2123" y="78"/>
                  </a:lnTo>
                  <a:lnTo>
                    <a:pt x="2124" y="78"/>
                  </a:lnTo>
                  <a:lnTo>
                    <a:pt x="2125" y="78"/>
                  </a:lnTo>
                  <a:lnTo>
                    <a:pt x="2127" y="77"/>
                  </a:lnTo>
                  <a:lnTo>
                    <a:pt x="2128" y="76"/>
                  </a:lnTo>
                  <a:lnTo>
                    <a:pt x="2129" y="75"/>
                  </a:lnTo>
                  <a:lnTo>
                    <a:pt x="2130" y="75"/>
                  </a:lnTo>
                  <a:lnTo>
                    <a:pt x="2131" y="75"/>
                  </a:lnTo>
                  <a:lnTo>
                    <a:pt x="2133" y="75"/>
                  </a:lnTo>
                  <a:lnTo>
                    <a:pt x="2134" y="73"/>
                  </a:lnTo>
                  <a:lnTo>
                    <a:pt x="2135" y="74"/>
                  </a:lnTo>
                  <a:lnTo>
                    <a:pt x="2136" y="76"/>
                  </a:lnTo>
                  <a:lnTo>
                    <a:pt x="2138" y="77"/>
                  </a:lnTo>
                  <a:lnTo>
                    <a:pt x="2139" y="77"/>
                  </a:lnTo>
                  <a:lnTo>
                    <a:pt x="2140" y="77"/>
                  </a:lnTo>
                  <a:lnTo>
                    <a:pt x="2141" y="77"/>
                  </a:lnTo>
                  <a:lnTo>
                    <a:pt x="2142" y="78"/>
                  </a:lnTo>
                  <a:lnTo>
                    <a:pt x="2144" y="79"/>
                  </a:lnTo>
                  <a:lnTo>
                    <a:pt x="2145" y="80"/>
                  </a:lnTo>
                  <a:lnTo>
                    <a:pt x="2146" y="80"/>
                  </a:lnTo>
                  <a:lnTo>
                    <a:pt x="2147" y="79"/>
                  </a:lnTo>
                  <a:lnTo>
                    <a:pt x="2148" y="77"/>
                  </a:lnTo>
                  <a:lnTo>
                    <a:pt x="2150" y="78"/>
                  </a:lnTo>
                  <a:lnTo>
                    <a:pt x="2151" y="80"/>
                  </a:lnTo>
                  <a:lnTo>
                    <a:pt x="2152" y="81"/>
                  </a:lnTo>
                  <a:lnTo>
                    <a:pt x="2153" y="82"/>
                  </a:lnTo>
                  <a:lnTo>
                    <a:pt x="2155" y="82"/>
                  </a:lnTo>
                  <a:lnTo>
                    <a:pt x="2156" y="81"/>
                  </a:lnTo>
                  <a:lnTo>
                    <a:pt x="2157" y="80"/>
                  </a:lnTo>
                  <a:lnTo>
                    <a:pt x="2158" y="81"/>
                  </a:lnTo>
                  <a:lnTo>
                    <a:pt x="2159" y="81"/>
                  </a:lnTo>
                  <a:lnTo>
                    <a:pt x="2161" y="79"/>
                  </a:lnTo>
                  <a:lnTo>
                    <a:pt x="2162" y="79"/>
                  </a:lnTo>
                  <a:lnTo>
                    <a:pt x="2163" y="79"/>
                  </a:lnTo>
                  <a:lnTo>
                    <a:pt x="2164" y="79"/>
                  </a:lnTo>
                  <a:lnTo>
                    <a:pt x="2165" y="79"/>
                  </a:lnTo>
                  <a:lnTo>
                    <a:pt x="2167" y="79"/>
                  </a:lnTo>
                  <a:lnTo>
                    <a:pt x="2168" y="79"/>
                  </a:lnTo>
                  <a:lnTo>
                    <a:pt x="2169" y="81"/>
                  </a:lnTo>
                  <a:lnTo>
                    <a:pt x="2170" y="81"/>
                  </a:lnTo>
                  <a:lnTo>
                    <a:pt x="2172" y="80"/>
                  </a:lnTo>
                  <a:lnTo>
                    <a:pt x="2173" y="78"/>
                  </a:lnTo>
                  <a:lnTo>
                    <a:pt x="2174" y="78"/>
                  </a:lnTo>
                  <a:lnTo>
                    <a:pt x="2175" y="78"/>
                  </a:lnTo>
                  <a:lnTo>
                    <a:pt x="2176" y="79"/>
                  </a:lnTo>
                  <a:lnTo>
                    <a:pt x="2178" y="79"/>
                  </a:lnTo>
                  <a:lnTo>
                    <a:pt x="2179" y="80"/>
                  </a:lnTo>
                  <a:lnTo>
                    <a:pt x="2180" y="80"/>
                  </a:lnTo>
                  <a:lnTo>
                    <a:pt x="2181" y="81"/>
                  </a:lnTo>
                  <a:lnTo>
                    <a:pt x="2183" y="81"/>
                  </a:lnTo>
                  <a:lnTo>
                    <a:pt x="2184" y="81"/>
                  </a:lnTo>
                  <a:lnTo>
                    <a:pt x="2185" y="81"/>
                  </a:lnTo>
                  <a:lnTo>
                    <a:pt x="2186" y="80"/>
                  </a:lnTo>
                  <a:lnTo>
                    <a:pt x="2187" y="79"/>
                  </a:lnTo>
                  <a:lnTo>
                    <a:pt x="2189" y="77"/>
                  </a:lnTo>
                  <a:lnTo>
                    <a:pt x="2190" y="79"/>
                  </a:lnTo>
                  <a:lnTo>
                    <a:pt x="2191" y="80"/>
                  </a:lnTo>
                  <a:lnTo>
                    <a:pt x="2192" y="81"/>
                  </a:lnTo>
                  <a:lnTo>
                    <a:pt x="2193" y="81"/>
                  </a:lnTo>
                  <a:lnTo>
                    <a:pt x="2195" y="81"/>
                  </a:lnTo>
                  <a:lnTo>
                    <a:pt x="2196" y="82"/>
                  </a:lnTo>
                  <a:lnTo>
                    <a:pt x="2197" y="82"/>
                  </a:lnTo>
                  <a:lnTo>
                    <a:pt x="2198" y="82"/>
                  </a:lnTo>
                  <a:lnTo>
                    <a:pt x="2200" y="82"/>
                  </a:lnTo>
                  <a:lnTo>
                    <a:pt x="2201" y="83"/>
                  </a:lnTo>
                  <a:lnTo>
                    <a:pt x="2202" y="83"/>
                  </a:lnTo>
                  <a:lnTo>
                    <a:pt x="2203" y="83"/>
                  </a:lnTo>
                  <a:lnTo>
                    <a:pt x="2204" y="85"/>
                  </a:lnTo>
                  <a:lnTo>
                    <a:pt x="2206" y="86"/>
                  </a:lnTo>
                  <a:lnTo>
                    <a:pt x="2207" y="88"/>
                  </a:lnTo>
                  <a:lnTo>
                    <a:pt x="2208" y="89"/>
                  </a:lnTo>
                  <a:lnTo>
                    <a:pt x="2209" y="90"/>
                  </a:lnTo>
                  <a:lnTo>
                    <a:pt x="2210" y="90"/>
                  </a:lnTo>
                  <a:lnTo>
                    <a:pt x="2212" y="89"/>
                  </a:lnTo>
                  <a:lnTo>
                    <a:pt x="2213" y="88"/>
                  </a:lnTo>
                  <a:lnTo>
                    <a:pt x="2214" y="87"/>
                  </a:lnTo>
                  <a:lnTo>
                    <a:pt x="2215" y="87"/>
                  </a:lnTo>
                  <a:lnTo>
                    <a:pt x="2217" y="87"/>
                  </a:lnTo>
                  <a:lnTo>
                    <a:pt x="2218" y="88"/>
                  </a:lnTo>
                  <a:lnTo>
                    <a:pt x="2219" y="88"/>
                  </a:lnTo>
                  <a:lnTo>
                    <a:pt x="2220" y="88"/>
                  </a:lnTo>
                  <a:lnTo>
                    <a:pt x="2221" y="87"/>
                  </a:lnTo>
                  <a:lnTo>
                    <a:pt x="2223" y="86"/>
                  </a:lnTo>
                  <a:lnTo>
                    <a:pt x="2224" y="85"/>
                  </a:lnTo>
                  <a:lnTo>
                    <a:pt x="2225" y="83"/>
                  </a:lnTo>
                  <a:lnTo>
                    <a:pt x="2226" y="83"/>
                  </a:lnTo>
                  <a:lnTo>
                    <a:pt x="2228" y="85"/>
                  </a:lnTo>
                  <a:lnTo>
                    <a:pt x="2229" y="86"/>
                  </a:lnTo>
                  <a:lnTo>
                    <a:pt x="2230" y="86"/>
                  </a:lnTo>
                  <a:lnTo>
                    <a:pt x="2231" y="85"/>
                  </a:lnTo>
                  <a:lnTo>
                    <a:pt x="2232" y="85"/>
                  </a:lnTo>
                  <a:lnTo>
                    <a:pt x="2234" y="85"/>
                  </a:lnTo>
                  <a:lnTo>
                    <a:pt x="2235" y="84"/>
                  </a:lnTo>
                  <a:lnTo>
                    <a:pt x="2236" y="83"/>
                  </a:lnTo>
                  <a:lnTo>
                    <a:pt x="2237" y="83"/>
                  </a:lnTo>
                  <a:lnTo>
                    <a:pt x="2238" y="85"/>
                  </a:lnTo>
                  <a:lnTo>
                    <a:pt x="2240" y="87"/>
                  </a:lnTo>
                  <a:lnTo>
                    <a:pt x="2241" y="86"/>
                  </a:lnTo>
                  <a:lnTo>
                    <a:pt x="2242" y="84"/>
                  </a:lnTo>
                  <a:lnTo>
                    <a:pt x="2243" y="83"/>
                  </a:lnTo>
                  <a:lnTo>
                    <a:pt x="2245" y="84"/>
                  </a:lnTo>
                  <a:lnTo>
                    <a:pt x="2246" y="84"/>
                  </a:lnTo>
                  <a:lnTo>
                    <a:pt x="2247" y="83"/>
                  </a:lnTo>
                  <a:lnTo>
                    <a:pt x="2248" y="84"/>
                  </a:lnTo>
                  <a:lnTo>
                    <a:pt x="2249" y="87"/>
                  </a:lnTo>
                  <a:lnTo>
                    <a:pt x="2251" y="88"/>
                  </a:lnTo>
                  <a:lnTo>
                    <a:pt x="2252" y="87"/>
                  </a:lnTo>
                  <a:lnTo>
                    <a:pt x="2253" y="85"/>
                  </a:lnTo>
                  <a:lnTo>
                    <a:pt x="2254" y="85"/>
                  </a:lnTo>
                  <a:lnTo>
                    <a:pt x="2255" y="85"/>
                  </a:lnTo>
                  <a:lnTo>
                    <a:pt x="2257" y="86"/>
                  </a:lnTo>
                  <a:lnTo>
                    <a:pt x="2258" y="86"/>
                  </a:lnTo>
                  <a:lnTo>
                    <a:pt x="2259" y="86"/>
                  </a:lnTo>
                  <a:lnTo>
                    <a:pt x="2260" y="87"/>
                  </a:lnTo>
                  <a:lnTo>
                    <a:pt x="2262" y="88"/>
                  </a:lnTo>
                  <a:lnTo>
                    <a:pt x="2263" y="87"/>
                  </a:lnTo>
                  <a:lnTo>
                    <a:pt x="2264" y="87"/>
                  </a:lnTo>
                  <a:lnTo>
                    <a:pt x="2265" y="86"/>
                  </a:lnTo>
                  <a:lnTo>
                    <a:pt x="2266" y="86"/>
                  </a:lnTo>
                  <a:lnTo>
                    <a:pt x="2268" y="87"/>
                  </a:lnTo>
                  <a:lnTo>
                    <a:pt x="2269" y="88"/>
                  </a:lnTo>
                  <a:lnTo>
                    <a:pt x="2270" y="88"/>
                  </a:lnTo>
                  <a:lnTo>
                    <a:pt x="2271" y="88"/>
                  </a:lnTo>
                  <a:lnTo>
                    <a:pt x="2273" y="90"/>
                  </a:lnTo>
                  <a:lnTo>
                    <a:pt x="2274" y="92"/>
                  </a:lnTo>
                  <a:lnTo>
                    <a:pt x="2275" y="91"/>
                  </a:lnTo>
                  <a:lnTo>
                    <a:pt x="2276" y="90"/>
                  </a:lnTo>
                  <a:lnTo>
                    <a:pt x="2277" y="90"/>
                  </a:lnTo>
                  <a:lnTo>
                    <a:pt x="2279" y="91"/>
                  </a:lnTo>
                  <a:lnTo>
                    <a:pt x="2280" y="91"/>
                  </a:lnTo>
                  <a:lnTo>
                    <a:pt x="2281" y="90"/>
                  </a:lnTo>
                  <a:lnTo>
                    <a:pt x="2282" y="88"/>
                  </a:lnTo>
                  <a:lnTo>
                    <a:pt x="2283" y="87"/>
                  </a:lnTo>
                  <a:lnTo>
                    <a:pt x="2285" y="87"/>
                  </a:lnTo>
                  <a:lnTo>
                    <a:pt x="2286" y="86"/>
                  </a:lnTo>
                  <a:lnTo>
                    <a:pt x="2287" y="87"/>
                  </a:lnTo>
                  <a:lnTo>
                    <a:pt x="2288" y="90"/>
                  </a:lnTo>
                  <a:lnTo>
                    <a:pt x="2290" y="90"/>
                  </a:lnTo>
                  <a:lnTo>
                    <a:pt x="2291" y="89"/>
                  </a:lnTo>
                  <a:lnTo>
                    <a:pt x="2292" y="88"/>
                  </a:lnTo>
                  <a:lnTo>
                    <a:pt x="2293" y="90"/>
                  </a:lnTo>
                  <a:lnTo>
                    <a:pt x="2294" y="91"/>
                  </a:lnTo>
                  <a:lnTo>
                    <a:pt x="2295" y="9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82880" tIns="91440" rIns="182880" bIns="91440" numCol="1" anchor="t" anchorCtr="0" compatLnSpc="1">
              <a:prstTxWarp prst="textNoShape">
                <a:avLst/>
              </a:prstTxWarp>
            </a:bodyPr>
            <a:lstStyle/>
            <a:p>
              <a:pPr algn="ctr"/>
              <a:endParaRPr lang="en-US" sz="7200"/>
            </a:p>
          </p:txBody>
        </p:sp>
        <p:sp>
          <p:nvSpPr>
            <p:cNvPr id="577" name="TextBox 576">
              <a:extLst>
                <a:ext uri="{FF2B5EF4-FFF2-40B4-BE49-F238E27FC236}">
                  <a16:creationId xmlns:a16="http://schemas.microsoft.com/office/drawing/2014/main" id="{00E4EEB1-D74E-D89B-DDF6-C6AA97F23A9E}"/>
                </a:ext>
              </a:extLst>
            </p:cNvPr>
            <p:cNvSpPr txBox="1"/>
            <p:nvPr/>
          </p:nvSpPr>
          <p:spPr>
            <a:xfrm>
              <a:off x="1652016" y="5409422"/>
              <a:ext cx="202531" cy="123111"/>
            </a:xfrm>
            <a:prstGeom prst="rect">
              <a:avLst/>
            </a:prstGeom>
            <a:noFill/>
          </p:spPr>
          <p:txBody>
            <a:bodyPr wrap="square" rtlCol="0">
              <a:spAutoFit/>
            </a:bodyPr>
            <a:lstStyle/>
            <a:p>
              <a:r>
                <a:rPr lang="en-US" sz="1000" dirty="0"/>
                <a:t>1</a:t>
              </a:r>
            </a:p>
          </p:txBody>
        </p:sp>
        <p:sp>
          <p:nvSpPr>
            <p:cNvPr id="578" name="TextBox 577">
              <a:extLst>
                <a:ext uri="{FF2B5EF4-FFF2-40B4-BE49-F238E27FC236}">
                  <a16:creationId xmlns:a16="http://schemas.microsoft.com/office/drawing/2014/main" id="{0B8DEEDB-AF9B-290D-BCCB-05655BCD6CB8}"/>
                </a:ext>
              </a:extLst>
            </p:cNvPr>
            <p:cNvSpPr txBox="1"/>
            <p:nvPr/>
          </p:nvSpPr>
          <p:spPr>
            <a:xfrm>
              <a:off x="1734109" y="5527850"/>
              <a:ext cx="202531" cy="123111"/>
            </a:xfrm>
            <a:prstGeom prst="rect">
              <a:avLst/>
            </a:prstGeom>
            <a:noFill/>
          </p:spPr>
          <p:txBody>
            <a:bodyPr wrap="square" rtlCol="0">
              <a:spAutoFit/>
            </a:bodyPr>
            <a:lstStyle/>
            <a:p>
              <a:r>
                <a:rPr lang="en-US" sz="1000" dirty="0"/>
                <a:t>2</a:t>
              </a:r>
            </a:p>
          </p:txBody>
        </p:sp>
        <p:sp>
          <p:nvSpPr>
            <p:cNvPr id="579" name="TextBox 578">
              <a:extLst>
                <a:ext uri="{FF2B5EF4-FFF2-40B4-BE49-F238E27FC236}">
                  <a16:creationId xmlns:a16="http://schemas.microsoft.com/office/drawing/2014/main" id="{DAC9CC2D-6FFA-2737-B762-654E24E42A71}"/>
                </a:ext>
              </a:extLst>
            </p:cNvPr>
            <p:cNvSpPr txBox="1"/>
            <p:nvPr/>
          </p:nvSpPr>
          <p:spPr>
            <a:xfrm>
              <a:off x="1783511" y="4756243"/>
              <a:ext cx="202531" cy="123111"/>
            </a:xfrm>
            <a:prstGeom prst="rect">
              <a:avLst/>
            </a:prstGeom>
            <a:noFill/>
          </p:spPr>
          <p:txBody>
            <a:bodyPr wrap="square" rtlCol="0">
              <a:spAutoFit/>
            </a:bodyPr>
            <a:lstStyle/>
            <a:p>
              <a:r>
                <a:rPr lang="en-US" sz="1000" dirty="0"/>
                <a:t>3</a:t>
              </a:r>
            </a:p>
          </p:txBody>
        </p:sp>
        <p:sp>
          <p:nvSpPr>
            <p:cNvPr id="580" name="TextBox 579">
              <a:extLst>
                <a:ext uri="{FF2B5EF4-FFF2-40B4-BE49-F238E27FC236}">
                  <a16:creationId xmlns:a16="http://schemas.microsoft.com/office/drawing/2014/main" id="{9BABEE6E-EE67-9E1B-6D46-038BDCD36A8A}"/>
                </a:ext>
              </a:extLst>
            </p:cNvPr>
            <p:cNvSpPr txBox="1"/>
            <p:nvPr/>
          </p:nvSpPr>
          <p:spPr>
            <a:xfrm>
              <a:off x="1949465" y="5110881"/>
              <a:ext cx="202531" cy="123111"/>
            </a:xfrm>
            <a:prstGeom prst="rect">
              <a:avLst/>
            </a:prstGeom>
            <a:noFill/>
          </p:spPr>
          <p:txBody>
            <a:bodyPr wrap="square" rtlCol="0">
              <a:spAutoFit/>
            </a:bodyPr>
            <a:lstStyle/>
            <a:p>
              <a:r>
                <a:rPr lang="en-US" sz="1000" dirty="0"/>
                <a:t>4</a:t>
              </a:r>
            </a:p>
          </p:txBody>
        </p:sp>
        <p:sp>
          <p:nvSpPr>
            <p:cNvPr id="581" name="TextBox 580">
              <a:extLst>
                <a:ext uri="{FF2B5EF4-FFF2-40B4-BE49-F238E27FC236}">
                  <a16:creationId xmlns:a16="http://schemas.microsoft.com/office/drawing/2014/main" id="{2F270187-FAC8-51EC-BBAA-174ED69A4900}"/>
                </a:ext>
              </a:extLst>
            </p:cNvPr>
            <p:cNvSpPr txBox="1"/>
            <p:nvPr/>
          </p:nvSpPr>
          <p:spPr>
            <a:xfrm>
              <a:off x="2085931" y="4638890"/>
              <a:ext cx="202531" cy="123111"/>
            </a:xfrm>
            <a:prstGeom prst="rect">
              <a:avLst/>
            </a:prstGeom>
            <a:noFill/>
          </p:spPr>
          <p:txBody>
            <a:bodyPr wrap="square" rtlCol="0">
              <a:spAutoFit/>
            </a:bodyPr>
            <a:lstStyle/>
            <a:p>
              <a:r>
                <a:rPr lang="en-US" sz="1000" dirty="0"/>
                <a:t>5</a:t>
              </a:r>
            </a:p>
          </p:txBody>
        </p:sp>
        <p:sp>
          <p:nvSpPr>
            <p:cNvPr id="582" name="TextBox 581">
              <a:extLst>
                <a:ext uri="{FF2B5EF4-FFF2-40B4-BE49-F238E27FC236}">
                  <a16:creationId xmlns:a16="http://schemas.microsoft.com/office/drawing/2014/main" id="{A469778D-DE2F-2823-BA0F-7BDE96BBEBE3}"/>
                </a:ext>
              </a:extLst>
            </p:cNvPr>
            <p:cNvSpPr txBox="1"/>
            <p:nvPr/>
          </p:nvSpPr>
          <p:spPr>
            <a:xfrm>
              <a:off x="2131706" y="5620271"/>
              <a:ext cx="202531" cy="123111"/>
            </a:xfrm>
            <a:prstGeom prst="rect">
              <a:avLst/>
            </a:prstGeom>
            <a:noFill/>
          </p:spPr>
          <p:txBody>
            <a:bodyPr wrap="square" rtlCol="0">
              <a:spAutoFit/>
            </a:bodyPr>
            <a:lstStyle/>
            <a:p>
              <a:r>
                <a:rPr lang="en-US" sz="1000" dirty="0"/>
                <a:t>6</a:t>
              </a:r>
            </a:p>
          </p:txBody>
        </p:sp>
        <p:sp>
          <p:nvSpPr>
            <p:cNvPr id="583" name="TextBox 582">
              <a:extLst>
                <a:ext uri="{FF2B5EF4-FFF2-40B4-BE49-F238E27FC236}">
                  <a16:creationId xmlns:a16="http://schemas.microsoft.com/office/drawing/2014/main" id="{179B0909-4A0D-B6CF-EEE2-56962929B9EF}"/>
                </a:ext>
              </a:extLst>
            </p:cNvPr>
            <p:cNvSpPr txBox="1"/>
            <p:nvPr/>
          </p:nvSpPr>
          <p:spPr>
            <a:xfrm>
              <a:off x="2215869" y="5554503"/>
              <a:ext cx="160467" cy="123111"/>
            </a:xfrm>
            <a:prstGeom prst="rect">
              <a:avLst/>
            </a:prstGeom>
            <a:noFill/>
          </p:spPr>
          <p:txBody>
            <a:bodyPr wrap="square" rtlCol="0">
              <a:spAutoFit/>
            </a:bodyPr>
            <a:lstStyle/>
            <a:p>
              <a:r>
                <a:rPr lang="en-US" sz="1000" dirty="0"/>
                <a:t>7</a:t>
              </a:r>
            </a:p>
          </p:txBody>
        </p:sp>
        <p:sp>
          <p:nvSpPr>
            <p:cNvPr id="584" name="TextBox 583">
              <a:extLst>
                <a:ext uri="{FF2B5EF4-FFF2-40B4-BE49-F238E27FC236}">
                  <a16:creationId xmlns:a16="http://schemas.microsoft.com/office/drawing/2014/main" id="{BC67EDA0-33AC-B6AE-3753-2C65F4A85BD1}"/>
                </a:ext>
              </a:extLst>
            </p:cNvPr>
            <p:cNvSpPr txBox="1"/>
            <p:nvPr/>
          </p:nvSpPr>
          <p:spPr>
            <a:xfrm>
              <a:off x="2258400" y="5285837"/>
              <a:ext cx="153437" cy="123111"/>
            </a:xfrm>
            <a:prstGeom prst="rect">
              <a:avLst/>
            </a:prstGeom>
            <a:noFill/>
          </p:spPr>
          <p:txBody>
            <a:bodyPr wrap="square" rtlCol="0">
              <a:spAutoFit/>
            </a:bodyPr>
            <a:lstStyle/>
            <a:p>
              <a:r>
                <a:rPr lang="en-US" sz="1000" dirty="0"/>
                <a:t>8</a:t>
              </a:r>
            </a:p>
          </p:txBody>
        </p:sp>
        <p:sp>
          <p:nvSpPr>
            <p:cNvPr id="585" name="TextBox 584">
              <a:extLst>
                <a:ext uri="{FF2B5EF4-FFF2-40B4-BE49-F238E27FC236}">
                  <a16:creationId xmlns:a16="http://schemas.microsoft.com/office/drawing/2014/main" id="{8E471611-10C3-19E5-F057-B9AF2CD3F481}"/>
                </a:ext>
              </a:extLst>
            </p:cNvPr>
            <p:cNvSpPr txBox="1"/>
            <p:nvPr/>
          </p:nvSpPr>
          <p:spPr>
            <a:xfrm>
              <a:off x="2431555" y="5367940"/>
              <a:ext cx="160467" cy="123111"/>
            </a:xfrm>
            <a:prstGeom prst="rect">
              <a:avLst/>
            </a:prstGeom>
            <a:noFill/>
          </p:spPr>
          <p:txBody>
            <a:bodyPr wrap="square" rtlCol="0">
              <a:spAutoFit/>
            </a:bodyPr>
            <a:lstStyle/>
            <a:p>
              <a:r>
                <a:rPr lang="en-US" sz="1000" dirty="0"/>
                <a:t>9</a:t>
              </a:r>
            </a:p>
          </p:txBody>
        </p:sp>
        <p:sp>
          <p:nvSpPr>
            <p:cNvPr id="586" name="TextBox 585">
              <a:extLst>
                <a:ext uri="{FF2B5EF4-FFF2-40B4-BE49-F238E27FC236}">
                  <a16:creationId xmlns:a16="http://schemas.microsoft.com/office/drawing/2014/main" id="{75AC1572-F652-76DD-7DFB-D3FC2C65A61E}"/>
                </a:ext>
              </a:extLst>
            </p:cNvPr>
            <p:cNvSpPr txBox="1"/>
            <p:nvPr/>
          </p:nvSpPr>
          <p:spPr>
            <a:xfrm>
              <a:off x="2536608" y="5146230"/>
              <a:ext cx="450543" cy="123111"/>
            </a:xfrm>
            <a:prstGeom prst="rect">
              <a:avLst/>
            </a:prstGeom>
            <a:noFill/>
          </p:spPr>
          <p:txBody>
            <a:bodyPr wrap="square" rtlCol="0">
              <a:spAutoFit/>
            </a:bodyPr>
            <a:lstStyle/>
            <a:p>
              <a:r>
                <a:rPr lang="en-US" sz="1000" dirty="0"/>
                <a:t>10</a:t>
              </a:r>
            </a:p>
          </p:txBody>
        </p:sp>
        <p:sp>
          <p:nvSpPr>
            <p:cNvPr id="587" name="TextBox 586">
              <a:extLst>
                <a:ext uri="{FF2B5EF4-FFF2-40B4-BE49-F238E27FC236}">
                  <a16:creationId xmlns:a16="http://schemas.microsoft.com/office/drawing/2014/main" id="{0D491703-0365-D156-B632-D61854621AB1}"/>
                </a:ext>
              </a:extLst>
            </p:cNvPr>
            <p:cNvSpPr txBox="1"/>
            <p:nvPr/>
          </p:nvSpPr>
          <p:spPr>
            <a:xfrm>
              <a:off x="2644260" y="4631375"/>
              <a:ext cx="301944" cy="123111"/>
            </a:xfrm>
            <a:prstGeom prst="rect">
              <a:avLst/>
            </a:prstGeom>
            <a:noFill/>
          </p:spPr>
          <p:txBody>
            <a:bodyPr wrap="square" rtlCol="0">
              <a:spAutoFit/>
            </a:bodyPr>
            <a:lstStyle/>
            <a:p>
              <a:r>
                <a:rPr lang="en-US" sz="1000" dirty="0"/>
                <a:t>11</a:t>
              </a:r>
            </a:p>
          </p:txBody>
        </p:sp>
        <p:sp>
          <p:nvSpPr>
            <p:cNvPr id="588" name="TextBox 587">
              <a:extLst>
                <a:ext uri="{FF2B5EF4-FFF2-40B4-BE49-F238E27FC236}">
                  <a16:creationId xmlns:a16="http://schemas.microsoft.com/office/drawing/2014/main" id="{C6BE5E9C-A3A8-6568-45F2-420C6D1B8530}"/>
                </a:ext>
              </a:extLst>
            </p:cNvPr>
            <p:cNvSpPr txBox="1"/>
            <p:nvPr/>
          </p:nvSpPr>
          <p:spPr>
            <a:xfrm>
              <a:off x="2662893" y="4424669"/>
              <a:ext cx="301944" cy="123111"/>
            </a:xfrm>
            <a:prstGeom prst="rect">
              <a:avLst/>
            </a:prstGeom>
            <a:noFill/>
          </p:spPr>
          <p:txBody>
            <a:bodyPr wrap="square" rtlCol="0">
              <a:spAutoFit/>
            </a:bodyPr>
            <a:lstStyle/>
            <a:p>
              <a:r>
                <a:rPr lang="en-US" sz="1000" dirty="0"/>
                <a:t>12</a:t>
              </a:r>
            </a:p>
          </p:txBody>
        </p:sp>
        <p:sp>
          <p:nvSpPr>
            <p:cNvPr id="589" name="TextBox 588">
              <a:extLst>
                <a:ext uri="{FF2B5EF4-FFF2-40B4-BE49-F238E27FC236}">
                  <a16:creationId xmlns:a16="http://schemas.microsoft.com/office/drawing/2014/main" id="{27FC339B-8829-5A2A-A7BD-EBBEB02063DC}"/>
                </a:ext>
              </a:extLst>
            </p:cNvPr>
            <p:cNvSpPr txBox="1"/>
            <p:nvPr/>
          </p:nvSpPr>
          <p:spPr>
            <a:xfrm>
              <a:off x="2692401" y="4266590"/>
              <a:ext cx="294746" cy="123111"/>
            </a:xfrm>
            <a:prstGeom prst="rect">
              <a:avLst/>
            </a:prstGeom>
            <a:noFill/>
          </p:spPr>
          <p:txBody>
            <a:bodyPr wrap="square" rtlCol="0">
              <a:spAutoFit/>
            </a:bodyPr>
            <a:lstStyle/>
            <a:p>
              <a:r>
                <a:rPr lang="en-US" sz="1000" dirty="0"/>
                <a:t>13</a:t>
              </a:r>
            </a:p>
          </p:txBody>
        </p:sp>
        <p:sp>
          <p:nvSpPr>
            <p:cNvPr id="590" name="TextBox 589">
              <a:extLst>
                <a:ext uri="{FF2B5EF4-FFF2-40B4-BE49-F238E27FC236}">
                  <a16:creationId xmlns:a16="http://schemas.microsoft.com/office/drawing/2014/main" id="{D93C7D44-DBC1-A163-7726-10E799D87CB1}"/>
                </a:ext>
              </a:extLst>
            </p:cNvPr>
            <p:cNvSpPr txBox="1"/>
            <p:nvPr/>
          </p:nvSpPr>
          <p:spPr>
            <a:xfrm>
              <a:off x="2625066" y="3737450"/>
              <a:ext cx="420713" cy="123111"/>
            </a:xfrm>
            <a:prstGeom prst="rect">
              <a:avLst/>
            </a:prstGeom>
            <a:noFill/>
          </p:spPr>
          <p:txBody>
            <a:bodyPr wrap="square" rtlCol="0">
              <a:spAutoFit/>
            </a:bodyPr>
            <a:lstStyle/>
            <a:p>
              <a:r>
                <a:rPr lang="en-US" sz="1000" dirty="0"/>
                <a:t>14,15</a:t>
              </a:r>
            </a:p>
          </p:txBody>
        </p:sp>
        <p:cxnSp>
          <p:nvCxnSpPr>
            <p:cNvPr id="591" name="Straight Connector 590">
              <a:extLst>
                <a:ext uri="{FF2B5EF4-FFF2-40B4-BE49-F238E27FC236}">
                  <a16:creationId xmlns:a16="http://schemas.microsoft.com/office/drawing/2014/main" id="{BCA98634-28E1-1EB7-9665-510309CA6C66}"/>
                </a:ext>
              </a:extLst>
            </p:cNvPr>
            <p:cNvCxnSpPr>
              <a:cxnSpLocks/>
            </p:cNvCxnSpPr>
            <p:nvPr/>
          </p:nvCxnSpPr>
          <p:spPr>
            <a:xfrm>
              <a:off x="2847718" y="4653757"/>
              <a:ext cx="21679" cy="3825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2" name="Straight Connector 591">
              <a:extLst>
                <a:ext uri="{FF2B5EF4-FFF2-40B4-BE49-F238E27FC236}">
                  <a16:creationId xmlns:a16="http://schemas.microsoft.com/office/drawing/2014/main" id="{B2F0A388-9EEB-3540-D9F6-B4F4035917EC}"/>
                </a:ext>
              </a:extLst>
            </p:cNvPr>
            <p:cNvCxnSpPr>
              <a:cxnSpLocks/>
            </p:cNvCxnSpPr>
            <p:nvPr/>
          </p:nvCxnSpPr>
          <p:spPr>
            <a:xfrm>
              <a:off x="2860083" y="4446855"/>
              <a:ext cx="32203" cy="3677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3" name="TextBox 592">
              <a:extLst>
                <a:ext uri="{FF2B5EF4-FFF2-40B4-BE49-F238E27FC236}">
                  <a16:creationId xmlns:a16="http://schemas.microsoft.com/office/drawing/2014/main" id="{71BE783F-73A9-D4B5-104F-BB3998DB5E87}"/>
                </a:ext>
              </a:extLst>
            </p:cNvPr>
            <p:cNvSpPr txBox="1"/>
            <p:nvPr/>
          </p:nvSpPr>
          <p:spPr>
            <a:xfrm>
              <a:off x="2849607" y="3936994"/>
              <a:ext cx="299993" cy="123111"/>
            </a:xfrm>
            <a:prstGeom prst="rect">
              <a:avLst/>
            </a:prstGeom>
            <a:noFill/>
          </p:spPr>
          <p:txBody>
            <a:bodyPr wrap="square" rtlCol="0">
              <a:spAutoFit/>
            </a:bodyPr>
            <a:lstStyle/>
            <a:p>
              <a:r>
                <a:rPr lang="en-US" sz="1000" dirty="0"/>
                <a:t>16</a:t>
              </a:r>
            </a:p>
          </p:txBody>
        </p:sp>
        <p:cxnSp>
          <p:nvCxnSpPr>
            <p:cNvPr id="594" name="Straight Connector 593">
              <a:extLst>
                <a:ext uri="{FF2B5EF4-FFF2-40B4-BE49-F238E27FC236}">
                  <a16:creationId xmlns:a16="http://schemas.microsoft.com/office/drawing/2014/main" id="{7B1A80CA-F8D9-FDCA-59AC-DB3B2F0B57A8}"/>
                </a:ext>
              </a:extLst>
            </p:cNvPr>
            <p:cNvCxnSpPr>
              <a:cxnSpLocks/>
            </p:cNvCxnSpPr>
            <p:nvPr/>
          </p:nvCxnSpPr>
          <p:spPr>
            <a:xfrm>
              <a:off x="2888453" y="3958390"/>
              <a:ext cx="32203" cy="3677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5" name="Straight Connector 594">
              <a:extLst>
                <a:ext uri="{FF2B5EF4-FFF2-40B4-BE49-F238E27FC236}">
                  <a16:creationId xmlns:a16="http://schemas.microsoft.com/office/drawing/2014/main" id="{5FCE07FF-403F-C29A-D404-DDB827D8D1A3}"/>
                </a:ext>
              </a:extLst>
            </p:cNvPr>
            <p:cNvCxnSpPr>
              <a:cxnSpLocks/>
            </p:cNvCxnSpPr>
            <p:nvPr/>
          </p:nvCxnSpPr>
          <p:spPr>
            <a:xfrm>
              <a:off x="2959649" y="4129355"/>
              <a:ext cx="0" cy="7211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6" name="TextBox 595">
              <a:extLst>
                <a:ext uri="{FF2B5EF4-FFF2-40B4-BE49-F238E27FC236}">
                  <a16:creationId xmlns:a16="http://schemas.microsoft.com/office/drawing/2014/main" id="{255060F9-5DAD-F9E4-0199-CB1571F34520}"/>
                </a:ext>
              </a:extLst>
            </p:cNvPr>
            <p:cNvSpPr txBox="1"/>
            <p:nvPr/>
          </p:nvSpPr>
          <p:spPr>
            <a:xfrm>
              <a:off x="2870276" y="4555874"/>
              <a:ext cx="301549" cy="123111"/>
            </a:xfrm>
            <a:prstGeom prst="rect">
              <a:avLst/>
            </a:prstGeom>
            <a:noFill/>
          </p:spPr>
          <p:txBody>
            <a:bodyPr wrap="square" rtlCol="0">
              <a:spAutoFit/>
            </a:bodyPr>
            <a:lstStyle/>
            <a:p>
              <a:r>
                <a:rPr lang="en-US" sz="1000" dirty="0"/>
                <a:t>17</a:t>
              </a:r>
            </a:p>
          </p:txBody>
        </p:sp>
        <p:sp>
          <p:nvSpPr>
            <p:cNvPr id="597" name="TextBox 596">
              <a:extLst>
                <a:ext uri="{FF2B5EF4-FFF2-40B4-BE49-F238E27FC236}">
                  <a16:creationId xmlns:a16="http://schemas.microsoft.com/office/drawing/2014/main" id="{50951FE3-412A-FE67-1561-44E1F84F1527}"/>
                </a:ext>
              </a:extLst>
            </p:cNvPr>
            <p:cNvSpPr txBox="1"/>
            <p:nvPr/>
          </p:nvSpPr>
          <p:spPr>
            <a:xfrm>
              <a:off x="2881555" y="4320323"/>
              <a:ext cx="287095" cy="123111"/>
            </a:xfrm>
            <a:prstGeom prst="rect">
              <a:avLst/>
            </a:prstGeom>
            <a:noFill/>
          </p:spPr>
          <p:txBody>
            <a:bodyPr wrap="square" rtlCol="0">
              <a:spAutoFit/>
            </a:bodyPr>
            <a:lstStyle/>
            <a:p>
              <a:r>
                <a:rPr lang="en-US" sz="1000" dirty="0"/>
                <a:t>18</a:t>
              </a:r>
            </a:p>
          </p:txBody>
        </p:sp>
        <p:sp>
          <p:nvSpPr>
            <p:cNvPr id="598" name="TextBox 597">
              <a:extLst>
                <a:ext uri="{FF2B5EF4-FFF2-40B4-BE49-F238E27FC236}">
                  <a16:creationId xmlns:a16="http://schemas.microsoft.com/office/drawing/2014/main" id="{59C0A4F7-185F-2E97-7A5F-7E00052C2854}"/>
                </a:ext>
              </a:extLst>
            </p:cNvPr>
            <p:cNvSpPr txBox="1"/>
            <p:nvPr/>
          </p:nvSpPr>
          <p:spPr>
            <a:xfrm>
              <a:off x="2957414" y="4204939"/>
              <a:ext cx="331886" cy="123111"/>
            </a:xfrm>
            <a:prstGeom prst="rect">
              <a:avLst/>
            </a:prstGeom>
            <a:noFill/>
          </p:spPr>
          <p:txBody>
            <a:bodyPr wrap="square" rtlCol="0">
              <a:spAutoFit/>
            </a:bodyPr>
            <a:lstStyle/>
            <a:p>
              <a:r>
                <a:rPr lang="en-US" sz="1000" dirty="0"/>
                <a:t>19</a:t>
              </a:r>
            </a:p>
          </p:txBody>
        </p:sp>
        <p:sp>
          <p:nvSpPr>
            <p:cNvPr id="599" name="TextBox 598">
              <a:extLst>
                <a:ext uri="{FF2B5EF4-FFF2-40B4-BE49-F238E27FC236}">
                  <a16:creationId xmlns:a16="http://schemas.microsoft.com/office/drawing/2014/main" id="{E57FDE14-DB6B-E24C-2031-2E18BAB29D4E}"/>
                </a:ext>
              </a:extLst>
            </p:cNvPr>
            <p:cNvSpPr txBox="1"/>
            <p:nvPr/>
          </p:nvSpPr>
          <p:spPr>
            <a:xfrm>
              <a:off x="3021045" y="4356694"/>
              <a:ext cx="290480" cy="123111"/>
            </a:xfrm>
            <a:prstGeom prst="rect">
              <a:avLst/>
            </a:prstGeom>
            <a:noFill/>
          </p:spPr>
          <p:txBody>
            <a:bodyPr wrap="square" rtlCol="0">
              <a:spAutoFit/>
            </a:bodyPr>
            <a:lstStyle/>
            <a:p>
              <a:r>
                <a:rPr lang="en-US" sz="1000" dirty="0"/>
                <a:t>21</a:t>
              </a:r>
            </a:p>
          </p:txBody>
        </p:sp>
        <p:sp>
          <p:nvSpPr>
            <p:cNvPr id="600" name="TextBox 599">
              <a:extLst>
                <a:ext uri="{FF2B5EF4-FFF2-40B4-BE49-F238E27FC236}">
                  <a16:creationId xmlns:a16="http://schemas.microsoft.com/office/drawing/2014/main" id="{47D4FA36-FAA2-1809-A6E0-6C1A271221D9}"/>
                </a:ext>
              </a:extLst>
            </p:cNvPr>
            <p:cNvSpPr txBox="1"/>
            <p:nvPr/>
          </p:nvSpPr>
          <p:spPr>
            <a:xfrm>
              <a:off x="3015843" y="3951222"/>
              <a:ext cx="298857" cy="123111"/>
            </a:xfrm>
            <a:prstGeom prst="rect">
              <a:avLst/>
            </a:prstGeom>
            <a:noFill/>
          </p:spPr>
          <p:txBody>
            <a:bodyPr wrap="square" rtlCol="0">
              <a:spAutoFit/>
            </a:bodyPr>
            <a:lstStyle/>
            <a:p>
              <a:r>
                <a:rPr lang="en-US" sz="1000" dirty="0"/>
                <a:t>22</a:t>
              </a:r>
            </a:p>
          </p:txBody>
        </p:sp>
        <p:sp>
          <p:nvSpPr>
            <p:cNvPr id="601" name="TextBox 600">
              <a:extLst>
                <a:ext uri="{FF2B5EF4-FFF2-40B4-BE49-F238E27FC236}">
                  <a16:creationId xmlns:a16="http://schemas.microsoft.com/office/drawing/2014/main" id="{882C59C2-E566-78F6-31B3-6A8732F87687}"/>
                </a:ext>
              </a:extLst>
            </p:cNvPr>
            <p:cNvSpPr txBox="1"/>
            <p:nvPr/>
          </p:nvSpPr>
          <p:spPr>
            <a:xfrm>
              <a:off x="2993282" y="4499769"/>
              <a:ext cx="305543" cy="123111"/>
            </a:xfrm>
            <a:prstGeom prst="rect">
              <a:avLst/>
            </a:prstGeom>
            <a:noFill/>
          </p:spPr>
          <p:txBody>
            <a:bodyPr wrap="square" rtlCol="0">
              <a:spAutoFit/>
            </a:bodyPr>
            <a:lstStyle/>
            <a:p>
              <a:r>
                <a:rPr lang="en-US" sz="1000" dirty="0"/>
                <a:t>20</a:t>
              </a:r>
            </a:p>
          </p:txBody>
        </p:sp>
        <p:cxnSp>
          <p:nvCxnSpPr>
            <p:cNvPr id="602" name="Straight Connector 601">
              <a:extLst>
                <a:ext uri="{FF2B5EF4-FFF2-40B4-BE49-F238E27FC236}">
                  <a16:creationId xmlns:a16="http://schemas.microsoft.com/office/drawing/2014/main" id="{48C727BA-EF17-032C-FE40-87F0AF3B0ED6}"/>
                </a:ext>
              </a:extLst>
            </p:cNvPr>
            <p:cNvCxnSpPr>
              <a:cxnSpLocks/>
            </p:cNvCxnSpPr>
            <p:nvPr/>
          </p:nvCxnSpPr>
          <p:spPr>
            <a:xfrm>
              <a:off x="3183507" y="4122003"/>
              <a:ext cx="4390" cy="5996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3" name="TextBox 602">
              <a:extLst>
                <a:ext uri="{FF2B5EF4-FFF2-40B4-BE49-F238E27FC236}">
                  <a16:creationId xmlns:a16="http://schemas.microsoft.com/office/drawing/2014/main" id="{B9EEC750-C463-E0FF-9AC4-D47585FC88B5}"/>
                </a:ext>
              </a:extLst>
            </p:cNvPr>
            <p:cNvSpPr txBox="1"/>
            <p:nvPr/>
          </p:nvSpPr>
          <p:spPr>
            <a:xfrm>
              <a:off x="3007123" y="3633117"/>
              <a:ext cx="420713" cy="123111"/>
            </a:xfrm>
            <a:prstGeom prst="rect">
              <a:avLst/>
            </a:prstGeom>
            <a:noFill/>
          </p:spPr>
          <p:txBody>
            <a:bodyPr wrap="square" rtlCol="0">
              <a:spAutoFit/>
            </a:bodyPr>
            <a:lstStyle/>
            <a:p>
              <a:r>
                <a:rPr lang="en-US" sz="1000" dirty="0"/>
                <a:t>23,24</a:t>
              </a:r>
            </a:p>
          </p:txBody>
        </p:sp>
        <p:sp>
          <p:nvSpPr>
            <p:cNvPr id="604" name="TextBox 603">
              <a:extLst>
                <a:ext uri="{FF2B5EF4-FFF2-40B4-BE49-F238E27FC236}">
                  <a16:creationId xmlns:a16="http://schemas.microsoft.com/office/drawing/2014/main" id="{C46AA3D2-B82B-0AF7-2764-72B7C797FE6D}"/>
                </a:ext>
              </a:extLst>
            </p:cNvPr>
            <p:cNvSpPr txBox="1"/>
            <p:nvPr/>
          </p:nvSpPr>
          <p:spPr>
            <a:xfrm>
              <a:off x="3124934" y="3820886"/>
              <a:ext cx="542191" cy="107722"/>
            </a:xfrm>
            <a:prstGeom prst="rect">
              <a:avLst/>
            </a:prstGeom>
            <a:noFill/>
          </p:spPr>
          <p:txBody>
            <a:bodyPr wrap="square" rtlCol="0">
              <a:spAutoFit/>
            </a:bodyPr>
            <a:lstStyle/>
            <a:p>
              <a:r>
                <a:rPr lang="en-US" sz="800" dirty="0"/>
                <a:t>25,26,27</a:t>
              </a:r>
            </a:p>
          </p:txBody>
        </p:sp>
        <p:sp>
          <p:nvSpPr>
            <p:cNvPr id="605" name="TextBox 604">
              <a:extLst>
                <a:ext uri="{FF2B5EF4-FFF2-40B4-BE49-F238E27FC236}">
                  <a16:creationId xmlns:a16="http://schemas.microsoft.com/office/drawing/2014/main" id="{0ED5C5DA-44C5-BA1F-036C-C570C8CD158F}"/>
                </a:ext>
              </a:extLst>
            </p:cNvPr>
            <p:cNvSpPr txBox="1"/>
            <p:nvPr/>
          </p:nvSpPr>
          <p:spPr>
            <a:xfrm>
              <a:off x="3211030" y="3931479"/>
              <a:ext cx="420713" cy="123111"/>
            </a:xfrm>
            <a:prstGeom prst="rect">
              <a:avLst/>
            </a:prstGeom>
            <a:noFill/>
          </p:spPr>
          <p:txBody>
            <a:bodyPr wrap="square" rtlCol="0">
              <a:spAutoFit/>
            </a:bodyPr>
            <a:lstStyle/>
            <a:p>
              <a:r>
                <a:rPr lang="en-US" sz="1000" dirty="0"/>
                <a:t>28,29</a:t>
              </a:r>
            </a:p>
          </p:txBody>
        </p:sp>
        <p:cxnSp>
          <p:nvCxnSpPr>
            <p:cNvPr id="606" name="Straight Connector 605">
              <a:extLst>
                <a:ext uri="{FF2B5EF4-FFF2-40B4-BE49-F238E27FC236}">
                  <a16:creationId xmlns:a16="http://schemas.microsoft.com/office/drawing/2014/main" id="{2C58D4F4-A166-188F-9431-238CFAE69FDA}"/>
                </a:ext>
              </a:extLst>
            </p:cNvPr>
            <p:cNvCxnSpPr>
              <a:cxnSpLocks/>
            </p:cNvCxnSpPr>
            <p:nvPr/>
          </p:nvCxnSpPr>
          <p:spPr>
            <a:xfrm>
              <a:off x="3265178" y="3958629"/>
              <a:ext cx="0" cy="6635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7" name="TextBox 606">
              <a:extLst>
                <a:ext uri="{FF2B5EF4-FFF2-40B4-BE49-F238E27FC236}">
                  <a16:creationId xmlns:a16="http://schemas.microsoft.com/office/drawing/2014/main" id="{3C1DC94B-BB77-A0D3-BFBB-7D4A7A70C528}"/>
                </a:ext>
              </a:extLst>
            </p:cNvPr>
            <p:cNvSpPr txBox="1"/>
            <p:nvPr/>
          </p:nvSpPr>
          <p:spPr>
            <a:xfrm>
              <a:off x="3218423" y="4273704"/>
              <a:ext cx="429652" cy="123111"/>
            </a:xfrm>
            <a:prstGeom prst="rect">
              <a:avLst/>
            </a:prstGeom>
            <a:noFill/>
          </p:spPr>
          <p:txBody>
            <a:bodyPr wrap="square" rtlCol="0">
              <a:spAutoFit/>
            </a:bodyPr>
            <a:lstStyle/>
            <a:p>
              <a:r>
                <a:rPr lang="en-US" sz="1000" dirty="0"/>
                <a:t>30,31</a:t>
              </a:r>
            </a:p>
          </p:txBody>
        </p:sp>
        <p:sp>
          <p:nvSpPr>
            <p:cNvPr id="608" name="TextBox 607">
              <a:extLst>
                <a:ext uri="{FF2B5EF4-FFF2-40B4-BE49-F238E27FC236}">
                  <a16:creationId xmlns:a16="http://schemas.microsoft.com/office/drawing/2014/main" id="{AAD3639B-2E89-EE40-B930-D28A1D9BCB8D}"/>
                </a:ext>
              </a:extLst>
            </p:cNvPr>
            <p:cNvSpPr txBox="1"/>
            <p:nvPr/>
          </p:nvSpPr>
          <p:spPr>
            <a:xfrm>
              <a:off x="3231663" y="4593815"/>
              <a:ext cx="302112" cy="123111"/>
            </a:xfrm>
            <a:prstGeom prst="rect">
              <a:avLst/>
            </a:prstGeom>
            <a:noFill/>
          </p:spPr>
          <p:txBody>
            <a:bodyPr wrap="square" rtlCol="0">
              <a:spAutoFit/>
            </a:bodyPr>
            <a:lstStyle/>
            <a:p>
              <a:r>
                <a:rPr lang="en-US" sz="1000" dirty="0"/>
                <a:t>32</a:t>
              </a:r>
            </a:p>
          </p:txBody>
        </p:sp>
        <p:sp>
          <p:nvSpPr>
            <p:cNvPr id="609" name="TextBox 608">
              <a:extLst>
                <a:ext uri="{FF2B5EF4-FFF2-40B4-BE49-F238E27FC236}">
                  <a16:creationId xmlns:a16="http://schemas.microsoft.com/office/drawing/2014/main" id="{E19425CF-A2A7-7C07-9625-478FB8BDBF9B}"/>
                </a:ext>
              </a:extLst>
            </p:cNvPr>
            <p:cNvSpPr txBox="1"/>
            <p:nvPr/>
          </p:nvSpPr>
          <p:spPr>
            <a:xfrm>
              <a:off x="3284622" y="4795365"/>
              <a:ext cx="303128" cy="123111"/>
            </a:xfrm>
            <a:prstGeom prst="rect">
              <a:avLst/>
            </a:prstGeom>
            <a:noFill/>
          </p:spPr>
          <p:txBody>
            <a:bodyPr wrap="square" rtlCol="0">
              <a:spAutoFit/>
            </a:bodyPr>
            <a:lstStyle/>
            <a:p>
              <a:r>
                <a:rPr lang="en-US" sz="1000" dirty="0"/>
                <a:t>33</a:t>
              </a:r>
            </a:p>
          </p:txBody>
        </p:sp>
        <p:sp>
          <p:nvSpPr>
            <p:cNvPr id="610" name="TextBox 609">
              <a:extLst>
                <a:ext uri="{FF2B5EF4-FFF2-40B4-BE49-F238E27FC236}">
                  <a16:creationId xmlns:a16="http://schemas.microsoft.com/office/drawing/2014/main" id="{35ACF048-FCF2-F926-1AF3-94F6EEC95D1E}"/>
                </a:ext>
              </a:extLst>
            </p:cNvPr>
            <p:cNvSpPr txBox="1"/>
            <p:nvPr/>
          </p:nvSpPr>
          <p:spPr>
            <a:xfrm>
              <a:off x="3330013" y="5357337"/>
              <a:ext cx="314887" cy="123111"/>
            </a:xfrm>
            <a:prstGeom prst="rect">
              <a:avLst/>
            </a:prstGeom>
            <a:noFill/>
          </p:spPr>
          <p:txBody>
            <a:bodyPr wrap="square" rtlCol="0">
              <a:spAutoFit/>
            </a:bodyPr>
            <a:lstStyle/>
            <a:p>
              <a:r>
                <a:rPr lang="en-US" sz="1000" dirty="0"/>
                <a:t>34</a:t>
              </a:r>
            </a:p>
          </p:txBody>
        </p:sp>
        <p:sp>
          <p:nvSpPr>
            <p:cNvPr id="611" name="TextBox 610">
              <a:extLst>
                <a:ext uri="{FF2B5EF4-FFF2-40B4-BE49-F238E27FC236}">
                  <a16:creationId xmlns:a16="http://schemas.microsoft.com/office/drawing/2014/main" id="{BF4F1027-180B-8702-9ABE-ABD3051CF220}"/>
                </a:ext>
              </a:extLst>
            </p:cNvPr>
            <p:cNvSpPr txBox="1"/>
            <p:nvPr/>
          </p:nvSpPr>
          <p:spPr>
            <a:xfrm>
              <a:off x="3352709" y="4581958"/>
              <a:ext cx="279393" cy="123111"/>
            </a:xfrm>
            <a:prstGeom prst="rect">
              <a:avLst/>
            </a:prstGeom>
            <a:noFill/>
          </p:spPr>
          <p:txBody>
            <a:bodyPr wrap="square" rtlCol="0">
              <a:spAutoFit/>
            </a:bodyPr>
            <a:lstStyle/>
            <a:p>
              <a:r>
                <a:rPr lang="en-US" sz="1000" dirty="0"/>
                <a:t>35</a:t>
              </a:r>
            </a:p>
          </p:txBody>
        </p:sp>
        <p:sp>
          <p:nvSpPr>
            <p:cNvPr id="612" name="TextBox 611">
              <a:extLst>
                <a:ext uri="{FF2B5EF4-FFF2-40B4-BE49-F238E27FC236}">
                  <a16:creationId xmlns:a16="http://schemas.microsoft.com/office/drawing/2014/main" id="{DBD1CC8D-4011-175A-6D14-93FD321EF131}"/>
                </a:ext>
              </a:extLst>
            </p:cNvPr>
            <p:cNvSpPr txBox="1"/>
            <p:nvPr/>
          </p:nvSpPr>
          <p:spPr>
            <a:xfrm>
              <a:off x="3396211" y="4461028"/>
              <a:ext cx="279393" cy="123111"/>
            </a:xfrm>
            <a:prstGeom prst="rect">
              <a:avLst/>
            </a:prstGeom>
            <a:noFill/>
          </p:spPr>
          <p:txBody>
            <a:bodyPr wrap="square" rtlCol="0">
              <a:spAutoFit/>
            </a:bodyPr>
            <a:lstStyle/>
            <a:p>
              <a:r>
                <a:rPr lang="en-US" sz="1000" dirty="0"/>
                <a:t>36</a:t>
              </a:r>
            </a:p>
          </p:txBody>
        </p:sp>
        <p:cxnSp>
          <p:nvCxnSpPr>
            <p:cNvPr id="613" name="Straight Connector 612">
              <a:extLst>
                <a:ext uri="{FF2B5EF4-FFF2-40B4-BE49-F238E27FC236}">
                  <a16:creationId xmlns:a16="http://schemas.microsoft.com/office/drawing/2014/main" id="{885C5DF4-1C81-8C41-3EC0-3FA669B75DB2}"/>
                </a:ext>
              </a:extLst>
            </p:cNvPr>
            <p:cNvCxnSpPr>
              <a:cxnSpLocks/>
            </p:cNvCxnSpPr>
            <p:nvPr/>
          </p:nvCxnSpPr>
          <p:spPr>
            <a:xfrm>
              <a:off x="3533410" y="4636551"/>
              <a:ext cx="14405" cy="5290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4" name="TextBox 613">
              <a:extLst>
                <a:ext uri="{FF2B5EF4-FFF2-40B4-BE49-F238E27FC236}">
                  <a16:creationId xmlns:a16="http://schemas.microsoft.com/office/drawing/2014/main" id="{559353CB-777C-A2C3-E613-9EFE24B194FE}"/>
                </a:ext>
              </a:extLst>
            </p:cNvPr>
            <p:cNvSpPr txBox="1"/>
            <p:nvPr/>
          </p:nvSpPr>
          <p:spPr>
            <a:xfrm>
              <a:off x="3428364" y="4337726"/>
              <a:ext cx="279393" cy="123111"/>
            </a:xfrm>
            <a:prstGeom prst="rect">
              <a:avLst/>
            </a:prstGeom>
            <a:noFill/>
          </p:spPr>
          <p:txBody>
            <a:bodyPr wrap="square" rtlCol="0">
              <a:spAutoFit/>
            </a:bodyPr>
            <a:lstStyle/>
            <a:p>
              <a:r>
                <a:rPr lang="en-US" sz="1000" dirty="0"/>
                <a:t>37</a:t>
              </a:r>
            </a:p>
          </p:txBody>
        </p:sp>
        <p:sp>
          <p:nvSpPr>
            <p:cNvPr id="615" name="TextBox 614">
              <a:extLst>
                <a:ext uri="{FF2B5EF4-FFF2-40B4-BE49-F238E27FC236}">
                  <a16:creationId xmlns:a16="http://schemas.microsoft.com/office/drawing/2014/main" id="{7D1D986A-C545-985B-94A0-F194CBC8AD13}"/>
                </a:ext>
              </a:extLst>
            </p:cNvPr>
            <p:cNvSpPr txBox="1"/>
            <p:nvPr/>
          </p:nvSpPr>
          <p:spPr>
            <a:xfrm>
              <a:off x="3394853" y="4067045"/>
              <a:ext cx="420713" cy="123111"/>
            </a:xfrm>
            <a:prstGeom prst="rect">
              <a:avLst/>
            </a:prstGeom>
            <a:noFill/>
          </p:spPr>
          <p:txBody>
            <a:bodyPr wrap="square" rtlCol="0">
              <a:spAutoFit/>
            </a:bodyPr>
            <a:lstStyle/>
            <a:p>
              <a:r>
                <a:rPr lang="en-US" sz="1000" dirty="0"/>
                <a:t>38,39</a:t>
              </a:r>
            </a:p>
          </p:txBody>
        </p:sp>
        <p:sp>
          <p:nvSpPr>
            <p:cNvPr id="616" name="TextBox 615">
              <a:extLst>
                <a:ext uri="{FF2B5EF4-FFF2-40B4-BE49-F238E27FC236}">
                  <a16:creationId xmlns:a16="http://schemas.microsoft.com/office/drawing/2014/main" id="{70E74597-E0B7-C7EB-DDF0-70883D5B0F7C}"/>
                </a:ext>
              </a:extLst>
            </p:cNvPr>
            <p:cNvSpPr txBox="1"/>
            <p:nvPr/>
          </p:nvSpPr>
          <p:spPr>
            <a:xfrm>
              <a:off x="3534281" y="4681548"/>
              <a:ext cx="279393" cy="123111"/>
            </a:xfrm>
            <a:prstGeom prst="rect">
              <a:avLst/>
            </a:prstGeom>
            <a:noFill/>
          </p:spPr>
          <p:txBody>
            <a:bodyPr wrap="square" rtlCol="0">
              <a:spAutoFit/>
            </a:bodyPr>
            <a:lstStyle/>
            <a:p>
              <a:r>
                <a:rPr lang="en-US" sz="1000" dirty="0"/>
                <a:t>40</a:t>
              </a:r>
            </a:p>
          </p:txBody>
        </p:sp>
        <p:sp>
          <p:nvSpPr>
            <p:cNvPr id="617" name="TextBox 616">
              <a:extLst>
                <a:ext uri="{FF2B5EF4-FFF2-40B4-BE49-F238E27FC236}">
                  <a16:creationId xmlns:a16="http://schemas.microsoft.com/office/drawing/2014/main" id="{E1CDE3DD-11FF-BD9B-6CB5-0EC7922D339D}"/>
                </a:ext>
              </a:extLst>
            </p:cNvPr>
            <p:cNvSpPr txBox="1"/>
            <p:nvPr/>
          </p:nvSpPr>
          <p:spPr>
            <a:xfrm>
              <a:off x="3530498" y="4515565"/>
              <a:ext cx="279393" cy="123111"/>
            </a:xfrm>
            <a:prstGeom prst="rect">
              <a:avLst/>
            </a:prstGeom>
            <a:noFill/>
          </p:spPr>
          <p:txBody>
            <a:bodyPr wrap="square" rtlCol="0">
              <a:spAutoFit/>
            </a:bodyPr>
            <a:lstStyle/>
            <a:p>
              <a:r>
                <a:rPr lang="en-US" sz="1000" dirty="0"/>
                <a:t>41</a:t>
              </a:r>
            </a:p>
          </p:txBody>
        </p:sp>
        <p:sp>
          <p:nvSpPr>
            <p:cNvPr id="618" name="TextBox 617">
              <a:extLst>
                <a:ext uri="{FF2B5EF4-FFF2-40B4-BE49-F238E27FC236}">
                  <a16:creationId xmlns:a16="http://schemas.microsoft.com/office/drawing/2014/main" id="{7099819F-6672-E4A9-A7F5-11DF881B2B2E}"/>
                </a:ext>
              </a:extLst>
            </p:cNvPr>
            <p:cNvSpPr txBox="1"/>
            <p:nvPr/>
          </p:nvSpPr>
          <p:spPr>
            <a:xfrm>
              <a:off x="3613718" y="4257106"/>
              <a:ext cx="279393" cy="123111"/>
            </a:xfrm>
            <a:prstGeom prst="rect">
              <a:avLst/>
            </a:prstGeom>
            <a:noFill/>
          </p:spPr>
          <p:txBody>
            <a:bodyPr wrap="square" rtlCol="0">
              <a:spAutoFit/>
            </a:bodyPr>
            <a:lstStyle/>
            <a:p>
              <a:r>
                <a:rPr lang="en-US" sz="1000" dirty="0"/>
                <a:t>43</a:t>
              </a:r>
            </a:p>
          </p:txBody>
        </p:sp>
        <p:sp>
          <p:nvSpPr>
            <p:cNvPr id="619" name="TextBox 618">
              <a:extLst>
                <a:ext uri="{FF2B5EF4-FFF2-40B4-BE49-F238E27FC236}">
                  <a16:creationId xmlns:a16="http://schemas.microsoft.com/office/drawing/2014/main" id="{CE281A36-1EFC-1AEC-F5D8-F79A5215909D}"/>
                </a:ext>
              </a:extLst>
            </p:cNvPr>
            <p:cNvSpPr txBox="1"/>
            <p:nvPr/>
          </p:nvSpPr>
          <p:spPr>
            <a:xfrm>
              <a:off x="3551303" y="4385150"/>
              <a:ext cx="279393" cy="123111"/>
            </a:xfrm>
            <a:prstGeom prst="rect">
              <a:avLst/>
            </a:prstGeom>
            <a:noFill/>
          </p:spPr>
          <p:txBody>
            <a:bodyPr wrap="square" rtlCol="0">
              <a:spAutoFit/>
            </a:bodyPr>
            <a:lstStyle/>
            <a:p>
              <a:r>
                <a:rPr lang="en-US" sz="1000" dirty="0"/>
                <a:t>42</a:t>
              </a:r>
            </a:p>
          </p:txBody>
        </p:sp>
        <p:cxnSp>
          <p:nvCxnSpPr>
            <p:cNvPr id="620" name="Straight Connector 619">
              <a:extLst>
                <a:ext uri="{FF2B5EF4-FFF2-40B4-BE49-F238E27FC236}">
                  <a16:creationId xmlns:a16="http://schemas.microsoft.com/office/drawing/2014/main" id="{6A2DF18C-AA8D-6CCE-7713-CAD3218D6781}"/>
                </a:ext>
              </a:extLst>
            </p:cNvPr>
            <p:cNvCxnSpPr>
              <a:cxnSpLocks/>
            </p:cNvCxnSpPr>
            <p:nvPr/>
          </p:nvCxnSpPr>
          <p:spPr>
            <a:xfrm>
              <a:off x="3701742" y="4570157"/>
              <a:ext cx="16297" cy="10720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1" name="TextBox 620">
              <a:extLst>
                <a:ext uri="{FF2B5EF4-FFF2-40B4-BE49-F238E27FC236}">
                  <a16:creationId xmlns:a16="http://schemas.microsoft.com/office/drawing/2014/main" id="{4538A50E-0953-00AE-BA49-718F648DD6E6}"/>
                </a:ext>
              </a:extLst>
            </p:cNvPr>
            <p:cNvSpPr txBox="1"/>
            <p:nvPr/>
          </p:nvSpPr>
          <p:spPr>
            <a:xfrm>
              <a:off x="3591557" y="2350304"/>
              <a:ext cx="420713" cy="123111"/>
            </a:xfrm>
            <a:prstGeom prst="rect">
              <a:avLst/>
            </a:prstGeom>
            <a:noFill/>
          </p:spPr>
          <p:txBody>
            <a:bodyPr wrap="square" rtlCol="0">
              <a:spAutoFit/>
            </a:bodyPr>
            <a:lstStyle/>
            <a:p>
              <a:r>
                <a:rPr lang="en-US" sz="1000" dirty="0"/>
                <a:t>44,45</a:t>
              </a:r>
            </a:p>
          </p:txBody>
        </p:sp>
        <p:sp>
          <p:nvSpPr>
            <p:cNvPr id="622" name="TextBox 621">
              <a:extLst>
                <a:ext uri="{FF2B5EF4-FFF2-40B4-BE49-F238E27FC236}">
                  <a16:creationId xmlns:a16="http://schemas.microsoft.com/office/drawing/2014/main" id="{04034990-56D4-AE54-04C2-C5D441453859}"/>
                </a:ext>
              </a:extLst>
            </p:cNvPr>
            <p:cNvSpPr txBox="1"/>
            <p:nvPr/>
          </p:nvSpPr>
          <p:spPr>
            <a:xfrm>
              <a:off x="3723951" y="3602293"/>
              <a:ext cx="420713" cy="123111"/>
            </a:xfrm>
            <a:prstGeom prst="rect">
              <a:avLst/>
            </a:prstGeom>
            <a:noFill/>
          </p:spPr>
          <p:txBody>
            <a:bodyPr wrap="square" rtlCol="0">
              <a:spAutoFit/>
            </a:bodyPr>
            <a:lstStyle/>
            <a:p>
              <a:r>
                <a:rPr lang="en-US" sz="1000" dirty="0"/>
                <a:t>45,46</a:t>
              </a:r>
            </a:p>
          </p:txBody>
        </p:sp>
        <p:cxnSp>
          <p:nvCxnSpPr>
            <p:cNvPr id="623" name="Straight Connector 622">
              <a:extLst>
                <a:ext uri="{FF2B5EF4-FFF2-40B4-BE49-F238E27FC236}">
                  <a16:creationId xmlns:a16="http://schemas.microsoft.com/office/drawing/2014/main" id="{F1976168-F9C1-9821-6E17-5518E093F75E}"/>
                </a:ext>
              </a:extLst>
            </p:cNvPr>
            <p:cNvCxnSpPr>
              <a:cxnSpLocks/>
            </p:cNvCxnSpPr>
            <p:nvPr/>
          </p:nvCxnSpPr>
          <p:spPr>
            <a:xfrm flipH="1">
              <a:off x="3811783" y="3773436"/>
              <a:ext cx="43160" cy="734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4" name="TextBox 623">
              <a:extLst>
                <a:ext uri="{FF2B5EF4-FFF2-40B4-BE49-F238E27FC236}">
                  <a16:creationId xmlns:a16="http://schemas.microsoft.com/office/drawing/2014/main" id="{E0205961-CD62-FBF8-E5BE-0C0BD33F58F5}"/>
                </a:ext>
              </a:extLst>
            </p:cNvPr>
            <p:cNvSpPr txBox="1"/>
            <p:nvPr/>
          </p:nvSpPr>
          <p:spPr>
            <a:xfrm>
              <a:off x="3783942" y="3946479"/>
              <a:ext cx="279393" cy="123111"/>
            </a:xfrm>
            <a:prstGeom prst="rect">
              <a:avLst/>
            </a:prstGeom>
            <a:noFill/>
          </p:spPr>
          <p:txBody>
            <a:bodyPr wrap="square" rtlCol="0">
              <a:spAutoFit/>
            </a:bodyPr>
            <a:lstStyle/>
            <a:p>
              <a:r>
                <a:rPr lang="en-US" sz="1000" dirty="0"/>
                <a:t>47</a:t>
              </a:r>
            </a:p>
          </p:txBody>
        </p:sp>
        <p:sp>
          <p:nvSpPr>
            <p:cNvPr id="625" name="TextBox 624">
              <a:extLst>
                <a:ext uri="{FF2B5EF4-FFF2-40B4-BE49-F238E27FC236}">
                  <a16:creationId xmlns:a16="http://schemas.microsoft.com/office/drawing/2014/main" id="{246E5708-BEB3-3E9E-C83B-19A1BC74546E}"/>
                </a:ext>
              </a:extLst>
            </p:cNvPr>
            <p:cNvSpPr txBox="1"/>
            <p:nvPr/>
          </p:nvSpPr>
          <p:spPr>
            <a:xfrm>
              <a:off x="3867696" y="3775390"/>
              <a:ext cx="420713" cy="123111"/>
            </a:xfrm>
            <a:prstGeom prst="rect">
              <a:avLst/>
            </a:prstGeom>
            <a:noFill/>
          </p:spPr>
          <p:txBody>
            <a:bodyPr wrap="square" rtlCol="0">
              <a:spAutoFit/>
            </a:bodyPr>
            <a:lstStyle/>
            <a:p>
              <a:r>
                <a:rPr lang="en-US" sz="1000" dirty="0"/>
                <a:t>48,49</a:t>
              </a:r>
            </a:p>
          </p:txBody>
        </p:sp>
        <p:cxnSp>
          <p:nvCxnSpPr>
            <p:cNvPr id="626" name="Straight Connector 625">
              <a:extLst>
                <a:ext uri="{FF2B5EF4-FFF2-40B4-BE49-F238E27FC236}">
                  <a16:creationId xmlns:a16="http://schemas.microsoft.com/office/drawing/2014/main" id="{CEE3C17E-8E64-7788-0B59-B23459740308}"/>
                </a:ext>
              </a:extLst>
            </p:cNvPr>
            <p:cNvCxnSpPr>
              <a:cxnSpLocks/>
            </p:cNvCxnSpPr>
            <p:nvPr/>
          </p:nvCxnSpPr>
          <p:spPr>
            <a:xfrm flipH="1">
              <a:off x="3825022" y="4088805"/>
              <a:ext cx="43160" cy="734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7" name="Straight Connector 626">
              <a:extLst>
                <a:ext uri="{FF2B5EF4-FFF2-40B4-BE49-F238E27FC236}">
                  <a16:creationId xmlns:a16="http://schemas.microsoft.com/office/drawing/2014/main" id="{6C1739E6-CC95-E314-5BFD-BCED7D2AE026}"/>
                </a:ext>
              </a:extLst>
            </p:cNvPr>
            <p:cNvCxnSpPr>
              <a:cxnSpLocks/>
            </p:cNvCxnSpPr>
            <p:nvPr/>
          </p:nvCxnSpPr>
          <p:spPr>
            <a:xfrm flipH="1">
              <a:off x="3856109" y="3937049"/>
              <a:ext cx="163384" cy="5930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8" name="TextBox 627">
              <a:extLst>
                <a:ext uri="{FF2B5EF4-FFF2-40B4-BE49-F238E27FC236}">
                  <a16:creationId xmlns:a16="http://schemas.microsoft.com/office/drawing/2014/main" id="{6591021F-F649-1633-8684-674790EB3B6C}"/>
                </a:ext>
              </a:extLst>
            </p:cNvPr>
            <p:cNvSpPr txBox="1"/>
            <p:nvPr/>
          </p:nvSpPr>
          <p:spPr>
            <a:xfrm>
              <a:off x="3848543" y="4349581"/>
              <a:ext cx="234530" cy="123111"/>
            </a:xfrm>
            <a:prstGeom prst="rect">
              <a:avLst/>
            </a:prstGeom>
            <a:noFill/>
          </p:spPr>
          <p:txBody>
            <a:bodyPr wrap="square" rtlCol="0">
              <a:spAutoFit/>
            </a:bodyPr>
            <a:lstStyle/>
            <a:p>
              <a:r>
                <a:rPr lang="en-US" sz="1000" dirty="0"/>
                <a:t>50</a:t>
              </a:r>
            </a:p>
          </p:txBody>
        </p:sp>
        <p:sp>
          <p:nvSpPr>
            <p:cNvPr id="629" name="TextBox 628">
              <a:extLst>
                <a:ext uri="{FF2B5EF4-FFF2-40B4-BE49-F238E27FC236}">
                  <a16:creationId xmlns:a16="http://schemas.microsoft.com/office/drawing/2014/main" id="{3D38EC5E-6E60-64A0-4F56-38207A52384C}"/>
                </a:ext>
              </a:extLst>
            </p:cNvPr>
            <p:cNvSpPr txBox="1"/>
            <p:nvPr/>
          </p:nvSpPr>
          <p:spPr>
            <a:xfrm>
              <a:off x="3959839" y="4641238"/>
              <a:ext cx="279393" cy="123111"/>
            </a:xfrm>
            <a:prstGeom prst="rect">
              <a:avLst/>
            </a:prstGeom>
            <a:noFill/>
          </p:spPr>
          <p:txBody>
            <a:bodyPr wrap="square" rtlCol="0">
              <a:spAutoFit/>
            </a:bodyPr>
            <a:lstStyle/>
            <a:p>
              <a:r>
                <a:rPr lang="en-US" sz="1000" dirty="0"/>
                <a:t>54</a:t>
              </a:r>
            </a:p>
          </p:txBody>
        </p:sp>
        <p:sp>
          <p:nvSpPr>
            <p:cNvPr id="630" name="TextBox 629">
              <a:extLst>
                <a:ext uri="{FF2B5EF4-FFF2-40B4-BE49-F238E27FC236}">
                  <a16:creationId xmlns:a16="http://schemas.microsoft.com/office/drawing/2014/main" id="{505633B2-77F7-1F91-67C4-E8E766150A7D}"/>
                </a:ext>
              </a:extLst>
            </p:cNvPr>
            <p:cNvSpPr txBox="1"/>
            <p:nvPr/>
          </p:nvSpPr>
          <p:spPr>
            <a:xfrm>
              <a:off x="3843107" y="4237771"/>
              <a:ext cx="500345" cy="123111"/>
            </a:xfrm>
            <a:prstGeom prst="rect">
              <a:avLst/>
            </a:prstGeom>
            <a:noFill/>
          </p:spPr>
          <p:txBody>
            <a:bodyPr wrap="square" rtlCol="0">
              <a:spAutoFit/>
            </a:bodyPr>
            <a:lstStyle/>
            <a:p>
              <a:r>
                <a:rPr lang="en-US" sz="1000" dirty="0"/>
                <a:t>51,52,53</a:t>
              </a:r>
            </a:p>
          </p:txBody>
        </p:sp>
        <p:cxnSp>
          <p:nvCxnSpPr>
            <p:cNvPr id="631" name="Straight Connector 630">
              <a:extLst>
                <a:ext uri="{FF2B5EF4-FFF2-40B4-BE49-F238E27FC236}">
                  <a16:creationId xmlns:a16="http://schemas.microsoft.com/office/drawing/2014/main" id="{3986D8DB-1A5A-5978-F4DD-D1573C2B5C2B}"/>
                </a:ext>
              </a:extLst>
            </p:cNvPr>
            <p:cNvCxnSpPr>
              <a:cxnSpLocks/>
            </p:cNvCxnSpPr>
            <p:nvPr/>
          </p:nvCxnSpPr>
          <p:spPr>
            <a:xfrm flipH="1">
              <a:off x="4003636" y="4390185"/>
              <a:ext cx="37827" cy="5050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2" name="TextBox 631">
              <a:extLst>
                <a:ext uri="{FF2B5EF4-FFF2-40B4-BE49-F238E27FC236}">
                  <a16:creationId xmlns:a16="http://schemas.microsoft.com/office/drawing/2014/main" id="{2FDDA87E-E8A1-A08E-A670-83FB2C6B3D33}"/>
                </a:ext>
              </a:extLst>
            </p:cNvPr>
            <p:cNvSpPr txBox="1"/>
            <p:nvPr/>
          </p:nvSpPr>
          <p:spPr>
            <a:xfrm>
              <a:off x="4009014" y="4114833"/>
              <a:ext cx="279393" cy="123111"/>
            </a:xfrm>
            <a:prstGeom prst="rect">
              <a:avLst/>
            </a:prstGeom>
            <a:noFill/>
          </p:spPr>
          <p:txBody>
            <a:bodyPr wrap="square" rtlCol="0">
              <a:spAutoFit/>
            </a:bodyPr>
            <a:lstStyle/>
            <a:p>
              <a:r>
                <a:rPr lang="en-US" sz="1000" dirty="0"/>
                <a:t>55</a:t>
              </a:r>
            </a:p>
          </p:txBody>
        </p:sp>
        <p:sp>
          <p:nvSpPr>
            <p:cNvPr id="633" name="TextBox 632">
              <a:extLst>
                <a:ext uri="{FF2B5EF4-FFF2-40B4-BE49-F238E27FC236}">
                  <a16:creationId xmlns:a16="http://schemas.microsoft.com/office/drawing/2014/main" id="{BF015693-112E-23D6-7C8A-8FEF0F8C4BD7}"/>
                </a:ext>
              </a:extLst>
            </p:cNvPr>
            <p:cNvSpPr txBox="1"/>
            <p:nvPr/>
          </p:nvSpPr>
          <p:spPr>
            <a:xfrm>
              <a:off x="4271913" y="4562988"/>
              <a:ext cx="279393" cy="123111"/>
            </a:xfrm>
            <a:prstGeom prst="rect">
              <a:avLst/>
            </a:prstGeom>
            <a:noFill/>
          </p:spPr>
          <p:txBody>
            <a:bodyPr wrap="square" rtlCol="0">
              <a:spAutoFit/>
            </a:bodyPr>
            <a:lstStyle/>
            <a:p>
              <a:r>
                <a:rPr lang="en-US" sz="1000" dirty="0"/>
                <a:t>63</a:t>
              </a:r>
            </a:p>
          </p:txBody>
        </p:sp>
        <p:sp>
          <p:nvSpPr>
            <p:cNvPr id="634" name="TextBox 633">
              <a:extLst>
                <a:ext uri="{FF2B5EF4-FFF2-40B4-BE49-F238E27FC236}">
                  <a16:creationId xmlns:a16="http://schemas.microsoft.com/office/drawing/2014/main" id="{D26C6601-1ED3-720D-3467-28832959CC71}"/>
                </a:ext>
              </a:extLst>
            </p:cNvPr>
            <p:cNvSpPr txBox="1"/>
            <p:nvPr/>
          </p:nvSpPr>
          <p:spPr>
            <a:xfrm>
              <a:off x="4031709" y="3635853"/>
              <a:ext cx="279393" cy="123111"/>
            </a:xfrm>
            <a:prstGeom prst="rect">
              <a:avLst/>
            </a:prstGeom>
            <a:noFill/>
          </p:spPr>
          <p:txBody>
            <a:bodyPr wrap="square" rtlCol="0">
              <a:spAutoFit/>
            </a:bodyPr>
            <a:lstStyle/>
            <a:p>
              <a:r>
                <a:rPr lang="en-US" sz="1000" dirty="0"/>
                <a:t>56</a:t>
              </a:r>
            </a:p>
          </p:txBody>
        </p:sp>
        <p:sp>
          <p:nvSpPr>
            <p:cNvPr id="635" name="TextBox 634">
              <a:extLst>
                <a:ext uri="{FF2B5EF4-FFF2-40B4-BE49-F238E27FC236}">
                  <a16:creationId xmlns:a16="http://schemas.microsoft.com/office/drawing/2014/main" id="{D0FD9083-7CAD-7FFC-1AD7-FE794526BCCE}"/>
                </a:ext>
              </a:extLst>
            </p:cNvPr>
            <p:cNvSpPr txBox="1"/>
            <p:nvPr/>
          </p:nvSpPr>
          <p:spPr>
            <a:xfrm>
              <a:off x="4120604" y="3825549"/>
              <a:ext cx="279393" cy="123111"/>
            </a:xfrm>
            <a:prstGeom prst="rect">
              <a:avLst/>
            </a:prstGeom>
            <a:noFill/>
          </p:spPr>
          <p:txBody>
            <a:bodyPr wrap="square" rtlCol="0">
              <a:spAutoFit/>
            </a:bodyPr>
            <a:lstStyle/>
            <a:p>
              <a:r>
                <a:rPr lang="en-US" sz="1000" dirty="0"/>
                <a:t>57</a:t>
              </a:r>
            </a:p>
          </p:txBody>
        </p:sp>
        <p:sp>
          <p:nvSpPr>
            <p:cNvPr id="636" name="TextBox 635">
              <a:extLst>
                <a:ext uri="{FF2B5EF4-FFF2-40B4-BE49-F238E27FC236}">
                  <a16:creationId xmlns:a16="http://schemas.microsoft.com/office/drawing/2014/main" id="{4F291D5B-61E9-DD77-AF53-CF8316ABB853}"/>
                </a:ext>
              </a:extLst>
            </p:cNvPr>
            <p:cNvSpPr txBox="1"/>
            <p:nvPr/>
          </p:nvSpPr>
          <p:spPr>
            <a:xfrm>
              <a:off x="3973612" y="3265583"/>
              <a:ext cx="420713" cy="123111"/>
            </a:xfrm>
            <a:prstGeom prst="rect">
              <a:avLst/>
            </a:prstGeom>
            <a:noFill/>
          </p:spPr>
          <p:txBody>
            <a:bodyPr wrap="square" rtlCol="0">
              <a:spAutoFit/>
            </a:bodyPr>
            <a:lstStyle/>
            <a:p>
              <a:r>
                <a:rPr lang="en-US" sz="1000" dirty="0"/>
                <a:t>58,59</a:t>
              </a:r>
            </a:p>
          </p:txBody>
        </p:sp>
        <p:sp>
          <p:nvSpPr>
            <p:cNvPr id="637" name="TextBox 636">
              <a:extLst>
                <a:ext uri="{FF2B5EF4-FFF2-40B4-BE49-F238E27FC236}">
                  <a16:creationId xmlns:a16="http://schemas.microsoft.com/office/drawing/2014/main" id="{955DF7EF-2DE7-C6C7-50AB-333584374C1E}"/>
                </a:ext>
              </a:extLst>
            </p:cNvPr>
            <p:cNvSpPr txBox="1"/>
            <p:nvPr/>
          </p:nvSpPr>
          <p:spPr>
            <a:xfrm>
              <a:off x="4175455" y="3427189"/>
              <a:ext cx="279393" cy="123111"/>
            </a:xfrm>
            <a:prstGeom prst="rect">
              <a:avLst/>
            </a:prstGeom>
            <a:noFill/>
          </p:spPr>
          <p:txBody>
            <a:bodyPr wrap="square" rtlCol="0">
              <a:spAutoFit/>
            </a:bodyPr>
            <a:lstStyle/>
            <a:p>
              <a:r>
                <a:rPr lang="en-US" sz="1000" dirty="0"/>
                <a:t>60</a:t>
              </a:r>
            </a:p>
          </p:txBody>
        </p:sp>
        <p:sp>
          <p:nvSpPr>
            <p:cNvPr id="638" name="TextBox 637">
              <a:extLst>
                <a:ext uri="{FF2B5EF4-FFF2-40B4-BE49-F238E27FC236}">
                  <a16:creationId xmlns:a16="http://schemas.microsoft.com/office/drawing/2014/main" id="{4B99CFA7-8C44-CA68-2903-0A88088F2388}"/>
                </a:ext>
              </a:extLst>
            </p:cNvPr>
            <p:cNvSpPr txBox="1"/>
            <p:nvPr/>
          </p:nvSpPr>
          <p:spPr>
            <a:xfrm>
              <a:off x="4226521" y="3228010"/>
              <a:ext cx="361548" cy="123111"/>
            </a:xfrm>
            <a:prstGeom prst="rect">
              <a:avLst/>
            </a:prstGeom>
            <a:noFill/>
          </p:spPr>
          <p:txBody>
            <a:bodyPr wrap="square" rtlCol="0">
              <a:spAutoFit/>
            </a:bodyPr>
            <a:lstStyle/>
            <a:p>
              <a:r>
                <a:rPr lang="en-US" sz="1000" dirty="0"/>
                <a:t>61,62</a:t>
              </a:r>
            </a:p>
          </p:txBody>
        </p:sp>
        <p:cxnSp>
          <p:nvCxnSpPr>
            <p:cNvPr id="639" name="Straight Connector 638">
              <a:extLst>
                <a:ext uri="{FF2B5EF4-FFF2-40B4-BE49-F238E27FC236}">
                  <a16:creationId xmlns:a16="http://schemas.microsoft.com/office/drawing/2014/main" id="{762ECA76-F8D7-4B34-E308-984590553CAB}"/>
                </a:ext>
              </a:extLst>
            </p:cNvPr>
            <p:cNvCxnSpPr>
              <a:cxnSpLocks/>
            </p:cNvCxnSpPr>
            <p:nvPr/>
          </p:nvCxnSpPr>
          <p:spPr>
            <a:xfrm>
              <a:off x="4310764" y="3600340"/>
              <a:ext cx="0" cy="20821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0" name="Straight Connector 639">
              <a:extLst>
                <a:ext uri="{FF2B5EF4-FFF2-40B4-BE49-F238E27FC236}">
                  <a16:creationId xmlns:a16="http://schemas.microsoft.com/office/drawing/2014/main" id="{AE9064D3-FC3D-DBE9-C052-DD8EBE254876}"/>
                </a:ext>
              </a:extLst>
            </p:cNvPr>
            <p:cNvCxnSpPr>
              <a:cxnSpLocks/>
            </p:cNvCxnSpPr>
            <p:nvPr/>
          </p:nvCxnSpPr>
          <p:spPr>
            <a:xfrm>
              <a:off x="4219978" y="3439099"/>
              <a:ext cx="54124" cy="3582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1" name="TextBox 640">
              <a:extLst>
                <a:ext uri="{FF2B5EF4-FFF2-40B4-BE49-F238E27FC236}">
                  <a16:creationId xmlns:a16="http://schemas.microsoft.com/office/drawing/2014/main" id="{1D0105F7-7995-59D1-1188-9713A3A0F8AA}"/>
                </a:ext>
              </a:extLst>
            </p:cNvPr>
            <p:cNvSpPr txBox="1"/>
            <p:nvPr/>
          </p:nvSpPr>
          <p:spPr>
            <a:xfrm>
              <a:off x="4285153" y="4389892"/>
              <a:ext cx="279393" cy="123111"/>
            </a:xfrm>
            <a:prstGeom prst="rect">
              <a:avLst/>
            </a:prstGeom>
            <a:noFill/>
          </p:spPr>
          <p:txBody>
            <a:bodyPr wrap="square" rtlCol="0">
              <a:spAutoFit/>
            </a:bodyPr>
            <a:lstStyle/>
            <a:p>
              <a:r>
                <a:rPr lang="en-US" sz="1000" dirty="0"/>
                <a:t>64</a:t>
              </a:r>
            </a:p>
          </p:txBody>
        </p:sp>
        <p:sp>
          <p:nvSpPr>
            <p:cNvPr id="642" name="TextBox 641">
              <a:extLst>
                <a:ext uri="{FF2B5EF4-FFF2-40B4-BE49-F238E27FC236}">
                  <a16:creationId xmlns:a16="http://schemas.microsoft.com/office/drawing/2014/main" id="{98BD03B3-1D52-3A09-E7B6-B75A7FF0367F}"/>
                </a:ext>
              </a:extLst>
            </p:cNvPr>
            <p:cNvSpPr txBox="1"/>
            <p:nvPr/>
          </p:nvSpPr>
          <p:spPr>
            <a:xfrm>
              <a:off x="4304066" y="3491211"/>
              <a:ext cx="279393" cy="123111"/>
            </a:xfrm>
            <a:prstGeom prst="rect">
              <a:avLst/>
            </a:prstGeom>
            <a:noFill/>
          </p:spPr>
          <p:txBody>
            <a:bodyPr wrap="square" rtlCol="0">
              <a:spAutoFit/>
            </a:bodyPr>
            <a:lstStyle/>
            <a:p>
              <a:r>
                <a:rPr lang="en-US" sz="1000" dirty="0"/>
                <a:t>65</a:t>
              </a:r>
            </a:p>
          </p:txBody>
        </p:sp>
        <p:sp>
          <p:nvSpPr>
            <p:cNvPr id="643" name="TextBox 642">
              <a:extLst>
                <a:ext uri="{FF2B5EF4-FFF2-40B4-BE49-F238E27FC236}">
                  <a16:creationId xmlns:a16="http://schemas.microsoft.com/office/drawing/2014/main" id="{773C218A-76F8-7661-CCE8-4C501290D9A5}"/>
                </a:ext>
              </a:extLst>
            </p:cNvPr>
            <p:cNvSpPr txBox="1"/>
            <p:nvPr/>
          </p:nvSpPr>
          <p:spPr>
            <a:xfrm>
              <a:off x="4358916" y="3367908"/>
              <a:ext cx="279393" cy="123111"/>
            </a:xfrm>
            <a:prstGeom prst="rect">
              <a:avLst/>
            </a:prstGeom>
            <a:noFill/>
          </p:spPr>
          <p:txBody>
            <a:bodyPr wrap="square" rtlCol="0">
              <a:spAutoFit/>
            </a:bodyPr>
            <a:lstStyle/>
            <a:p>
              <a:r>
                <a:rPr lang="en-US" sz="1000" dirty="0"/>
                <a:t>66</a:t>
              </a:r>
            </a:p>
          </p:txBody>
        </p:sp>
        <p:sp>
          <p:nvSpPr>
            <p:cNvPr id="644" name="TextBox 643">
              <a:extLst>
                <a:ext uri="{FF2B5EF4-FFF2-40B4-BE49-F238E27FC236}">
                  <a16:creationId xmlns:a16="http://schemas.microsoft.com/office/drawing/2014/main" id="{C7732900-F4BD-2A65-CC94-A02B92FB0B21}"/>
                </a:ext>
              </a:extLst>
            </p:cNvPr>
            <p:cNvSpPr txBox="1"/>
            <p:nvPr/>
          </p:nvSpPr>
          <p:spPr>
            <a:xfrm>
              <a:off x="4421330" y="3567089"/>
              <a:ext cx="279393" cy="123111"/>
            </a:xfrm>
            <a:prstGeom prst="rect">
              <a:avLst/>
            </a:prstGeom>
            <a:noFill/>
          </p:spPr>
          <p:txBody>
            <a:bodyPr wrap="square" rtlCol="0">
              <a:spAutoFit/>
            </a:bodyPr>
            <a:lstStyle/>
            <a:p>
              <a:r>
                <a:rPr lang="en-US" sz="1000" dirty="0"/>
                <a:t>67</a:t>
              </a:r>
            </a:p>
          </p:txBody>
        </p:sp>
        <p:cxnSp>
          <p:nvCxnSpPr>
            <p:cNvPr id="645" name="Straight Connector 644">
              <a:extLst>
                <a:ext uri="{FF2B5EF4-FFF2-40B4-BE49-F238E27FC236}">
                  <a16:creationId xmlns:a16="http://schemas.microsoft.com/office/drawing/2014/main" id="{672BD9FC-19C4-0131-9588-C9C208DB0A0E}"/>
                </a:ext>
              </a:extLst>
            </p:cNvPr>
            <p:cNvCxnSpPr>
              <a:cxnSpLocks/>
            </p:cNvCxnSpPr>
            <p:nvPr/>
          </p:nvCxnSpPr>
          <p:spPr>
            <a:xfrm flipH="1">
              <a:off x="4465130" y="3552754"/>
              <a:ext cx="14833" cy="5789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6" name="Straight Connector 645">
              <a:extLst>
                <a:ext uri="{FF2B5EF4-FFF2-40B4-BE49-F238E27FC236}">
                  <a16:creationId xmlns:a16="http://schemas.microsoft.com/office/drawing/2014/main" id="{1B7DC407-E9F9-E1D6-91DA-7BCDCBB91430}"/>
                </a:ext>
              </a:extLst>
            </p:cNvPr>
            <p:cNvCxnSpPr>
              <a:cxnSpLocks/>
            </p:cNvCxnSpPr>
            <p:nvPr/>
          </p:nvCxnSpPr>
          <p:spPr>
            <a:xfrm flipH="1">
              <a:off x="4482154" y="3757079"/>
              <a:ext cx="15130" cy="412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7" name="TextBox 646">
              <a:extLst>
                <a:ext uri="{FF2B5EF4-FFF2-40B4-BE49-F238E27FC236}">
                  <a16:creationId xmlns:a16="http://schemas.microsoft.com/office/drawing/2014/main" id="{19120B16-CBEF-3F7E-57F2-CA52CE18604F}"/>
                </a:ext>
              </a:extLst>
            </p:cNvPr>
            <p:cNvSpPr txBox="1"/>
            <p:nvPr/>
          </p:nvSpPr>
          <p:spPr>
            <a:xfrm>
              <a:off x="4461890" y="3745981"/>
              <a:ext cx="389710" cy="123111"/>
            </a:xfrm>
            <a:prstGeom prst="rect">
              <a:avLst/>
            </a:prstGeom>
            <a:noFill/>
          </p:spPr>
          <p:txBody>
            <a:bodyPr wrap="square" rtlCol="0">
              <a:spAutoFit/>
            </a:bodyPr>
            <a:lstStyle/>
            <a:p>
              <a:r>
                <a:rPr lang="en-US" sz="1000" dirty="0"/>
                <a:t>68,69</a:t>
              </a:r>
            </a:p>
          </p:txBody>
        </p:sp>
        <p:sp>
          <p:nvSpPr>
            <p:cNvPr id="648" name="TextBox 647">
              <a:extLst>
                <a:ext uri="{FF2B5EF4-FFF2-40B4-BE49-F238E27FC236}">
                  <a16:creationId xmlns:a16="http://schemas.microsoft.com/office/drawing/2014/main" id="{2124CB47-D1EB-CF6D-5D02-7554E1A92806}"/>
                </a:ext>
              </a:extLst>
            </p:cNvPr>
            <p:cNvSpPr txBox="1"/>
            <p:nvPr/>
          </p:nvSpPr>
          <p:spPr>
            <a:xfrm>
              <a:off x="4442137" y="5124960"/>
              <a:ext cx="279393" cy="123111"/>
            </a:xfrm>
            <a:prstGeom prst="rect">
              <a:avLst/>
            </a:prstGeom>
            <a:noFill/>
          </p:spPr>
          <p:txBody>
            <a:bodyPr wrap="square" rtlCol="0">
              <a:spAutoFit/>
            </a:bodyPr>
            <a:lstStyle/>
            <a:p>
              <a:r>
                <a:rPr lang="en-US" sz="1000" dirty="0"/>
                <a:t>70</a:t>
              </a:r>
            </a:p>
          </p:txBody>
        </p:sp>
        <p:sp>
          <p:nvSpPr>
            <p:cNvPr id="649" name="TextBox 648">
              <a:extLst>
                <a:ext uri="{FF2B5EF4-FFF2-40B4-BE49-F238E27FC236}">
                  <a16:creationId xmlns:a16="http://schemas.microsoft.com/office/drawing/2014/main" id="{68B2E482-9CA7-44A7-0CD6-8381C9C4AB5D}"/>
                </a:ext>
              </a:extLst>
            </p:cNvPr>
            <p:cNvSpPr txBox="1"/>
            <p:nvPr/>
          </p:nvSpPr>
          <p:spPr>
            <a:xfrm>
              <a:off x="4466723" y="4840418"/>
              <a:ext cx="279393" cy="123111"/>
            </a:xfrm>
            <a:prstGeom prst="rect">
              <a:avLst/>
            </a:prstGeom>
            <a:noFill/>
          </p:spPr>
          <p:txBody>
            <a:bodyPr wrap="square" rtlCol="0">
              <a:spAutoFit/>
            </a:bodyPr>
            <a:lstStyle/>
            <a:p>
              <a:r>
                <a:rPr lang="en-US" sz="1000" dirty="0"/>
                <a:t>71</a:t>
              </a:r>
            </a:p>
          </p:txBody>
        </p:sp>
        <p:cxnSp>
          <p:nvCxnSpPr>
            <p:cNvPr id="650" name="Straight Connector 649">
              <a:extLst>
                <a:ext uri="{FF2B5EF4-FFF2-40B4-BE49-F238E27FC236}">
                  <a16:creationId xmlns:a16="http://schemas.microsoft.com/office/drawing/2014/main" id="{2C3EC344-35E1-3C87-76D4-5499E59D9A66}"/>
                </a:ext>
              </a:extLst>
            </p:cNvPr>
            <p:cNvCxnSpPr>
              <a:cxnSpLocks/>
            </p:cNvCxnSpPr>
            <p:nvPr/>
          </p:nvCxnSpPr>
          <p:spPr>
            <a:xfrm>
              <a:off x="4598856" y="5028036"/>
              <a:ext cx="0" cy="2674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1" name="TextBox 650">
              <a:extLst>
                <a:ext uri="{FF2B5EF4-FFF2-40B4-BE49-F238E27FC236}">
                  <a16:creationId xmlns:a16="http://schemas.microsoft.com/office/drawing/2014/main" id="{7A61ED9E-A590-25EB-BB62-D8E51CB7CB18}"/>
                </a:ext>
              </a:extLst>
            </p:cNvPr>
            <p:cNvSpPr txBox="1"/>
            <p:nvPr/>
          </p:nvSpPr>
          <p:spPr>
            <a:xfrm>
              <a:off x="4494044" y="4359858"/>
              <a:ext cx="279393" cy="123111"/>
            </a:xfrm>
            <a:prstGeom prst="rect">
              <a:avLst/>
            </a:prstGeom>
            <a:noFill/>
          </p:spPr>
          <p:txBody>
            <a:bodyPr wrap="square" rtlCol="0">
              <a:spAutoFit/>
            </a:bodyPr>
            <a:lstStyle/>
            <a:p>
              <a:r>
                <a:rPr lang="en-US" sz="1000" dirty="0"/>
                <a:t>72</a:t>
              </a:r>
            </a:p>
          </p:txBody>
        </p:sp>
        <p:sp>
          <p:nvSpPr>
            <p:cNvPr id="652" name="TextBox 651">
              <a:extLst>
                <a:ext uri="{FF2B5EF4-FFF2-40B4-BE49-F238E27FC236}">
                  <a16:creationId xmlns:a16="http://schemas.microsoft.com/office/drawing/2014/main" id="{B27D18CB-3FAA-5722-4A0D-44EAF9D6EEA4}"/>
                </a:ext>
              </a:extLst>
            </p:cNvPr>
            <p:cNvSpPr txBox="1"/>
            <p:nvPr/>
          </p:nvSpPr>
          <p:spPr>
            <a:xfrm>
              <a:off x="4516845" y="4200593"/>
              <a:ext cx="279393" cy="123111"/>
            </a:xfrm>
            <a:prstGeom prst="rect">
              <a:avLst/>
            </a:prstGeom>
            <a:noFill/>
          </p:spPr>
          <p:txBody>
            <a:bodyPr wrap="square" rtlCol="0">
              <a:spAutoFit/>
            </a:bodyPr>
            <a:lstStyle/>
            <a:p>
              <a:r>
                <a:rPr lang="en-US" sz="1000" dirty="0"/>
                <a:t>73</a:t>
              </a:r>
            </a:p>
          </p:txBody>
        </p:sp>
        <p:sp>
          <p:nvSpPr>
            <p:cNvPr id="653" name="TextBox 652">
              <a:extLst>
                <a:ext uri="{FF2B5EF4-FFF2-40B4-BE49-F238E27FC236}">
                  <a16:creationId xmlns:a16="http://schemas.microsoft.com/office/drawing/2014/main" id="{47405B91-9A2F-F0A0-F489-293EF8ECEC08}"/>
                </a:ext>
              </a:extLst>
            </p:cNvPr>
            <p:cNvSpPr txBox="1"/>
            <p:nvPr/>
          </p:nvSpPr>
          <p:spPr>
            <a:xfrm>
              <a:off x="4554794" y="4817643"/>
              <a:ext cx="279393" cy="123111"/>
            </a:xfrm>
            <a:prstGeom prst="rect">
              <a:avLst/>
            </a:prstGeom>
            <a:noFill/>
          </p:spPr>
          <p:txBody>
            <a:bodyPr wrap="square" rtlCol="0">
              <a:spAutoFit/>
            </a:bodyPr>
            <a:lstStyle/>
            <a:p>
              <a:r>
                <a:rPr lang="en-US" sz="1000" dirty="0"/>
                <a:t>74</a:t>
              </a:r>
            </a:p>
          </p:txBody>
        </p:sp>
        <p:sp>
          <p:nvSpPr>
            <p:cNvPr id="654" name="TextBox 653">
              <a:extLst>
                <a:ext uri="{FF2B5EF4-FFF2-40B4-BE49-F238E27FC236}">
                  <a16:creationId xmlns:a16="http://schemas.microsoft.com/office/drawing/2014/main" id="{1BBF30CA-A1F6-754E-764D-D2D45846F2F3}"/>
                </a:ext>
              </a:extLst>
            </p:cNvPr>
            <p:cNvSpPr txBox="1"/>
            <p:nvPr/>
          </p:nvSpPr>
          <p:spPr>
            <a:xfrm>
              <a:off x="4552676" y="4086250"/>
              <a:ext cx="279393" cy="123111"/>
            </a:xfrm>
            <a:prstGeom prst="rect">
              <a:avLst/>
            </a:prstGeom>
            <a:noFill/>
          </p:spPr>
          <p:txBody>
            <a:bodyPr wrap="square" rtlCol="0">
              <a:spAutoFit/>
            </a:bodyPr>
            <a:lstStyle/>
            <a:p>
              <a:r>
                <a:rPr lang="en-US" sz="1000" dirty="0"/>
                <a:t>75</a:t>
              </a:r>
            </a:p>
          </p:txBody>
        </p:sp>
        <p:cxnSp>
          <p:nvCxnSpPr>
            <p:cNvPr id="655" name="Straight Connector 654">
              <a:extLst>
                <a:ext uri="{FF2B5EF4-FFF2-40B4-BE49-F238E27FC236}">
                  <a16:creationId xmlns:a16="http://schemas.microsoft.com/office/drawing/2014/main" id="{7B0DE93E-BBD8-AD36-9267-797F666DF610}"/>
                </a:ext>
              </a:extLst>
            </p:cNvPr>
            <p:cNvCxnSpPr>
              <a:cxnSpLocks/>
            </p:cNvCxnSpPr>
            <p:nvPr/>
          </p:nvCxnSpPr>
          <p:spPr>
            <a:xfrm flipH="1">
              <a:off x="4690508" y="4231076"/>
              <a:ext cx="1" cy="11976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6" name="Straight Connector 655">
              <a:extLst>
                <a:ext uri="{FF2B5EF4-FFF2-40B4-BE49-F238E27FC236}">
                  <a16:creationId xmlns:a16="http://schemas.microsoft.com/office/drawing/2014/main" id="{DCAFC8C9-F5D1-152F-B918-50AED48E1A8F}"/>
                </a:ext>
              </a:extLst>
            </p:cNvPr>
            <p:cNvCxnSpPr>
              <a:cxnSpLocks/>
            </p:cNvCxnSpPr>
            <p:nvPr/>
          </p:nvCxnSpPr>
          <p:spPr>
            <a:xfrm>
              <a:off x="4636672" y="4359858"/>
              <a:ext cx="11563" cy="8943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7" name="TextBox 656">
              <a:extLst>
                <a:ext uri="{FF2B5EF4-FFF2-40B4-BE49-F238E27FC236}">
                  <a16:creationId xmlns:a16="http://schemas.microsoft.com/office/drawing/2014/main" id="{07FC1FD6-EAA0-2F5B-E62D-FA60D6C0EB71}"/>
                </a:ext>
              </a:extLst>
            </p:cNvPr>
            <p:cNvSpPr txBox="1"/>
            <p:nvPr/>
          </p:nvSpPr>
          <p:spPr>
            <a:xfrm>
              <a:off x="4575094" y="3934912"/>
              <a:ext cx="279393" cy="123111"/>
            </a:xfrm>
            <a:prstGeom prst="rect">
              <a:avLst/>
            </a:prstGeom>
            <a:noFill/>
          </p:spPr>
          <p:txBody>
            <a:bodyPr wrap="square" rtlCol="0">
              <a:spAutoFit/>
            </a:bodyPr>
            <a:lstStyle/>
            <a:p>
              <a:r>
                <a:rPr lang="en-US" sz="1000" dirty="0"/>
                <a:t>76</a:t>
              </a:r>
            </a:p>
          </p:txBody>
        </p:sp>
        <p:sp>
          <p:nvSpPr>
            <p:cNvPr id="658" name="TextBox 657">
              <a:extLst>
                <a:ext uri="{FF2B5EF4-FFF2-40B4-BE49-F238E27FC236}">
                  <a16:creationId xmlns:a16="http://schemas.microsoft.com/office/drawing/2014/main" id="{2AB71781-62AB-2882-2010-EF82B1CAA049}"/>
                </a:ext>
              </a:extLst>
            </p:cNvPr>
            <p:cNvSpPr txBox="1"/>
            <p:nvPr/>
          </p:nvSpPr>
          <p:spPr>
            <a:xfrm>
              <a:off x="4642349" y="5031030"/>
              <a:ext cx="245063" cy="123111"/>
            </a:xfrm>
            <a:prstGeom prst="rect">
              <a:avLst/>
            </a:prstGeom>
            <a:noFill/>
          </p:spPr>
          <p:txBody>
            <a:bodyPr wrap="square" rtlCol="0">
              <a:spAutoFit/>
            </a:bodyPr>
            <a:lstStyle/>
            <a:p>
              <a:r>
                <a:rPr lang="en-US" sz="1000" dirty="0"/>
                <a:t>77</a:t>
              </a:r>
            </a:p>
          </p:txBody>
        </p:sp>
        <p:sp>
          <p:nvSpPr>
            <p:cNvPr id="659" name="TextBox 658">
              <a:extLst>
                <a:ext uri="{FF2B5EF4-FFF2-40B4-BE49-F238E27FC236}">
                  <a16:creationId xmlns:a16="http://schemas.microsoft.com/office/drawing/2014/main" id="{ABD08CA0-E519-5A27-905C-4EF0F4EF5243}"/>
                </a:ext>
              </a:extLst>
            </p:cNvPr>
            <p:cNvSpPr txBox="1"/>
            <p:nvPr/>
          </p:nvSpPr>
          <p:spPr>
            <a:xfrm>
              <a:off x="4637190" y="3599808"/>
              <a:ext cx="329390" cy="123111"/>
            </a:xfrm>
            <a:prstGeom prst="rect">
              <a:avLst/>
            </a:prstGeom>
            <a:noFill/>
          </p:spPr>
          <p:txBody>
            <a:bodyPr wrap="square" rtlCol="0">
              <a:spAutoFit/>
            </a:bodyPr>
            <a:lstStyle/>
            <a:p>
              <a:r>
                <a:rPr lang="en-US" sz="1000" dirty="0"/>
                <a:t>78,79</a:t>
              </a:r>
            </a:p>
          </p:txBody>
        </p:sp>
        <p:sp>
          <p:nvSpPr>
            <p:cNvPr id="660" name="TextBox 659">
              <a:extLst>
                <a:ext uri="{FF2B5EF4-FFF2-40B4-BE49-F238E27FC236}">
                  <a16:creationId xmlns:a16="http://schemas.microsoft.com/office/drawing/2014/main" id="{2760BD99-70FE-7C6C-2711-564CA34A3053}"/>
                </a:ext>
              </a:extLst>
            </p:cNvPr>
            <p:cNvSpPr txBox="1"/>
            <p:nvPr/>
          </p:nvSpPr>
          <p:spPr>
            <a:xfrm>
              <a:off x="4744093" y="5210474"/>
              <a:ext cx="279393" cy="123111"/>
            </a:xfrm>
            <a:prstGeom prst="rect">
              <a:avLst/>
            </a:prstGeom>
            <a:noFill/>
          </p:spPr>
          <p:txBody>
            <a:bodyPr wrap="square" rtlCol="0">
              <a:spAutoFit/>
            </a:bodyPr>
            <a:lstStyle/>
            <a:p>
              <a:r>
                <a:rPr lang="en-US" sz="1000" dirty="0"/>
                <a:t>80</a:t>
              </a:r>
            </a:p>
          </p:txBody>
        </p:sp>
        <p:sp>
          <p:nvSpPr>
            <p:cNvPr id="661" name="TextBox 660">
              <a:extLst>
                <a:ext uri="{FF2B5EF4-FFF2-40B4-BE49-F238E27FC236}">
                  <a16:creationId xmlns:a16="http://schemas.microsoft.com/office/drawing/2014/main" id="{EFE72C46-897F-24FD-314B-C1587777324F}"/>
                </a:ext>
              </a:extLst>
            </p:cNvPr>
            <p:cNvSpPr txBox="1"/>
            <p:nvPr/>
          </p:nvSpPr>
          <p:spPr>
            <a:xfrm>
              <a:off x="4745818" y="4328391"/>
              <a:ext cx="279393" cy="123111"/>
            </a:xfrm>
            <a:prstGeom prst="rect">
              <a:avLst/>
            </a:prstGeom>
            <a:noFill/>
          </p:spPr>
          <p:txBody>
            <a:bodyPr wrap="square" rtlCol="0">
              <a:spAutoFit/>
            </a:bodyPr>
            <a:lstStyle/>
            <a:p>
              <a:r>
                <a:rPr lang="en-US" sz="1000" dirty="0"/>
                <a:t>81</a:t>
              </a:r>
            </a:p>
          </p:txBody>
        </p:sp>
        <p:sp>
          <p:nvSpPr>
            <p:cNvPr id="662" name="TextBox 661">
              <a:extLst>
                <a:ext uri="{FF2B5EF4-FFF2-40B4-BE49-F238E27FC236}">
                  <a16:creationId xmlns:a16="http://schemas.microsoft.com/office/drawing/2014/main" id="{E34EE11E-E13F-B659-ABDD-1152498BAA92}"/>
                </a:ext>
              </a:extLst>
            </p:cNvPr>
            <p:cNvSpPr txBox="1"/>
            <p:nvPr/>
          </p:nvSpPr>
          <p:spPr>
            <a:xfrm>
              <a:off x="4804450" y="4023555"/>
              <a:ext cx="279393" cy="123111"/>
            </a:xfrm>
            <a:prstGeom prst="rect">
              <a:avLst/>
            </a:prstGeom>
            <a:noFill/>
          </p:spPr>
          <p:txBody>
            <a:bodyPr wrap="square" rtlCol="0">
              <a:spAutoFit/>
            </a:bodyPr>
            <a:lstStyle/>
            <a:p>
              <a:r>
                <a:rPr lang="en-US" sz="1000" dirty="0"/>
                <a:t>83</a:t>
              </a:r>
            </a:p>
          </p:txBody>
        </p:sp>
        <p:sp>
          <p:nvSpPr>
            <p:cNvPr id="663" name="TextBox 662">
              <a:extLst>
                <a:ext uri="{FF2B5EF4-FFF2-40B4-BE49-F238E27FC236}">
                  <a16:creationId xmlns:a16="http://schemas.microsoft.com/office/drawing/2014/main" id="{13C2F4C4-F2F7-56F2-0148-4CCBB5D3D1AF}"/>
                </a:ext>
              </a:extLst>
            </p:cNvPr>
            <p:cNvSpPr txBox="1"/>
            <p:nvPr/>
          </p:nvSpPr>
          <p:spPr>
            <a:xfrm>
              <a:off x="4768236" y="4170568"/>
              <a:ext cx="279393" cy="123111"/>
            </a:xfrm>
            <a:prstGeom prst="rect">
              <a:avLst/>
            </a:prstGeom>
            <a:noFill/>
          </p:spPr>
          <p:txBody>
            <a:bodyPr wrap="square" rtlCol="0">
              <a:spAutoFit/>
            </a:bodyPr>
            <a:lstStyle/>
            <a:p>
              <a:r>
                <a:rPr lang="en-US" sz="1000" dirty="0"/>
                <a:t>82</a:t>
              </a:r>
            </a:p>
          </p:txBody>
        </p:sp>
        <p:cxnSp>
          <p:nvCxnSpPr>
            <p:cNvPr id="664" name="Straight Connector 663">
              <a:extLst>
                <a:ext uri="{FF2B5EF4-FFF2-40B4-BE49-F238E27FC236}">
                  <a16:creationId xmlns:a16="http://schemas.microsoft.com/office/drawing/2014/main" id="{2F607FA3-B482-B41C-6D97-D0AC3C31F445}"/>
                </a:ext>
              </a:extLst>
            </p:cNvPr>
            <p:cNvCxnSpPr>
              <a:cxnSpLocks/>
            </p:cNvCxnSpPr>
            <p:nvPr/>
          </p:nvCxnSpPr>
          <p:spPr>
            <a:xfrm>
              <a:off x="4903536" y="4304891"/>
              <a:ext cx="0" cy="8116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65" name="TextBox 664">
              <a:extLst>
                <a:ext uri="{FF2B5EF4-FFF2-40B4-BE49-F238E27FC236}">
                  <a16:creationId xmlns:a16="http://schemas.microsoft.com/office/drawing/2014/main" id="{A20EC9EB-A698-C1CC-6429-89E7BE7197C2}"/>
                </a:ext>
              </a:extLst>
            </p:cNvPr>
            <p:cNvSpPr txBox="1"/>
            <p:nvPr/>
          </p:nvSpPr>
          <p:spPr>
            <a:xfrm>
              <a:off x="4722207" y="3224923"/>
              <a:ext cx="329390" cy="123111"/>
            </a:xfrm>
            <a:prstGeom prst="rect">
              <a:avLst/>
            </a:prstGeom>
            <a:noFill/>
          </p:spPr>
          <p:txBody>
            <a:bodyPr wrap="square" rtlCol="0">
              <a:spAutoFit/>
            </a:bodyPr>
            <a:lstStyle/>
            <a:p>
              <a:r>
                <a:rPr lang="en-US" sz="1000" dirty="0"/>
                <a:t>84,85</a:t>
              </a:r>
            </a:p>
          </p:txBody>
        </p:sp>
        <p:sp>
          <p:nvSpPr>
            <p:cNvPr id="666" name="TextBox 665">
              <a:extLst>
                <a:ext uri="{FF2B5EF4-FFF2-40B4-BE49-F238E27FC236}">
                  <a16:creationId xmlns:a16="http://schemas.microsoft.com/office/drawing/2014/main" id="{FE4FDCE7-898E-579B-2445-A3C9CA91AF67}"/>
                </a:ext>
              </a:extLst>
            </p:cNvPr>
            <p:cNvSpPr txBox="1"/>
            <p:nvPr/>
          </p:nvSpPr>
          <p:spPr>
            <a:xfrm>
              <a:off x="4902660" y="4352498"/>
              <a:ext cx="279393" cy="123111"/>
            </a:xfrm>
            <a:prstGeom prst="rect">
              <a:avLst/>
            </a:prstGeom>
            <a:noFill/>
          </p:spPr>
          <p:txBody>
            <a:bodyPr wrap="square" rtlCol="0">
              <a:spAutoFit/>
            </a:bodyPr>
            <a:lstStyle/>
            <a:p>
              <a:r>
                <a:rPr lang="en-US" sz="1000" dirty="0"/>
                <a:t>87</a:t>
              </a:r>
            </a:p>
          </p:txBody>
        </p:sp>
        <p:sp>
          <p:nvSpPr>
            <p:cNvPr id="667" name="TextBox 666">
              <a:extLst>
                <a:ext uri="{FF2B5EF4-FFF2-40B4-BE49-F238E27FC236}">
                  <a16:creationId xmlns:a16="http://schemas.microsoft.com/office/drawing/2014/main" id="{1DB7FC21-0AAA-3672-914A-D97BBD5B3158}"/>
                </a:ext>
              </a:extLst>
            </p:cNvPr>
            <p:cNvSpPr txBox="1"/>
            <p:nvPr/>
          </p:nvSpPr>
          <p:spPr>
            <a:xfrm>
              <a:off x="4892399" y="4207322"/>
              <a:ext cx="279393" cy="123111"/>
            </a:xfrm>
            <a:prstGeom prst="rect">
              <a:avLst/>
            </a:prstGeom>
            <a:noFill/>
          </p:spPr>
          <p:txBody>
            <a:bodyPr wrap="square" rtlCol="0">
              <a:spAutoFit/>
            </a:bodyPr>
            <a:lstStyle/>
            <a:p>
              <a:r>
                <a:rPr lang="en-US" sz="1000" dirty="0"/>
                <a:t>86</a:t>
              </a:r>
            </a:p>
          </p:txBody>
        </p:sp>
        <p:cxnSp>
          <p:nvCxnSpPr>
            <p:cNvPr id="668" name="Straight Connector 667">
              <a:extLst>
                <a:ext uri="{FF2B5EF4-FFF2-40B4-BE49-F238E27FC236}">
                  <a16:creationId xmlns:a16="http://schemas.microsoft.com/office/drawing/2014/main" id="{D80837C4-F6B3-0153-B9C5-A851A92C54B9}"/>
                </a:ext>
              </a:extLst>
            </p:cNvPr>
            <p:cNvCxnSpPr>
              <a:cxnSpLocks/>
            </p:cNvCxnSpPr>
            <p:nvPr/>
          </p:nvCxnSpPr>
          <p:spPr>
            <a:xfrm>
              <a:off x="4984156" y="4343482"/>
              <a:ext cx="0" cy="4292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69" name="TextBox 668">
              <a:extLst>
                <a:ext uri="{FF2B5EF4-FFF2-40B4-BE49-F238E27FC236}">
                  <a16:creationId xmlns:a16="http://schemas.microsoft.com/office/drawing/2014/main" id="{10A8BA47-49ED-5E89-CAE5-A32F56627E60}"/>
                </a:ext>
              </a:extLst>
            </p:cNvPr>
            <p:cNvSpPr txBox="1"/>
            <p:nvPr/>
          </p:nvSpPr>
          <p:spPr>
            <a:xfrm>
              <a:off x="4886536" y="3847138"/>
              <a:ext cx="279393" cy="123111"/>
            </a:xfrm>
            <a:prstGeom prst="rect">
              <a:avLst/>
            </a:prstGeom>
            <a:noFill/>
          </p:spPr>
          <p:txBody>
            <a:bodyPr wrap="square" rtlCol="0">
              <a:spAutoFit/>
            </a:bodyPr>
            <a:lstStyle/>
            <a:p>
              <a:r>
                <a:rPr lang="en-US" sz="1000" dirty="0"/>
                <a:t>88</a:t>
              </a:r>
            </a:p>
          </p:txBody>
        </p:sp>
        <p:cxnSp>
          <p:nvCxnSpPr>
            <p:cNvPr id="670" name="Straight Connector 669">
              <a:extLst>
                <a:ext uri="{FF2B5EF4-FFF2-40B4-BE49-F238E27FC236}">
                  <a16:creationId xmlns:a16="http://schemas.microsoft.com/office/drawing/2014/main" id="{02C5CED6-7391-FF99-5D2E-97B4BBA72A55}"/>
                </a:ext>
              </a:extLst>
            </p:cNvPr>
            <p:cNvCxnSpPr>
              <a:cxnSpLocks/>
            </p:cNvCxnSpPr>
            <p:nvPr/>
          </p:nvCxnSpPr>
          <p:spPr>
            <a:xfrm>
              <a:off x="5013817" y="3999058"/>
              <a:ext cx="29316" cy="374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71" name="TextBox 670">
              <a:extLst>
                <a:ext uri="{FF2B5EF4-FFF2-40B4-BE49-F238E27FC236}">
                  <a16:creationId xmlns:a16="http://schemas.microsoft.com/office/drawing/2014/main" id="{D36742A0-8BA4-58A6-A5FF-C1FFFDC8E72D}"/>
                </a:ext>
              </a:extLst>
            </p:cNvPr>
            <p:cNvSpPr txBox="1"/>
            <p:nvPr/>
          </p:nvSpPr>
          <p:spPr>
            <a:xfrm>
              <a:off x="4917318" y="3696449"/>
              <a:ext cx="279393" cy="123111"/>
            </a:xfrm>
            <a:prstGeom prst="rect">
              <a:avLst/>
            </a:prstGeom>
            <a:noFill/>
          </p:spPr>
          <p:txBody>
            <a:bodyPr wrap="square" rtlCol="0">
              <a:spAutoFit/>
            </a:bodyPr>
            <a:lstStyle/>
            <a:p>
              <a:r>
                <a:rPr lang="en-US" sz="1000" dirty="0"/>
                <a:t>89</a:t>
              </a:r>
            </a:p>
          </p:txBody>
        </p:sp>
        <p:sp>
          <p:nvSpPr>
            <p:cNvPr id="672" name="TextBox 671">
              <a:extLst>
                <a:ext uri="{FF2B5EF4-FFF2-40B4-BE49-F238E27FC236}">
                  <a16:creationId xmlns:a16="http://schemas.microsoft.com/office/drawing/2014/main" id="{04A8DD72-5CDD-F5C2-B67D-3A1165BEE5C7}"/>
                </a:ext>
              </a:extLst>
            </p:cNvPr>
            <p:cNvSpPr txBox="1"/>
            <p:nvPr/>
          </p:nvSpPr>
          <p:spPr>
            <a:xfrm>
              <a:off x="4968621" y="3518195"/>
              <a:ext cx="279393" cy="123111"/>
            </a:xfrm>
            <a:prstGeom prst="rect">
              <a:avLst/>
            </a:prstGeom>
            <a:noFill/>
          </p:spPr>
          <p:txBody>
            <a:bodyPr wrap="square" rtlCol="0">
              <a:spAutoFit/>
            </a:bodyPr>
            <a:lstStyle/>
            <a:p>
              <a:r>
                <a:rPr lang="en-US" sz="1000" dirty="0"/>
                <a:t>90</a:t>
              </a:r>
            </a:p>
          </p:txBody>
        </p:sp>
        <p:cxnSp>
          <p:nvCxnSpPr>
            <p:cNvPr id="673" name="Straight Connector 672">
              <a:extLst>
                <a:ext uri="{FF2B5EF4-FFF2-40B4-BE49-F238E27FC236}">
                  <a16:creationId xmlns:a16="http://schemas.microsoft.com/office/drawing/2014/main" id="{A0E747AE-A40E-60F3-19FD-9CF15287F217}"/>
                </a:ext>
              </a:extLst>
            </p:cNvPr>
            <p:cNvCxnSpPr>
              <a:cxnSpLocks/>
            </p:cNvCxnSpPr>
            <p:nvPr/>
          </p:nvCxnSpPr>
          <p:spPr>
            <a:xfrm>
              <a:off x="5095557" y="3676407"/>
              <a:ext cx="0" cy="9603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4" name="Straight Connector 673">
              <a:extLst>
                <a:ext uri="{FF2B5EF4-FFF2-40B4-BE49-F238E27FC236}">
                  <a16:creationId xmlns:a16="http://schemas.microsoft.com/office/drawing/2014/main" id="{BBFC4448-5386-D6AC-C063-5D1321469B05}"/>
                </a:ext>
              </a:extLst>
            </p:cNvPr>
            <p:cNvCxnSpPr>
              <a:cxnSpLocks/>
            </p:cNvCxnSpPr>
            <p:nvPr/>
          </p:nvCxnSpPr>
          <p:spPr>
            <a:xfrm>
              <a:off x="5037270" y="3841018"/>
              <a:ext cx="27074" cy="1441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75" name="TextBox 674">
              <a:extLst>
                <a:ext uri="{FF2B5EF4-FFF2-40B4-BE49-F238E27FC236}">
                  <a16:creationId xmlns:a16="http://schemas.microsoft.com/office/drawing/2014/main" id="{20992118-BAFF-970A-06E2-EBD318816001}"/>
                </a:ext>
              </a:extLst>
            </p:cNvPr>
            <p:cNvSpPr txBox="1"/>
            <p:nvPr/>
          </p:nvSpPr>
          <p:spPr>
            <a:xfrm>
              <a:off x="4864304" y="1050957"/>
              <a:ext cx="556678" cy="123111"/>
            </a:xfrm>
            <a:prstGeom prst="rect">
              <a:avLst/>
            </a:prstGeom>
            <a:noFill/>
          </p:spPr>
          <p:txBody>
            <a:bodyPr wrap="square" rtlCol="0">
              <a:spAutoFit/>
            </a:bodyPr>
            <a:lstStyle/>
            <a:p>
              <a:r>
                <a:rPr lang="en-US" sz="1000" dirty="0"/>
                <a:t>91,92,93,94</a:t>
              </a:r>
            </a:p>
          </p:txBody>
        </p:sp>
        <p:sp>
          <p:nvSpPr>
            <p:cNvPr id="676" name="TextBox 675">
              <a:extLst>
                <a:ext uri="{FF2B5EF4-FFF2-40B4-BE49-F238E27FC236}">
                  <a16:creationId xmlns:a16="http://schemas.microsoft.com/office/drawing/2014/main" id="{38061D0B-AEA1-8574-8734-07AE931B97AE}"/>
                </a:ext>
              </a:extLst>
            </p:cNvPr>
            <p:cNvSpPr txBox="1"/>
            <p:nvPr/>
          </p:nvSpPr>
          <p:spPr>
            <a:xfrm>
              <a:off x="5046309" y="5137184"/>
              <a:ext cx="279393" cy="123111"/>
            </a:xfrm>
            <a:prstGeom prst="rect">
              <a:avLst/>
            </a:prstGeom>
            <a:noFill/>
          </p:spPr>
          <p:txBody>
            <a:bodyPr wrap="square" rtlCol="0">
              <a:spAutoFit/>
            </a:bodyPr>
            <a:lstStyle/>
            <a:p>
              <a:r>
                <a:rPr lang="en-US" sz="1000" dirty="0"/>
                <a:t>95</a:t>
              </a:r>
            </a:p>
          </p:txBody>
        </p:sp>
        <p:sp>
          <p:nvSpPr>
            <p:cNvPr id="677" name="TextBox 676">
              <a:extLst>
                <a:ext uri="{FF2B5EF4-FFF2-40B4-BE49-F238E27FC236}">
                  <a16:creationId xmlns:a16="http://schemas.microsoft.com/office/drawing/2014/main" id="{1024AF3F-CFAF-6D58-5EA1-A94B87F3D0A2}"/>
                </a:ext>
              </a:extLst>
            </p:cNvPr>
            <p:cNvSpPr txBox="1"/>
            <p:nvPr/>
          </p:nvSpPr>
          <p:spPr>
            <a:xfrm>
              <a:off x="5082954" y="3902268"/>
              <a:ext cx="279393" cy="123111"/>
            </a:xfrm>
            <a:prstGeom prst="rect">
              <a:avLst/>
            </a:prstGeom>
            <a:noFill/>
          </p:spPr>
          <p:txBody>
            <a:bodyPr wrap="square" rtlCol="0">
              <a:spAutoFit/>
            </a:bodyPr>
            <a:lstStyle/>
            <a:p>
              <a:r>
                <a:rPr lang="en-US" sz="1000" dirty="0"/>
                <a:t>96</a:t>
              </a:r>
            </a:p>
          </p:txBody>
        </p:sp>
        <p:sp>
          <p:nvSpPr>
            <p:cNvPr id="678" name="TextBox 677">
              <a:extLst>
                <a:ext uri="{FF2B5EF4-FFF2-40B4-BE49-F238E27FC236}">
                  <a16:creationId xmlns:a16="http://schemas.microsoft.com/office/drawing/2014/main" id="{D84508E8-8EBF-B85A-0A31-89C014254C91}"/>
                </a:ext>
              </a:extLst>
            </p:cNvPr>
            <p:cNvSpPr txBox="1"/>
            <p:nvPr/>
          </p:nvSpPr>
          <p:spPr>
            <a:xfrm>
              <a:off x="5126929" y="4253264"/>
              <a:ext cx="279393" cy="123111"/>
            </a:xfrm>
            <a:prstGeom prst="rect">
              <a:avLst/>
            </a:prstGeom>
            <a:noFill/>
          </p:spPr>
          <p:txBody>
            <a:bodyPr wrap="square" rtlCol="0">
              <a:spAutoFit/>
            </a:bodyPr>
            <a:lstStyle/>
            <a:p>
              <a:r>
                <a:rPr lang="en-US" sz="1000" dirty="0"/>
                <a:t>97</a:t>
              </a:r>
            </a:p>
          </p:txBody>
        </p:sp>
        <p:sp>
          <p:nvSpPr>
            <p:cNvPr id="679" name="TextBox 678">
              <a:extLst>
                <a:ext uri="{FF2B5EF4-FFF2-40B4-BE49-F238E27FC236}">
                  <a16:creationId xmlns:a16="http://schemas.microsoft.com/office/drawing/2014/main" id="{0A68FFF4-D209-B965-5B0B-5BA4A481B61E}"/>
                </a:ext>
              </a:extLst>
            </p:cNvPr>
            <p:cNvSpPr txBox="1"/>
            <p:nvPr/>
          </p:nvSpPr>
          <p:spPr>
            <a:xfrm>
              <a:off x="5178232" y="4148516"/>
              <a:ext cx="279393" cy="123111"/>
            </a:xfrm>
            <a:prstGeom prst="rect">
              <a:avLst/>
            </a:prstGeom>
            <a:noFill/>
          </p:spPr>
          <p:txBody>
            <a:bodyPr wrap="square" rtlCol="0">
              <a:spAutoFit/>
            </a:bodyPr>
            <a:lstStyle/>
            <a:p>
              <a:r>
                <a:rPr lang="en-US" sz="1000" dirty="0"/>
                <a:t>98</a:t>
              </a:r>
            </a:p>
          </p:txBody>
        </p:sp>
        <p:sp>
          <p:nvSpPr>
            <p:cNvPr id="680" name="TextBox 679">
              <a:extLst>
                <a:ext uri="{FF2B5EF4-FFF2-40B4-BE49-F238E27FC236}">
                  <a16:creationId xmlns:a16="http://schemas.microsoft.com/office/drawing/2014/main" id="{B6228478-6354-5820-580A-FA8804F8C386}"/>
                </a:ext>
              </a:extLst>
            </p:cNvPr>
            <p:cNvSpPr txBox="1"/>
            <p:nvPr/>
          </p:nvSpPr>
          <p:spPr>
            <a:xfrm>
              <a:off x="5213412" y="4005178"/>
              <a:ext cx="279393" cy="123111"/>
            </a:xfrm>
            <a:prstGeom prst="rect">
              <a:avLst/>
            </a:prstGeom>
            <a:noFill/>
          </p:spPr>
          <p:txBody>
            <a:bodyPr wrap="square" rtlCol="0">
              <a:spAutoFit/>
            </a:bodyPr>
            <a:lstStyle/>
            <a:p>
              <a:r>
                <a:rPr lang="en-US" sz="1000" dirty="0"/>
                <a:t>99</a:t>
              </a:r>
            </a:p>
          </p:txBody>
        </p:sp>
        <p:cxnSp>
          <p:nvCxnSpPr>
            <p:cNvPr id="681" name="Straight Connector 680">
              <a:extLst>
                <a:ext uri="{FF2B5EF4-FFF2-40B4-BE49-F238E27FC236}">
                  <a16:creationId xmlns:a16="http://schemas.microsoft.com/office/drawing/2014/main" id="{C2E1B10B-96D3-3643-6295-89F366C93D32}"/>
                </a:ext>
              </a:extLst>
            </p:cNvPr>
            <p:cNvCxnSpPr>
              <a:cxnSpLocks/>
            </p:cNvCxnSpPr>
            <p:nvPr/>
          </p:nvCxnSpPr>
          <p:spPr>
            <a:xfrm>
              <a:off x="5331553" y="4150527"/>
              <a:ext cx="0" cy="14032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82" name="TextBox 681">
              <a:extLst>
                <a:ext uri="{FF2B5EF4-FFF2-40B4-BE49-F238E27FC236}">
                  <a16:creationId xmlns:a16="http://schemas.microsoft.com/office/drawing/2014/main" id="{32F96D78-DD5E-0A23-2180-CD45341E70B3}"/>
                </a:ext>
              </a:extLst>
            </p:cNvPr>
            <p:cNvSpPr txBox="1"/>
            <p:nvPr/>
          </p:nvSpPr>
          <p:spPr>
            <a:xfrm>
              <a:off x="5095902" y="3253570"/>
              <a:ext cx="577529" cy="123111"/>
            </a:xfrm>
            <a:prstGeom prst="rect">
              <a:avLst/>
            </a:prstGeom>
            <a:noFill/>
          </p:spPr>
          <p:txBody>
            <a:bodyPr wrap="square" rtlCol="0">
              <a:spAutoFit/>
            </a:bodyPr>
            <a:lstStyle/>
            <a:p>
              <a:r>
                <a:rPr lang="en-US" sz="1000" dirty="0"/>
                <a:t>100,101,102</a:t>
              </a:r>
            </a:p>
          </p:txBody>
        </p:sp>
        <p:sp>
          <p:nvSpPr>
            <p:cNvPr id="683" name="TextBox 682">
              <a:extLst>
                <a:ext uri="{FF2B5EF4-FFF2-40B4-BE49-F238E27FC236}">
                  <a16:creationId xmlns:a16="http://schemas.microsoft.com/office/drawing/2014/main" id="{AA045E39-5C77-A345-6FD2-D9F5774F519E}"/>
                </a:ext>
              </a:extLst>
            </p:cNvPr>
            <p:cNvSpPr txBox="1"/>
            <p:nvPr/>
          </p:nvSpPr>
          <p:spPr>
            <a:xfrm>
              <a:off x="5299895" y="4122789"/>
              <a:ext cx="279393" cy="123111"/>
            </a:xfrm>
            <a:prstGeom prst="rect">
              <a:avLst/>
            </a:prstGeom>
            <a:noFill/>
          </p:spPr>
          <p:txBody>
            <a:bodyPr wrap="square" rtlCol="0">
              <a:spAutoFit/>
            </a:bodyPr>
            <a:lstStyle/>
            <a:p>
              <a:r>
                <a:rPr lang="en-US" sz="1000" dirty="0"/>
                <a:t>103</a:t>
              </a:r>
            </a:p>
          </p:txBody>
        </p:sp>
        <p:sp>
          <p:nvSpPr>
            <p:cNvPr id="684" name="TextBox 683">
              <a:extLst>
                <a:ext uri="{FF2B5EF4-FFF2-40B4-BE49-F238E27FC236}">
                  <a16:creationId xmlns:a16="http://schemas.microsoft.com/office/drawing/2014/main" id="{BF948D3B-42F4-9E12-4B5A-CF195AF83F21}"/>
                </a:ext>
              </a:extLst>
            </p:cNvPr>
            <p:cNvSpPr txBox="1"/>
            <p:nvPr/>
          </p:nvSpPr>
          <p:spPr>
            <a:xfrm>
              <a:off x="5348266" y="4426005"/>
              <a:ext cx="279393" cy="123111"/>
            </a:xfrm>
            <a:prstGeom prst="rect">
              <a:avLst/>
            </a:prstGeom>
            <a:noFill/>
          </p:spPr>
          <p:txBody>
            <a:bodyPr wrap="square" rtlCol="0">
              <a:spAutoFit/>
            </a:bodyPr>
            <a:lstStyle/>
            <a:p>
              <a:r>
                <a:rPr lang="en-US" sz="1000" dirty="0"/>
                <a:t>104</a:t>
              </a:r>
            </a:p>
          </p:txBody>
        </p:sp>
        <p:cxnSp>
          <p:nvCxnSpPr>
            <p:cNvPr id="685" name="Straight Connector 684">
              <a:extLst>
                <a:ext uri="{FF2B5EF4-FFF2-40B4-BE49-F238E27FC236}">
                  <a16:creationId xmlns:a16="http://schemas.microsoft.com/office/drawing/2014/main" id="{35D54919-110D-BB3A-B3D6-6329A61FAC02}"/>
                </a:ext>
              </a:extLst>
            </p:cNvPr>
            <p:cNvCxnSpPr>
              <a:cxnSpLocks/>
            </p:cNvCxnSpPr>
            <p:nvPr/>
          </p:nvCxnSpPr>
          <p:spPr>
            <a:xfrm>
              <a:off x="5409450" y="4267240"/>
              <a:ext cx="0" cy="2674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86" name="TextBox 685">
              <a:extLst>
                <a:ext uri="{FF2B5EF4-FFF2-40B4-BE49-F238E27FC236}">
                  <a16:creationId xmlns:a16="http://schemas.microsoft.com/office/drawing/2014/main" id="{CBECAB58-5F9E-C0A9-974C-2EC9D85AA1B2}"/>
                </a:ext>
              </a:extLst>
            </p:cNvPr>
            <p:cNvSpPr txBox="1"/>
            <p:nvPr/>
          </p:nvSpPr>
          <p:spPr>
            <a:xfrm>
              <a:off x="5310155" y="4971793"/>
              <a:ext cx="279393" cy="123111"/>
            </a:xfrm>
            <a:prstGeom prst="rect">
              <a:avLst/>
            </a:prstGeom>
            <a:noFill/>
          </p:spPr>
          <p:txBody>
            <a:bodyPr wrap="square" rtlCol="0">
              <a:spAutoFit/>
            </a:bodyPr>
            <a:lstStyle/>
            <a:p>
              <a:r>
                <a:rPr lang="en-US" sz="1000" dirty="0"/>
                <a:t>105</a:t>
              </a:r>
            </a:p>
          </p:txBody>
        </p:sp>
        <p:sp>
          <p:nvSpPr>
            <p:cNvPr id="687" name="TextBox 686">
              <a:extLst>
                <a:ext uri="{FF2B5EF4-FFF2-40B4-BE49-F238E27FC236}">
                  <a16:creationId xmlns:a16="http://schemas.microsoft.com/office/drawing/2014/main" id="{3D431EB3-0CC6-2DDA-C863-C5F2B1452144}"/>
                </a:ext>
              </a:extLst>
            </p:cNvPr>
            <p:cNvSpPr txBox="1"/>
            <p:nvPr/>
          </p:nvSpPr>
          <p:spPr>
            <a:xfrm>
              <a:off x="5371719" y="4703493"/>
              <a:ext cx="279393" cy="123111"/>
            </a:xfrm>
            <a:prstGeom prst="rect">
              <a:avLst/>
            </a:prstGeom>
            <a:noFill/>
          </p:spPr>
          <p:txBody>
            <a:bodyPr wrap="square" rtlCol="0">
              <a:spAutoFit/>
            </a:bodyPr>
            <a:lstStyle/>
            <a:p>
              <a:r>
                <a:rPr lang="en-US" sz="1000" dirty="0"/>
                <a:t>106</a:t>
              </a:r>
            </a:p>
          </p:txBody>
        </p:sp>
        <p:sp>
          <p:nvSpPr>
            <p:cNvPr id="688" name="TextBox 687">
              <a:extLst>
                <a:ext uri="{FF2B5EF4-FFF2-40B4-BE49-F238E27FC236}">
                  <a16:creationId xmlns:a16="http://schemas.microsoft.com/office/drawing/2014/main" id="{66365433-BDBA-D0A1-C3FB-B9DE5955B566}"/>
                </a:ext>
              </a:extLst>
            </p:cNvPr>
            <p:cNvSpPr txBox="1"/>
            <p:nvPr/>
          </p:nvSpPr>
          <p:spPr>
            <a:xfrm>
              <a:off x="5309911" y="3444688"/>
              <a:ext cx="546747" cy="123111"/>
            </a:xfrm>
            <a:prstGeom prst="rect">
              <a:avLst/>
            </a:prstGeom>
            <a:noFill/>
          </p:spPr>
          <p:txBody>
            <a:bodyPr wrap="square" rtlCol="0">
              <a:spAutoFit/>
            </a:bodyPr>
            <a:lstStyle/>
            <a:p>
              <a:r>
                <a:rPr lang="en-US" sz="1000" dirty="0"/>
                <a:t>107,108,109</a:t>
              </a:r>
            </a:p>
          </p:txBody>
        </p:sp>
        <p:sp>
          <p:nvSpPr>
            <p:cNvPr id="689" name="TextBox 688">
              <a:extLst>
                <a:ext uri="{FF2B5EF4-FFF2-40B4-BE49-F238E27FC236}">
                  <a16:creationId xmlns:a16="http://schemas.microsoft.com/office/drawing/2014/main" id="{B5A33833-8B53-0A35-9D2F-71026C530BE2}"/>
                </a:ext>
              </a:extLst>
            </p:cNvPr>
            <p:cNvSpPr txBox="1"/>
            <p:nvPr/>
          </p:nvSpPr>
          <p:spPr>
            <a:xfrm>
              <a:off x="5436215" y="4337796"/>
              <a:ext cx="279393" cy="123111"/>
            </a:xfrm>
            <a:prstGeom prst="rect">
              <a:avLst/>
            </a:prstGeom>
            <a:noFill/>
          </p:spPr>
          <p:txBody>
            <a:bodyPr wrap="square" rtlCol="0">
              <a:spAutoFit/>
            </a:bodyPr>
            <a:lstStyle/>
            <a:p>
              <a:r>
                <a:rPr lang="en-US" sz="1000" dirty="0"/>
                <a:t>110</a:t>
              </a:r>
            </a:p>
          </p:txBody>
        </p:sp>
        <p:sp>
          <p:nvSpPr>
            <p:cNvPr id="690" name="TextBox 689">
              <a:extLst>
                <a:ext uri="{FF2B5EF4-FFF2-40B4-BE49-F238E27FC236}">
                  <a16:creationId xmlns:a16="http://schemas.microsoft.com/office/drawing/2014/main" id="{48D1AB0F-A1BF-C13C-5D7B-1AF9774D55E0}"/>
                </a:ext>
              </a:extLst>
            </p:cNvPr>
            <p:cNvSpPr txBox="1"/>
            <p:nvPr/>
          </p:nvSpPr>
          <p:spPr>
            <a:xfrm>
              <a:off x="5499245" y="3632131"/>
              <a:ext cx="279393" cy="123111"/>
            </a:xfrm>
            <a:prstGeom prst="rect">
              <a:avLst/>
            </a:prstGeom>
            <a:noFill/>
          </p:spPr>
          <p:txBody>
            <a:bodyPr wrap="square" rtlCol="0">
              <a:spAutoFit/>
            </a:bodyPr>
            <a:lstStyle/>
            <a:p>
              <a:r>
                <a:rPr lang="en-US" sz="1000" dirty="0"/>
                <a:t>111</a:t>
              </a:r>
            </a:p>
          </p:txBody>
        </p:sp>
        <p:sp>
          <p:nvSpPr>
            <p:cNvPr id="691" name="TextBox 690">
              <a:extLst>
                <a:ext uri="{FF2B5EF4-FFF2-40B4-BE49-F238E27FC236}">
                  <a16:creationId xmlns:a16="http://schemas.microsoft.com/office/drawing/2014/main" id="{E8E64813-486D-C8D4-56BA-70898C23B4A9}"/>
                </a:ext>
              </a:extLst>
            </p:cNvPr>
            <p:cNvSpPr txBox="1"/>
            <p:nvPr/>
          </p:nvSpPr>
          <p:spPr>
            <a:xfrm>
              <a:off x="5362924" y="3803034"/>
              <a:ext cx="443896" cy="123111"/>
            </a:xfrm>
            <a:prstGeom prst="rect">
              <a:avLst/>
            </a:prstGeom>
            <a:noFill/>
          </p:spPr>
          <p:txBody>
            <a:bodyPr wrap="square" rtlCol="0">
              <a:spAutoFit/>
            </a:bodyPr>
            <a:lstStyle/>
            <a:p>
              <a:r>
                <a:rPr lang="en-US" sz="1000" dirty="0"/>
                <a:t>112,113</a:t>
              </a:r>
            </a:p>
          </p:txBody>
        </p:sp>
        <p:cxnSp>
          <p:nvCxnSpPr>
            <p:cNvPr id="692" name="Straight Connector 691">
              <a:extLst>
                <a:ext uri="{FF2B5EF4-FFF2-40B4-BE49-F238E27FC236}">
                  <a16:creationId xmlns:a16="http://schemas.microsoft.com/office/drawing/2014/main" id="{F993AB59-1D72-F68B-5939-8CF171FB1143}"/>
                </a:ext>
              </a:extLst>
            </p:cNvPr>
            <p:cNvCxnSpPr>
              <a:cxnSpLocks/>
            </p:cNvCxnSpPr>
            <p:nvPr/>
          </p:nvCxnSpPr>
          <p:spPr>
            <a:xfrm>
              <a:off x="5650878" y="3951872"/>
              <a:ext cx="15224" cy="3889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3" name="TextBox 692">
              <a:extLst>
                <a:ext uri="{FF2B5EF4-FFF2-40B4-BE49-F238E27FC236}">
                  <a16:creationId xmlns:a16="http://schemas.microsoft.com/office/drawing/2014/main" id="{DEA895EA-D3E8-11AA-F8B9-6C10B3485FE7}"/>
                </a:ext>
              </a:extLst>
            </p:cNvPr>
            <p:cNvSpPr txBox="1"/>
            <p:nvPr/>
          </p:nvSpPr>
          <p:spPr>
            <a:xfrm>
              <a:off x="5622373" y="3705637"/>
              <a:ext cx="279393" cy="123111"/>
            </a:xfrm>
            <a:prstGeom prst="rect">
              <a:avLst/>
            </a:prstGeom>
            <a:noFill/>
          </p:spPr>
          <p:txBody>
            <a:bodyPr wrap="square" rtlCol="0">
              <a:spAutoFit/>
            </a:bodyPr>
            <a:lstStyle/>
            <a:p>
              <a:r>
                <a:rPr lang="en-US" sz="1000" dirty="0"/>
                <a:t>114</a:t>
              </a:r>
            </a:p>
          </p:txBody>
        </p:sp>
        <p:sp>
          <p:nvSpPr>
            <p:cNvPr id="694" name="TextBox 693">
              <a:extLst>
                <a:ext uri="{FF2B5EF4-FFF2-40B4-BE49-F238E27FC236}">
                  <a16:creationId xmlns:a16="http://schemas.microsoft.com/office/drawing/2014/main" id="{9CBA752C-E579-153D-3058-5DC13822F1C2}"/>
                </a:ext>
              </a:extLst>
            </p:cNvPr>
            <p:cNvSpPr txBox="1"/>
            <p:nvPr/>
          </p:nvSpPr>
          <p:spPr>
            <a:xfrm>
              <a:off x="5657553" y="3850813"/>
              <a:ext cx="279393" cy="123111"/>
            </a:xfrm>
            <a:prstGeom prst="rect">
              <a:avLst/>
            </a:prstGeom>
            <a:noFill/>
          </p:spPr>
          <p:txBody>
            <a:bodyPr wrap="square" rtlCol="0">
              <a:spAutoFit/>
            </a:bodyPr>
            <a:lstStyle/>
            <a:p>
              <a:r>
                <a:rPr lang="en-US" sz="1000" dirty="0"/>
                <a:t>115</a:t>
              </a:r>
            </a:p>
          </p:txBody>
        </p:sp>
        <p:cxnSp>
          <p:nvCxnSpPr>
            <p:cNvPr id="695" name="Straight Connector 694">
              <a:extLst>
                <a:ext uri="{FF2B5EF4-FFF2-40B4-BE49-F238E27FC236}">
                  <a16:creationId xmlns:a16="http://schemas.microsoft.com/office/drawing/2014/main" id="{D55E49C1-5857-7B4A-5C09-610CC22C4277}"/>
                </a:ext>
              </a:extLst>
            </p:cNvPr>
            <p:cNvCxnSpPr>
              <a:cxnSpLocks/>
            </p:cNvCxnSpPr>
            <p:nvPr/>
          </p:nvCxnSpPr>
          <p:spPr>
            <a:xfrm flipH="1">
              <a:off x="5685403" y="3863070"/>
              <a:ext cx="49593" cy="137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6" name="TextBox 695">
              <a:extLst>
                <a:ext uri="{FF2B5EF4-FFF2-40B4-BE49-F238E27FC236}">
                  <a16:creationId xmlns:a16="http://schemas.microsoft.com/office/drawing/2014/main" id="{B1AB1E87-FB45-01ED-61D5-C054EA3DF43D}"/>
                </a:ext>
              </a:extLst>
            </p:cNvPr>
            <p:cNvSpPr txBox="1"/>
            <p:nvPr/>
          </p:nvSpPr>
          <p:spPr>
            <a:xfrm>
              <a:off x="5666347" y="4264290"/>
              <a:ext cx="279393" cy="123111"/>
            </a:xfrm>
            <a:prstGeom prst="rect">
              <a:avLst/>
            </a:prstGeom>
            <a:noFill/>
          </p:spPr>
          <p:txBody>
            <a:bodyPr wrap="square" rtlCol="0">
              <a:spAutoFit/>
            </a:bodyPr>
            <a:lstStyle/>
            <a:p>
              <a:r>
                <a:rPr lang="en-US" sz="1000" dirty="0"/>
                <a:t>116</a:t>
              </a:r>
            </a:p>
          </p:txBody>
        </p:sp>
        <p:sp>
          <p:nvSpPr>
            <p:cNvPr id="697" name="TextBox 696">
              <a:extLst>
                <a:ext uri="{FF2B5EF4-FFF2-40B4-BE49-F238E27FC236}">
                  <a16:creationId xmlns:a16="http://schemas.microsoft.com/office/drawing/2014/main" id="{039BF316-B56F-02EC-C316-58A12EA6FAE0}"/>
                </a:ext>
              </a:extLst>
            </p:cNvPr>
            <p:cNvSpPr txBox="1"/>
            <p:nvPr/>
          </p:nvSpPr>
          <p:spPr>
            <a:xfrm>
              <a:off x="5763091" y="4916663"/>
              <a:ext cx="279393" cy="123111"/>
            </a:xfrm>
            <a:prstGeom prst="rect">
              <a:avLst/>
            </a:prstGeom>
            <a:noFill/>
          </p:spPr>
          <p:txBody>
            <a:bodyPr wrap="square" rtlCol="0">
              <a:spAutoFit/>
            </a:bodyPr>
            <a:lstStyle/>
            <a:p>
              <a:r>
                <a:rPr lang="en-US" sz="1000" dirty="0"/>
                <a:t>117</a:t>
              </a:r>
            </a:p>
          </p:txBody>
        </p:sp>
        <p:sp>
          <p:nvSpPr>
            <p:cNvPr id="698" name="TextBox 697">
              <a:extLst>
                <a:ext uri="{FF2B5EF4-FFF2-40B4-BE49-F238E27FC236}">
                  <a16:creationId xmlns:a16="http://schemas.microsoft.com/office/drawing/2014/main" id="{08724E97-12D9-7390-AE05-FAC5B9A60137}"/>
                </a:ext>
              </a:extLst>
            </p:cNvPr>
            <p:cNvSpPr txBox="1"/>
            <p:nvPr/>
          </p:nvSpPr>
          <p:spPr>
            <a:xfrm>
              <a:off x="5874493" y="4063983"/>
              <a:ext cx="279393" cy="123111"/>
            </a:xfrm>
            <a:prstGeom prst="rect">
              <a:avLst/>
            </a:prstGeom>
            <a:noFill/>
          </p:spPr>
          <p:txBody>
            <a:bodyPr wrap="square" rtlCol="0">
              <a:spAutoFit/>
            </a:bodyPr>
            <a:lstStyle/>
            <a:p>
              <a:r>
                <a:rPr lang="en-US" sz="1000" dirty="0"/>
                <a:t>118</a:t>
              </a:r>
            </a:p>
          </p:txBody>
        </p:sp>
        <p:sp>
          <p:nvSpPr>
            <p:cNvPr id="699" name="TextBox 698">
              <a:extLst>
                <a:ext uri="{FF2B5EF4-FFF2-40B4-BE49-F238E27FC236}">
                  <a16:creationId xmlns:a16="http://schemas.microsoft.com/office/drawing/2014/main" id="{BFC5F42C-F1C1-4C3B-11FD-43A95545AE30}"/>
                </a:ext>
              </a:extLst>
            </p:cNvPr>
            <p:cNvSpPr txBox="1"/>
            <p:nvPr/>
          </p:nvSpPr>
          <p:spPr>
            <a:xfrm>
              <a:off x="5950715" y="4736571"/>
              <a:ext cx="279393" cy="123111"/>
            </a:xfrm>
            <a:prstGeom prst="rect">
              <a:avLst/>
            </a:prstGeom>
            <a:noFill/>
          </p:spPr>
          <p:txBody>
            <a:bodyPr wrap="square" rtlCol="0">
              <a:spAutoFit/>
            </a:bodyPr>
            <a:lstStyle/>
            <a:p>
              <a:r>
                <a:rPr lang="en-US" sz="1000" dirty="0"/>
                <a:t>119</a:t>
              </a:r>
            </a:p>
          </p:txBody>
        </p:sp>
        <p:sp>
          <p:nvSpPr>
            <p:cNvPr id="700" name="TextBox 699">
              <a:extLst>
                <a:ext uri="{FF2B5EF4-FFF2-40B4-BE49-F238E27FC236}">
                  <a16:creationId xmlns:a16="http://schemas.microsoft.com/office/drawing/2014/main" id="{C0DBD4F6-FDAE-2DEA-34C1-C056507191A8}"/>
                </a:ext>
              </a:extLst>
            </p:cNvPr>
            <p:cNvSpPr txBox="1"/>
            <p:nvPr/>
          </p:nvSpPr>
          <p:spPr>
            <a:xfrm>
              <a:off x="6009347" y="4503187"/>
              <a:ext cx="279393" cy="123111"/>
            </a:xfrm>
            <a:prstGeom prst="rect">
              <a:avLst/>
            </a:prstGeom>
            <a:noFill/>
          </p:spPr>
          <p:txBody>
            <a:bodyPr wrap="square" rtlCol="0">
              <a:spAutoFit/>
            </a:bodyPr>
            <a:lstStyle/>
            <a:p>
              <a:r>
                <a:rPr lang="en-US" sz="1000" dirty="0"/>
                <a:t>120</a:t>
              </a:r>
            </a:p>
          </p:txBody>
        </p:sp>
        <p:cxnSp>
          <p:nvCxnSpPr>
            <p:cNvPr id="701" name="Straight Connector 700">
              <a:extLst>
                <a:ext uri="{FF2B5EF4-FFF2-40B4-BE49-F238E27FC236}">
                  <a16:creationId xmlns:a16="http://schemas.microsoft.com/office/drawing/2014/main" id="{48609354-5DAA-03F9-8C06-DE81EE030BE4}"/>
                </a:ext>
              </a:extLst>
            </p:cNvPr>
            <p:cNvCxnSpPr>
              <a:cxnSpLocks/>
            </p:cNvCxnSpPr>
            <p:nvPr/>
          </p:nvCxnSpPr>
          <p:spPr>
            <a:xfrm>
              <a:off x="6136062" y="4659376"/>
              <a:ext cx="7976" cy="7205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2" name="TextBox 701">
              <a:extLst>
                <a:ext uri="{FF2B5EF4-FFF2-40B4-BE49-F238E27FC236}">
                  <a16:creationId xmlns:a16="http://schemas.microsoft.com/office/drawing/2014/main" id="{DF208218-CA12-8CFD-4BE0-D919C19A58B1}"/>
                </a:ext>
              </a:extLst>
            </p:cNvPr>
            <p:cNvSpPr txBox="1"/>
            <p:nvPr/>
          </p:nvSpPr>
          <p:spPr>
            <a:xfrm>
              <a:off x="6076775" y="4819266"/>
              <a:ext cx="279393" cy="123111"/>
            </a:xfrm>
            <a:prstGeom prst="rect">
              <a:avLst/>
            </a:prstGeom>
            <a:noFill/>
          </p:spPr>
          <p:txBody>
            <a:bodyPr wrap="square" rtlCol="0">
              <a:spAutoFit/>
            </a:bodyPr>
            <a:lstStyle/>
            <a:p>
              <a:r>
                <a:rPr lang="en-US" sz="1000" dirty="0"/>
                <a:t>121</a:t>
              </a:r>
            </a:p>
          </p:txBody>
        </p:sp>
        <p:sp>
          <p:nvSpPr>
            <p:cNvPr id="703" name="TextBox 702">
              <a:extLst>
                <a:ext uri="{FF2B5EF4-FFF2-40B4-BE49-F238E27FC236}">
                  <a16:creationId xmlns:a16="http://schemas.microsoft.com/office/drawing/2014/main" id="{ED81B5BC-03AB-DE30-155E-7CF6F96276E9}"/>
                </a:ext>
              </a:extLst>
            </p:cNvPr>
            <p:cNvSpPr txBox="1"/>
            <p:nvPr/>
          </p:nvSpPr>
          <p:spPr>
            <a:xfrm>
              <a:off x="6177916" y="4449894"/>
              <a:ext cx="279393" cy="123111"/>
            </a:xfrm>
            <a:prstGeom prst="rect">
              <a:avLst/>
            </a:prstGeom>
            <a:noFill/>
          </p:spPr>
          <p:txBody>
            <a:bodyPr wrap="square" rtlCol="0">
              <a:spAutoFit/>
            </a:bodyPr>
            <a:lstStyle/>
            <a:p>
              <a:r>
                <a:rPr lang="en-US" sz="1000" dirty="0"/>
                <a:t>122</a:t>
              </a:r>
            </a:p>
          </p:txBody>
        </p:sp>
        <p:sp>
          <p:nvSpPr>
            <p:cNvPr id="704" name="TextBox 703">
              <a:extLst>
                <a:ext uri="{FF2B5EF4-FFF2-40B4-BE49-F238E27FC236}">
                  <a16:creationId xmlns:a16="http://schemas.microsoft.com/office/drawing/2014/main" id="{1A667ECD-6FC1-219F-52C1-9CB1BC3D526B}"/>
                </a:ext>
              </a:extLst>
            </p:cNvPr>
            <p:cNvSpPr txBox="1"/>
            <p:nvPr/>
          </p:nvSpPr>
          <p:spPr>
            <a:xfrm>
              <a:off x="6249741" y="3988639"/>
              <a:ext cx="279393" cy="123111"/>
            </a:xfrm>
            <a:prstGeom prst="rect">
              <a:avLst/>
            </a:prstGeom>
            <a:noFill/>
          </p:spPr>
          <p:txBody>
            <a:bodyPr wrap="square" rtlCol="0">
              <a:spAutoFit/>
            </a:bodyPr>
            <a:lstStyle/>
            <a:p>
              <a:r>
                <a:rPr lang="en-US" sz="1000" dirty="0"/>
                <a:t>123</a:t>
              </a:r>
            </a:p>
          </p:txBody>
        </p:sp>
        <p:sp>
          <p:nvSpPr>
            <p:cNvPr id="705" name="TextBox 704">
              <a:extLst>
                <a:ext uri="{FF2B5EF4-FFF2-40B4-BE49-F238E27FC236}">
                  <a16:creationId xmlns:a16="http://schemas.microsoft.com/office/drawing/2014/main" id="{E32A8FF7-98AC-ED67-1229-CFB963C0BAAC}"/>
                </a:ext>
              </a:extLst>
            </p:cNvPr>
            <p:cNvSpPr txBox="1"/>
            <p:nvPr/>
          </p:nvSpPr>
          <p:spPr>
            <a:xfrm>
              <a:off x="6325963" y="4828455"/>
              <a:ext cx="279393" cy="123111"/>
            </a:xfrm>
            <a:prstGeom prst="rect">
              <a:avLst/>
            </a:prstGeom>
            <a:noFill/>
          </p:spPr>
          <p:txBody>
            <a:bodyPr wrap="square" rtlCol="0">
              <a:spAutoFit/>
            </a:bodyPr>
            <a:lstStyle/>
            <a:p>
              <a:r>
                <a:rPr lang="en-US" sz="1000" dirty="0"/>
                <a:t>124</a:t>
              </a:r>
            </a:p>
          </p:txBody>
        </p:sp>
        <p:sp>
          <p:nvSpPr>
            <p:cNvPr id="706" name="TextBox 705">
              <a:extLst>
                <a:ext uri="{FF2B5EF4-FFF2-40B4-BE49-F238E27FC236}">
                  <a16:creationId xmlns:a16="http://schemas.microsoft.com/office/drawing/2014/main" id="{9EB4F2B5-43BD-6DA9-CDAB-36A6A2A1C327}"/>
                </a:ext>
              </a:extLst>
            </p:cNvPr>
            <p:cNvSpPr txBox="1"/>
            <p:nvPr/>
          </p:nvSpPr>
          <p:spPr>
            <a:xfrm>
              <a:off x="6402185" y="4021717"/>
              <a:ext cx="279393" cy="123111"/>
            </a:xfrm>
            <a:prstGeom prst="rect">
              <a:avLst/>
            </a:prstGeom>
            <a:noFill/>
          </p:spPr>
          <p:txBody>
            <a:bodyPr wrap="square" rtlCol="0">
              <a:spAutoFit/>
            </a:bodyPr>
            <a:lstStyle/>
            <a:p>
              <a:r>
                <a:rPr lang="en-US" sz="1000" dirty="0"/>
                <a:t>125</a:t>
              </a:r>
            </a:p>
          </p:txBody>
        </p:sp>
        <p:sp>
          <p:nvSpPr>
            <p:cNvPr id="707" name="TextBox 706">
              <a:extLst>
                <a:ext uri="{FF2B5EF4-FFF2-40B4-BE49-F238E27FC236}">
                  <a16:creationId xmlns:a16="http://schemas.microsoft.com/office/drawing/2014/main" id="{E6DFAE48-4AE6-D46F-4794-B77E3662651B}"/>
                </a:ext>
              </a:extLst>
            </p:cNvPr>
            <p:cNvSpPr txBox="1"/>
            <p:nvPr/>
          </p:nvSpPr>
          <p:spPr>
            <a:xfrm>
              <a:off x="6456420" y="5286035"/>
              <a:ext cx="279393" cy="123111"/>
            </a:xfrm>
            <a:prstGeom prst="rect">
              <a:avLst/>
            </a:prstGeom>
            <a:noFill/>
          </p:spPr>
          <p:txBody>
            <a:bodyPr wrap="square" rtlCol="0">
              <a:spAutoFit/>
            </a:bodyPr>
            <a:lstStyle/>
            <a:p>
              <a:r>
                <a:rPr lang="en-US" sz="1000" dirty="0"/>
                <a:t>126</a:t>
              </a:r>
            </a:p>
          </p:txBody>
        </p:sp>
        <p:sp>
          <p:nvSpPr>
            <p:cNvPr id="708" name="TextBox 707">
              <a:extLst>
                <a:ext uri="{FF2B5EF4-FFF2-40B4-BE49-F238E27FC236}">
                  <a16:creationId xmlns:a16="http://schemas.microsoft.com/office/drawing/2014/main" id="{55F51740-536B-2B9C-1546-53822E1A8574}"/>
                </a:ext>
              </a:extLst>
            </p:cNvPr>
            <p:cNvSpPr txBox="1"/>
            <p:nvPr/>
          </p:nvSpPr>
          <p:spPr>
            <a:xfrm>
              <a:off x="6513587" y="5173937"/>
              <a:ext cx="279393" cy="123111"/>
            </a:xfrm>
            <a:prstGeom prst="rect">
              <a:avLst/>
            </a:prstGeom>
            <a:noFill/>
          </p:spPr>
          <p:txBody>
            <a:bodyPr wrap="square" rtlCol="0">
              <a:spAutoFit/>
            </a:bodyPr>
            <a:lstStyle/>
            <a:p>
              <a:r>
                <a:rPr lang="en-US" sz="1000" dirty="0"/>
                <a:t>127</a:t>
              </a:r>
            </a:p>
          </p:txBody>
        </p:sp>
        <p:sp>
          <p:nvSpPr>
            <p:cNvPr id="709" name="TextBox 708">
              <a:extLst>
                <a:ext uri="{FF2B5EF4-FFF2-40B4-BE49-F238E27FC236}">
                  <a16:creationId xmlns:a16="http://schemas.microsoft.com/office/drawing/2014/main" id="{06E55A31-FFCC-31F1-CE69-B42AC0CAF629}"/>
                </a:ext>
              </a:extLst>
            </p:cNvPr>
            <p:cNvSpPr txBox="1"/>
            <p:nvPr/>
          </p:nvSpPr>
          <p:spPr>
            <a:xfrm>
              <a:off x="6541437" y="4802727"/>
              <a:ext cx="279393" cy="123111"/>
            </a:xfrm>
            <a:prstGeom prst="rect">
              <a:avLst/>
            </a:prstGeom>
            <a:noFill/>
          </p:spPr>
          <p:txBody>
            <a:bodyPr wrap="square" rtlCol="0">
              <a:spAutoFit/>
            </a:bodyPr>
            <a:lstStyle/>
            <a:p>
              <a:r>
                <a:rPr lang="en-US" sz="1000" dirty="0"/>
                <a:t>128</a:t>
              </a:r>
            </a:p>
          </p:txBody>
        </p:sp>
        <p:sp>
          <p:nvSpPr>
            <p:cNvPr id="710" name="TextBox 709">
              <a:extLst>
                <a:ext uri="{FF2B5EF4-FFF2-40B4-BE49-F238E27FC236}">
                  <a16:creationId xmlns:a16="http://schemas.microsoft.com/office/drawing/2014/main" id="{11E33999-42FF-8B68-EE91-365E6C817099}"/>
                </a:ext>
              </a:extLst>
            </p:cNvPr>
            <p:cNvSpPr txBox="1"/>
            <p:nvPr/>
          </p:nvSpPr>
          <p:spPr>
            <a:xfrm>
              <a:off x="6592741" y="4492161"/>
              <a:ext cx="279393" cy="123111"/>
            </a:xfrm>
            <a:prstGeom prst="rect">
              <a:avLst/>
            </a:prstGeom>
            <a:noFill/>
          </p:spPr>
          <p:txBody>
            <a:bodyPr wrap="square" rtlCol="0">
              <a:spAutoFit/>
            </a:bodyPr>
            <a:lstStyle/>
            <a:p>
              <a:r>
                <a:rPr lang="en-US" sz="1000" dirty="0"/>
                <a:t>129</a:t>
              </a:r>
            </a:p>
          </p:txBody>
        </p:sp>
        <p:sp>
          <p:nvSpPr>
            <p:cNvPr id="711" name="TextBox 710">
              <a:extLst>
                <a:ext uri="{FF2B5EF4-FFF2-40B4-BE49-F238E27FC236}">
                  <a16:creationId xmlns:a16="http://schemas.microsoft.com/office/drawing/2014/main" id="{81B75D84-E261-2D08-C0D6-79C9C21FB508}"/>
                </a:ext>
              </a:extLst>
            </p:cNvPr>
            <p:cNvSpPr txBox="1"/>
            <p:nvPr/>
          </p:nvSpPr>
          <p:spPr>
            <a:xfrm>
              <a:off x="6705608" y="5521257"/>
              <a:ext cx="279393" cy="123111"/>
            </a:xfrm>
            <a:prstGeom prst="rect">
              <a:avLst/>
            </a:prstGeom>
            <a:noFill/>
          </p:spPr>
          <p:txBody>
            <a:bodyPr wrap="square" rtlCol="0">
              <a:spAutoFit/>
            </a:bodyPr>
            <a:lstStyle/>
            <a:p>
              <a:r>
                <a:rPr lang="en-US" sz="1000" dirty="0"/>
                <a:t>130</a:t>
              </a:r>
            </a:p>
          </p:txBody>
        </p:sp>
        <p:sp>
          <p:nvSpPr>
            <p:cNvPr id="712" name="TextBox 711">
              <a:extLst>
                <a:ext uri="{FF2B5EF4-FFF2-40B4-BE49-F238E27FC236}">
                  <a16:creationId xmlns:a16="http://schemas.microsoft.com/office/drawing/2014/main" id="{88D12016-86B5-A2DC-B581-F18CD964CCE5}"/>
                </a:ext>
              </a:extLst>
            </p:cNvPr>
            <p:cNvSpPr txBox="1"/>
            <p:nvPr/>
          </p:nvSpPr>
          <p:spPr>
            <a:xfrm>
              <a:off x="6729061" y="4839481"/>
              <a:ext cx="279393" cy="123111"/>
            </a:xfrm>
            <a:prstGeom prst="rect">
              <a:avLst/>
            </a:prstGeom>
            <a:noFill/>
          </p:spPr>
          <p:txBody>
            <a:bodyPr wrap="square" rtlCol="0">
              <a:spAutoFit/>
            </a:bodyPr>
            <a:lstStyle/>
            <a:p>
              <a:r>
                <a:rPr lang="en-US" sz="1000" dirty="0"/>
                <a:t>131</a:t>
              </a:r>
            </a:p>
          </p:txBody>
        </p:sp>
        <p:sp>
          <p:nvSpPr>
            <p:cNvPr id="713" name="TextBox 712">
              <a:extLst>
                <a:ext uri="{FF2B5EF4-FFF2-40B4-BE49-F238E27FC236}">
                  <a16:creationId xmlns:a16="http://schemas.microsoft.com/office/drawing/2014/main" id="{2DB70E61-66FF-0648-D973-7D8AAD413C50}"/>
                </a:ext>
              </a:extLst>
            </p:cNvPr>
            <p:cNvSpPr txBox="1"/>
            <p:nvPr/>
          </p:nvSpPr>
          <p:spPr>
            <a:xfrm>
              <a:off x="6761309" y="4503187"/>
              <a:ext cx="279393" cy="123111"/>
            </a:xfrm>
            <a:prstGeom prst="rect">
              <a:avLst/>
            </a:prstGeom>
            <a:noFill/>
          </p:spPr>
          <p:txBody>
            <a:bodyPr wrap="square" rtlCol="0">
              <a:spAutoFit/>
            </a:bodyPr>
            <a:lstStyle/>
            <a:p>
              <a:r>
                <a:rPr lang="en-US" sz="1000" dirty="0"/>
                <a:t>132</a:t>
              </a:r>
            </a:p>
          </p:txBody>
        </p:sp>
        <p:sp>
          <p:nvSpPr>
            <p:cNvPr id="714" name="TextBox 713">
              <a:extLst>
                <a:ext uri="{FF2B5EF4-FFF2-40B4-BE49-F238E27FC236}">
                  <a16:creationId xmlns:a16="http://schemas.microsoft.com/office/drawing/2014/main" id="{9079D049-449E-025E-80C1-873DC7FB72A9}"/>
                </a:ext>
              </a:extLst>
            </p:cNvPr>
            <p:cNvSpPr txBox="1"/>
            <p:nvPr/>
          </p:nvSpPr>
          <p:spPr>
            <a:xfrm>
              <a:off x="6775967" y="4367199"/>
              <a:ext cx="279393" cy="123111"/>
            </a:xfrm>
            <a:prstGeom prst="rect">
              <a:avLst/>
            </a:prstGeom>
            <a:noFill/>
          </p:spPr>
          <p:txBody>
            <a:bodyPr wrap="square" rtlCol="0">
              <a:spAutoFit/>
            </a:bodyPr>
            <a:lstStyle/>
            <a:p>
              <a:r>
                <a:rPr lang="en-US" sz="1000" dirty="0"/>
                <a:t>133</a:t>
              </a:r>
            </a:p>
          </p:txBody>
        </p:sp>
        <p:cxnSp>
          <p:nvCxnSpPr>
            <p:cNvPr id="715" name="Straight Connector 714">
              <a:extLst>
                <a:ext uri="{FF2B5EF4-FFF2-40B4-BE49-F238E27FC236}">
                  <a16:creationId xmlns:a16="http://schemas.microsoft.com/office/drawing/2014/main" id="{53FDF302-F083-1860-72E4-866127EE1D32}"/>
                </a:ext>
              </a:extLst>
            </p:cNvPr>
            <p:cNvCxnSpPr>
              <a:cxnSpLocks/>
            </p:cNvCxnSpPr>
            <p:nvPr/>
          </p:nvCxnSpPr>
          <p:spPr>
            <a:xfrm flipH="1">
              <a:off x="6939893" y="4517875"/>
              <a:ext cx="11160" cy="12343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6" name="TextBox 715">
              <a:extLst>
                <a:ext uri="{FF2B5EF4-FFF2-40B4-BE49-F238E27FC236}">
                  <a16:creationId xmlns:a16="http://schemas.microsoft.com/office/drawing/2014/main" id="{897FC0C9-7EF4-5649-F172-2090BA439ECC}"/>
                </a:ext>
              </a:extLst>
            </p:cNvPr>
            <p:cNvSpPr txBox="1"/>
            <p:nvPr/>
          </p:nvSpPr>
          <p:spPr>
            <a:xfrm>
              <a:off x="6837531" y="4165055"/>
              <a:ext cx="279393" cy="123111"/>
            </a:xfrm>
            <a:prstGeom prst="rect">
              <a:avLst/>
            </a:prstGeom>
            <a:noFill/>
          </p:spPr>
          <p:txBody>
            <a:bodyPr wrap="square" rtlCol="0">
              <a:spAutoFit/>
            </a:bodyPr>
            <a:lstStyle/>
            <a:p>
              <a:r>
                <a:rPr lang="en-US" sz="1000" dirty="0"/>
                <a:t>134</a:t>
              </a:r>
            </a:p>
          </p:txBody>
        </p:sp>
        <p:sp>
          <p:nvSpPr>
            <p:cNvPr id="717" name="TextBox 716">
              <a:extLst>
                <a:ext uri="{FF2B5EF4-FFF2-40B4-BE49-F238E27FC236}">
                  <a16:creationId xmlns:a16="http://schemas.microsoft.com/office/drawing/2014/main" id="{BB90C95D-799D-E736-279E-5755730C1A31}"/>
                </a:ext>
              </a:extLst>
            </p:cNvPr>
            <p:cNvSpPr txBox="1"/>
            <p:nvPr/>
          </p:nvSpPr>
          <p:spPr>
            <a:xfrm>
              <a:off x="6932809" y="4980982"/>
              <a:ext cx="279393" cy="123111"/>
            </a:xfrm>
            <a:prstGeom prst="rect">
              <a:avLst/>
            </a:prstGeom>
            <a:noFill/>
          </p:spPr>
          <p:txBody>
            <a:bodyPr wrap="square" rtlCol="0">
              <a:spAutoFit/>
            </a:bodyPr>
            <a:lstStyle/>
            <a:p>
              <a:r>
                <a:rPr lang="en-US" sz="1000" dirty="0"/>
                <a:t>135</a:t>
              </a:r>
            </a:p>
          </p:txBody>
        </p:sp>
        <p:sp>
          <p:nvSpPr>
            <p:cNvPr id="718" name="TextBox 717">
              <a:extLst>
                <a:ext uri="{FF2B5EF4-FFF2-40B4-BE49-F238E27FC236}">
                  <a16:creationId xmlns:a16="http://schemas.microsoft.com/office/drawing/2014/main" id="{C02F5C41-1D88-2ECD-652F-BAEBB5090F9C}"/>
                </a:ext>
              </a:extLst>
            </p:cNvPr>
            <p:cNvSpPr txBox="1"/>
            <p:nvPr/>
          </p:nvSpPr>
          <p:spPr>
            <a:xfrm>
              <a:off x="6945756" y="4413141"/>
              <a:ext cx="408629" cy="123111"/>
            </a:xfrm>
            <a:prstGeom prst="rect">
              <a:avLst/>
            </a:prstGeom>
            <a:noFill/>
          </p:spPr>
          <p:txBody>
            <a:bodyPr wrap="square" rtlCol="0">
              <a:spAutoFit/>
            </a:bodyPr>
            <a:lstStyle/>
            <a:p>
              <a:r>
                <a:rPr lang="en-US" sz="1000" dirty="0"/>
                <a:t>136,137</a:t>
              </a:r>
            </a:p>
          </p:txBody>
        </p:sp>
        <p:sp>
          <p:nvSpPr>
            <p:cNvPr id="719" name="TextBox 718">
              <a:extLst>
                <a:ext uri="{FF2B5EF4-FFF2-40B4-BE49-F238E27FC236}">
                  <a16:creationId xmlns:a16="http://schemas.microsoft.com/office/drawing/2014/main" id="{C55FDF2F-0857-896D-ABD5-5D7662F1F5EC}"/>
                </a:ext>
              </a:extLst>
            </p:cNvPr>
            <p:cNvSpPr txBox="1"/>
            <p:nvPr/>
          </p:nvSpPr>
          <p:spPr>
            <a:xfrm>
              <a:off x="7121899" y="4190783"/>
              <a:ext cx="279393" cy="123111"/>
            </a:xfrm>
            <a:prstGeom prst="rect">
              <a:avLst/>
            </a:prstGeom>
            <a:noFill/>
          </p:spPr>
          <p:txBody>
            <a:bodyPr wrap="square" rtlCol="0">
              <a:spAutoFit/>
            </a:bodyPr>
            <a:lstStyle/>
            <a:p>
              <a:r>
                <a:rPr lang="en-US" sz="1000" dirty="0"/>
                <a:t>138</a:t>
              </a:r>
            </a:p>
          </p:txBody>
        </p:sp>
        <p:cxnSp>
          <p:nvCxnSpPr>
            <p:cNvPr id="720" name="Straight Connector 719">
              <a:extLst>
                <a:ext uri="{FF2B5EF4-FFF2-40B4-BE49-F238E27FC236}">
                  <a16:creationId xmlns:a16="http://schemas.microsoft.com/office/drawing/2014/main" id="{C5210877-BA16-E456-3DD9-ED7F6A1A5462}"/>
                </a:ext>
              </a:extLst>
            </p:cNvPr>
            <p:cNvCxnSpPr>
              <a:cxnSpLocks/>
            </p:cNvCxnSpPr>
            <p:nvPr/>
          </p:nvCxnSpPr>
          <p:spPr>
            <a:xfrm>
              <a:off x="7296985" y="4335945"/>
              <a:ext cx="0" cy="3228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1" name="TextBox 720">
              <a:extLst>
                <a:ext uri="{FF2B5EF4-FFF2-40B4-BE49-F238E27FC236}">
                  <a16:creationId xmlns:a16="http://schemas.microsoft.com/office/drawing/2014/main" id="{F2B69704-F25F-74C1-A70D-CFCC1CA2F520}"/>
                </a:ext>
              </a:extLst>
            </p:cNvPr>
            <p:cNvSpPr txBox="1"/>
            <p:nvPr/>
          </p:nvSpPr>
          <p:spPr>
            <a:xfrm>
              <a:off x="7096003" y="3370262"/>
              <a:ext cx="408629" cy="123111"/>
            </a:xfrm>
            <a:prstGeom prst="rect">
              <a:avLst/>
            </a:prstGeom>
            <a:noFill/>
          </p:spPr>
          <p:txBody>
            <a:bodyPr wrap="square" rtlCol="0">
              <a:spAutoFit/>
            </a:bodyPr>
            <a:lstStyle/>
            <a:p>
              <a:r>
                <a:rPr lang="en-US" sz="1000" dirty="0"/>
                <a:t>139,140</a:t>
              </a:r>
            </a:p>
          </p:txBody>
        </p:sp>
        <p:sp>
          <p:nvSpPr>
            <p:cNvPr id="722" name="TextBox 721">
              <a:extLst>
                <a:ext uri="{FF2B5EF4-FFF2-40B4-BE49-F238E27FC236}">
                  <a16:creationId xmlns:a16="http://schemas.microsoft.com/office/drawing/2014/main" id="{B46A527F-A341-4E44-9162-EDFA32361965}"/>
                </a:ext>
              </a:extLst>
            </p:cNvPr>
            <p:cNvSpPr txBox="1"/>
            <p:nvPr/>
          </p:nvSpPr>
          <p:spPr>
            <a:xfrm>
              <a:off x="7541120" y="4767352"/>
              <a:ext cx="279393" cy="123111"/>
            </a:xfrm>
            <a:prstGeom prst="rect">
              <a:avLst/>
            </a:prstGeom>
            <a:noFill/>
          </p:spPr>
          <p:txBody>
            <a:bodyPr wrap="square" rtlCol="0">
              <a:spAutoFit/>
            </a:bodyPr>
            <a:lstStyle/>
            <a:p>
              <a:r>
                <a:rPr lang="en-US" sz="1000" dirty="0"/>
                <a:t>141</a:t>
              </a:r>
            </a:p>
          </p:txBody>
        </p:sp>
        <p:sp>
          <p:nvSpPr>
            <p:cNvPr id="723" name="TextBox 722">
              <a:extLst>
                <a:ext uri="{FF2B5EF4-FFF2-40B4-BE49-F238E27FC236}">
                  <a16:creationId xmlns:a16="http://schemas.microsoft.com/office/drawing/2014/main" id="{41FC980C-4E30-18F0-4BE6-E16E62A896B0}"/>
                </a:ext>
              </a:extLst>
            </p:cNvPr>
            <p:cNvSpPr txBox="1"/>
            <p:nvPr/>
          </p:nvSpPr>
          <p:spPr>
            <a:xfrm>
              <a:off x="7731676" y="4801807"/>
              <a:ext cx="279393" cy="123111"/>
            </a:xfrm>
            <a:prstGeom prst="rect">
              <a:avLst/>
            </a:prstGeom>
            <a:noFill/>
          </p:spPr>
          <p:txBody>
            <a:bodyPr wrap="square" rtlCol="0">
              <a:spAutoFit/>
            </a:bodyPr>
            <a:lstStyle/>
            <a:p>
              <a:r>
                <a:rPr lang="en-US" sz="1000" dirty="0"/>
                <a:t>142</a:t>
              </a:r>
            </a:p>
          </p:txBody>
        </p:sp>
        <p:sp>
          <p:nvSpPr>
            <p:cNvPr id="724" name="TextBox 723">
              <a:extLst>
                <a:ext uri="{FF2B5EF4-FFF2-40B4-BE49-F238E27FC236}">
                  <a16:creationId xmlns:a16="http://schemas.microsoft.com/office/drawing/2014/main" id="{B17D6C33-DB74-BAAF-2EAD-4A9DD784D638}"/>
                </a:ext>
              </a:extLst>
            </p:cNvPr>
            <p:cNvSpPr txBox="1"/>
            <p:nvPr/>
          </p:nvSpPr>
          <p:spPr>
            <a:xfrm>
              <a:off x="8032168" y="4216049"/>
              <a:ext cx="407618" cy="123111"/>
            </a:xfrm>
            <a:prstGeom prst="rect">
              <a:avLst/>
            </a:prstGeom>
            <a:noFill/>
          </p:spPr>
          <p:txBody>
            <a:bodyPr wrap="square" rtlCol="0">
              <a:spAutoFit/>
            </a:bodyPr>
            <a:lstStyle/>
            <a:p>
              <a:r>
                <a:rPr lang="en-US" sz="1000" dirty="0"/>
                <a:t>143,144</a:t>
              </a:r>
            </a:p>
          </p:txBody>
        </p:sp>
        <p:sp>
          <p:nvSpPr>
            <p:cNvPr id="725" name="TextBox 724">
              <a:extLst>
                <a:ext uri="{FF2B5EF4-FFF2-40B4-BE49-F238E27FC236}">
                  <a16:creationId xmlns:a16="http://schemas.microsoft.com/office/drawing/2014/main" id="{E813EBE2-C508-E4FC-2A96-F7C80604D3BB}"/>
                </a:ext>
              </a:extLst>
            </p:cNvPr>
            <p:cNvSpPr txBox="1"/>
            <p:nvPr/>
          </p:nvSpPr>
          <p:spPr>
            <a:xfrm>
              <a:off x="8143935" y="4925850"/>
              <a:ext cx="279393" cy="123111"/>
            </a:xfrm>
            <a:prstGeom prst="rect">
              <a:avLst/>
            </a:prstGeom>
            <a:noFill/>
          </p:spPr>
          <p:txBody>
            <a:bodyPr wrap="square" rtlCol="0">
              <a:spAutoFit/>
            </a:bodyPr>
            <a:lstStyle/>
            <a:p>
              <a:r>
                <a:rPr lang="en-US" sz="1000" dirty="0"/>
                <a:t>145</a:t>
              </a:r>
            </a:p>
          </p:txBody>
        </p:sp>
        <p:sp>
          <p:nvSpPr>
            <p:cNvPr id="726" name="TextBox 725">
              <a:extLst>
                <a:ext uri="{FF2B5EF4-FFF2-40B4-BE49-F238E27FC236}">
                  <a16:creationId xmlns:a16="http://schemas.microsoft.com/office/drawing/2014/main" id="{95156DA3-61B2-7ABF-DF13-C577D7372598}"/>
                </a:ext>
              </a:extLst>
            </p:cNvPr>
            <p:cNvSpPr txBox="1"/>
            <p:nvPr/>
          </p:nvSpPr>
          <p:spPr>
            <a:xfrm>
              <a:off x="8383962" y="5079755"/>
              <a:ext cx="279393" cy="123111"/>
            </a:xfrm>
            <a:prstGeom prst="rect">
              <a:avLst/>
            </a:prstGeom>
            <a:noFill/>
          </p:spPr>
          <p:txBody>
            <a:bodyPr wrap="square" rtlCol="0">
              <a:spAutoFit/>
            </a:bodyPr>
            <a:lstStyle/>
            <a:p>
              <a:r>
                <a:rPr lang="en-US" sz="1000" dirty="0"/>
                <a:t>146</a:t>
              </a:r>
            </a:p>
          </p:txBody>
        </p:sp>
        <p:sp>
          <p:nvSpPr>
            <p:cNvPr id="727" name="TextBox 726">
              <a:extLst>
                <a:ext uri="{FF2B5EF4-FFF2-40B4-BE49-F238E27FC236}">
                  <a16:creationId xmlns:a16="http://schemas.microsoft.com/office/drawing/2014/main" id="{648FDF42-F171-B524-A568-F440650B92FC}"/>
                </a:ext>
              </a:extLst>
            </p:cNvPr>
            <p:cNvSpPr txBox="1"/>
            <p:nvPr/>
          </p:nvSpPr>
          <p:spPr>
            <a:xfrm>
              <a:off x="8733924" y="5137182"/>
              <a:ext cx="279393" cy="123111"/>
            </a:xfrm>
            <a:prstGeom prst="rect">
              <a:avLst/>
            </a:prstGeom>
            <a:noFill/>
          </p:spPr>
          <p:txBody>
            <a:bodyPr wrap="square" rtlCol="0">
              <a:spAutoFit/>
            </a:bodyPr>
            <a:lstStyle/>
            <a:p>
              <a:r>
                <a:rPr lang="en-US" sz="1000" dirty="0"/>
                <a:t>147</a:t>
              </a:r>
            </a:p>
          </p:txBody>
        </p:sp>
        <p:sp>
          <p:nvSpPr>
            <p:cNvPr id="728" name="TextBox 727">
              <a:extLst>
                <a:ext uri="{FF2B5EF4-FFF2-40B4-BE49-F238E27FC236}">
                  <a16:creationId xmlns:a16="http://schemas.microsoft.com/office/drawing/2014/main" id="{BD23D2F6-E6D8-EA8C-F146-65CFE83F4DC2}"/>
                </a:ext>
              </a:extLst>
            </p:cNvPr>
            <p:cNvSpPr txBox="1"/>
            <p:nvPr/>
          </p:nvSpPr>
          <p:spPr>
            <a:xfrm>
              <a:off x="9243294" y="5275007"/>
              <a:ext cx="279393" cy="123111"/>
            </a:xfrm>
            <a:prstGeom prst="rect">
              <a:avLst/>
            </a:prstGeom>
            <a:noFill/>
          </p:spPr>
          <p:txBody>
            <a:bodyPr wrap="square" rtlCol="0">
              <a:spAutoFit/>
            </a:bodyPr>
            <a:lstStyle/>
            <a:p>
              <a:r>
                <a:rPr lang="en-US" sz="1000" dirty="0"/>
                <a:t>148</a:t>
              </a:r>
            </a:p>
          </p:txBody>
        </p:sp>
        <p:sp>
          <p:nvSpPr>
            <p:cNvPr id="729" name="TextBox 728">
              <a:extLst>
                <a:ext uri="{FF2B5EF4-FFF2-40B4-BE49-F238E27FC236}">
                  <a16:creationId xmlns:a16="http://schemas.microsoft.com/office/drawing/2014/main" id="{B9D4519B-1589-14C1-0245-FE383900AD53}"/>
                </a:ext>
              </a:extLst>
            </p:cNvPr>
            <p:cNvSpPr txBox="1"/>
            <p:nvPr/>
          </p:nvSpPr>
          <p:spPr>
            <a:xfrm>
              <a:off x="9388043" y="5270413"/>
              <a:ext cx="279393" cy="123111"/>
            </a:xfrm>
            <a:prstGeom prst="rect">
              <a:avLst/>
            </a:prstGeom>
            <a:noFill/>
          </p:spPr>
          <p:txBody>
            <a:bodyPr wrap="square" rtlCol="0">
              <a:spAutoFit/>
            </a:bodyPr>
            <a:lstStyle/>
            <a:p>
              <a:r>
                <a:rPr lang="en-US" sz="1000" dirty="0"/>
                <a:t>149</a:t>
              </a:r>
            </a:p>
          </p:txBody>
        </p:sp>
        <p:sp>
          <p:nvSpPr>
            <p:cNvPr id="730" name="TextBox 729">
              <a:extLst>
                <a:ext uri="{FF2B5EF4-FFF2-40B4-BE49-F238E27FC236}">
                  <a16:creationId xmlns:a16="http://schemas.microsoft.com/office/drawing/2014/main" id="{AE83755D-82BF-D493-A424-AAD11098A1EB}"/>
                </a:ext>
              </a:extLst>
            </p:cNvPr>
            <p:cNvSpPr txBox="1"/>
            <p:nvPr/>
          </p:nvSpPr>
          <p:spPr>
            <a:xfrm>
              <a:off x="9490649" y="5187718"/>
              <a:ext cx="279393" cy="123111"/>
            </a:xfrm>
            <a:prstGeom prst="rect">
              <a:avLst/>
            </a:prstGeom>
            <a:noFill/>
          </p:spPr>
          <p:txBody>
            <a:bodyPr wrap="square" rtlCol="0">
              <a:spAutoFit/>
            </a:bodyPr>
            <a:lstStyle/>
            <a:p>
              <a:r>
                <a:rPr lang="en-US" sz="1000" dirty="0"/>
                <a:t>150</a:t>
              </a:r>
            </a:p>
          </p:txBody>
        </p:sp>
        <p:sp>
          <p:nvSpPr>
            <p:cNvPr id="731" name="TextBox 730">
              <a:extLst>
                <a:ext uri="{FF2B5EF4-FFF2-40B4-BE49-F238E27FC236}">
                  <a16:creationId xmlns:a16="http://schemas.microsoft.com/office/drawing/2014/main" id="{9FE8F0E9-3307-EC48-7F33-29807B0C9D5F}"/>
                </a:ext>
              </a:extLst>
            </p:cNvPr>
            <p:cNvSpPr txBox="1"/>
            <p:nvPr/>
          </p:nvSpPr>
          <p:spPr>
            <a:xfrm>
              <a:off x="9622572" y="5219878"/>
              <a:ext cx="279393" cy="123111"/>
            </a:xfrm>
            <a:prstGeom prst="rect">
              <a:avLst/>
            </a:prstGeom>
            <a:noFill/>
          </p:spPr>
          <p:txBody>
            <a:bodyPr wrap="square" rtlCol="0">
              <a:spAutoFit/>
            </a:bodyPr>
            <a:lstStyle/>
            <a:p>
              <a:r>
                <a:rPr lang="en-US" sz="1000" dirty="0"/>
                <a:t>151</a:t>
              </a:r>
            </a:p>
          </p:txBody>
        </p:sp>
        <p:sp>
          <p:nvSpPr>
            <p:cNvPr id="732" name="TextBox 731">
              <a:extLst>
                <a:ext uri="{FF2B5EF4-FFF2-40B4-BE49-F238E27FC236}">
                  <a16:creationId xmlns:a16="http://schemas.microsoft.com/office/drawing/2014/main" id="{13907C42-CB0F-C5CD-04CC-49EB0A365DF9}"/>
                </a:ext>
              </a:extLst>
            </p:cNvPr>
            <p:cNvSpPr txBox="1"/>
            <p:nvPr/>
          </p:nvSpPr>
          <p:spPr>
            <a:xfrm>
              <a:off x="9833283" y="5199203"/>
              <a:ext cx="279393" cy="123111"/>
            </a:xfrm>
            <a:prstGeom prst="rect">
              <a:avLst/>
            </a:prstGeom>
            <a:noFill/>
          </p:spPr>
          <p:txBody>
            <a:bodyPr wrap="square" rtlCol="0">
              <a:spAutoFit/>
            </a:bodyPr>
            <a:lstStyle/>
            <a:p>
              <a:r>
                <a:rPr lang="en-US" sz="1000"/>
                <a:t>152</a:t>
              </a:r>
              <a:endParaRPr lang="en-US" sz="1000" dirty="0"/>
            </a:p>
          </p:txBody>
        </p:sp>
      </p:grpSp>
    </p:spTree>
    <p:extLst>
      <p:ext uri="{BB962C8B-B14F-4D97-AF65-F5344CB8AC3E}">
        <p14:creationId xmlns:p14="http://schemas.microsoft.com/office/powerpoint/2010/main" val="2786121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791</TotalTime>
  <Words>445</Words>
  <Application>Microsoft Office PowerPoint</Application>
  <PresentationFormat>Custom</PresentationFormat>
  <Paragraphs>196</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MS Sans Serif</vt:lpstr>
      <vt:lpstr>Aptos</vt:lpstr>
      <vt:lpstr>Arial</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Chiral Separation and Optimization on Substituted ß-Cyclodextrin Columns Jana Hepner, Jaap de Zeeuw, Chris English; Restek Corporation</dc:title>
  <dc:creator>Jana Hepner</dc:creator>
  <cp:lastModifiedBy>Jessi Collier</cp:lastModifiedBy>
  <cp:revision>11</cp:revision>
  <dcterms:created xsi:type="dcterms:W3CDTF">2024-02-05T14:41:10Z</dcterms:created>
  <dcterms:modified xsi:type="dcterms:W3CDTF">2025-02-13T17:46:52Z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2023-03-16T00:00:00Z</vt:filetime>
  </property>
  <property fmtid="{D5CDD505-2E9C-101B-9397-08002B2CF9AE}" pid="3" name="Creator">
    <vt:lpwstr>Microsoft® PowerPoint® for Microsoft 365</vt:lpwstr>
  </property>
  <property fmtid="{D5CDD505-2E9C-101B-9397-08002B2CF9AE}" pid="4" name="LastSaved">
    <vt:filetime>2024-02-05T00:00:00Z</vt:filetime>
  </property>
</Properties>
</file>