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6"/>
  </p:notesMasterIdLst>
  <p:handoutMasterIdLst>
    <p:handoutMasterId r:id="rId7"/>
  </p:handoutMasterIdLst>
  <p:sldIdLst>
    <p:sldId id="261" r:id="rId5"/>
  </p:sldIdLst>
  <p:sldSz cx="32918400" cy="329184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0368" userDrawn="1">
          <p15:clr>
            <a:srgbClr val="A4A3A4"/>
          </p15:clr>
        </p15:guide>
        <p15:guide id="2" pos="10368" userDrawn="1">
          <p15:clr>
            <a:srgbClr val="A4A3A4"/>
          </p15:clr>
        </p15:guide>
        <p15:guide id="3" pos="20208" userDrawn="1">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ariAnn Wall" initials="MW" lastIdx="1" clrIdx="0">
    <p:extLst>
      <p:ext uri="{19B8F6BF-5375-455C-9EA6-DF929625EA0E}">
        <p15:presenceInfo xmlns:p15="http://schemas.microsoft.com/office/powerpoint/2012/main" userId="S::mwall@restekcorp.com::6cf1b49d-4708-481e-9f50-02025b95f428"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E9EBF5"/>
    <a:srgbClr val="DFE9FD"/>
    <a:srgbClr val="DCEAF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202B0CA-FC54-4496-8BCA-5EF66A818D29}" styleName="Dark Style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dk1">
              <a:tint val="20000"/>
            </a:schemeClr>
          </a:solidFill>
        </a:fill>
      </a:tcStyle>
    </a:lastRow>
    <a:firstRow>
      <a:tcTxStyle b="on">
        <a:fontRef idx="minor">
          <a:scrgbClr r="0" g="0" b="0"/>
        </a:fontRef>
        <a:schemeClr val="lt1"/>
      </a:tcTxStyle>
      <a:tcStyle>
        <a:tcBdr/>
        <a:fill>
          <a:solidFill>
            <a:schemeClr val="dk1"/>
          </a:solidFill>
        </a:fill>
      </a:tcStyle>
    </a:firstRow>
  </a:tblStyle>
  <a:tblStyle styleId="{D7AC3CCA-C797-4891-BE02-D94E43425B78}" styleName="Medium Style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inimized">
    <p:restoredLeft sz="7221" autoAdjust="0"/>
    <p:restoredTop sz="96619" autoAdjust="0"/>
  </p:normalViewPr>
  <p:slideViewPr>
    <p:cSldViewPr snapToGrid="0" showGuides="1">
      <p:cViewPr varScale="1">
        <p:scale>
          <a:sx n="22" d="100"/>
          <a:sy n="22" d="100"/>
        </p:scale>
        <p:origin x="3126" y="120"/>
      </p:cViewPr>
      <p:guideLst>
        <p:guide orient="horz" pos="10368"/>
        <p:guide pos="10368"/>
        <p:guide pos="20208"/>
      </p:guideLst>
    </p:cSldViewPr>
  </p:slideViewPr>
  <p:notesTextViewPr>
    <p:cViewPr>
      <p:scale>
        <a:sx n="1" d="1"/>
        <a:sy n="1" d="1"/>
      </p:scale>
      <p:origin x="0" y="0"/>
    </p:cViewPr>
  </p:notesTextViewPr>
  <p:sorterViewPr>
    <p:cViewPr>
      <p:scale>
        <a:sx n="90" d="100"/>
        <a:sy n="90" d="100"/>
      </p:scale>
      <p:origin x="0" y="0"/>
    </p:cViewPr>
  </p:sorterViewPr>
  <p:notesViewPr>
    <p:cSldViewPr snapToGrid="0" showGuides="1">
      <p:cViewPr varScale="1">
        <p:scale>
          <a:sx n="98" d="100"/>
          <a:sy n="98" d="100"/>
        </p:scale>
        <p:origin x="1440" y="82"/>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commentAuthors" Target="commentAuthors.xml"/><Relationship Id="rId3" Type="http://schemas.openxmlformats.org/officeDocument/2006/relationships/customXml" Target="../customXml/item3.xml"/><Relationship Id="rId7" Type="http://schemas.openxmlformats.org/officeDocument/2006/relationships/handoutMaster" Target="handoutMasters/handoutMaster1.xml"/><Relationship Id="rId12" Type="http://schemas.openxmlformats.org/officeDocument/2006/relationships/tableStyles" Target="tableStyle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11" Type="http://schemas.openxmlformats.org/officeDocument/2006/relationships/theme" Target="theme/theme1.xml"/><Relationship Id="rId5" Type="http://schemas.openxmlformats.org/officeDocument/2006/relationships/slide" Target="slides/slide1.xml"/><Relationship Id="rId10"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596D1AC3-AFC9-4886-8FE9-7F478D2D2611}"/>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B3BC25A6-2F1A-489D-9D9F-2F18A87F8502}"/>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7B1B2594-A610-4E80-8B65-032AC184928B}" type="datetimeFigureOut">
              <a:rPr lang="en-US" smtClean="0"/>
              <a:t>2/25/2025</a:t>
            </a:fld>
            <a:endParaRPr lang="en-US"/>
          </a:p>
        </p:txBody>
      </p:sp>
      <p:sp>
        <p:nvSpPr>
          <p:cNvPr id="4" name="Footer Placeholder 3">
            <a:extLst>
              <a:ext uri="{FF2B5EF4-FFF2-40B4-BE49-F238E27FC236}">
                <a16:creationId xmlns:a16="http://schemas.microsoft.com/office/drawing/2014/main" id="{D37DC826-DC29-442B-BF2C-E3E141E7DF3E}"/>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121C3B2B-2855-493A-AD61-A44094C911C2}"/>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2C9E5A0D-DA32-4D7B-B9B9-1A01F0F46FBD}" type="slidenum">
              <a:rPr lang="en-US" smtClean="0"/>
              <a:t>‹#›</a:t>
            </a:fld>
            <a:endParaRPr lang="en-US"/>
          </a:p>
        </p:txBody>
      </p:sp>
    </p:spTree>
    <p:extLst>
      <p:ext uri="{BB962C8B-B14F-4D97-AF65-F5344CB8AC3E}">
        <p14:creationId xmlns:p14="http://schemas.microsoft.com/office/powerpoint/2010/main" val="341731155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0CBB328-4FC5-4AA2-AE48-FD0AA585B545}" type="datetimeFigureOut">
              <a:rPr lang="en-US" smtClean="0"/>
              <a:t>2/25/2025</a:t>
            </a:fld>
            <a:endParaRPr lang="en-US"/>
          </a:p>
        </p:txBody>
      </p:sp>
      <p:sp>
        <p:nvSpPr>
          <p:cNvPr id="4" name="Slide Image Placeholder 3"/>
          <p:cNvSpPr>
            <a:spLocks noGrp="1" noRot="1" noChangeAspect="1"/>
          </p:cNvSpPr>
          <p:nvPr>
            <p:ph type="sldImg" idx="2"/>
          </p:nvPr>
        </p:nvSpPr>
        <p:spPr>
          <a:xfrm>
            <a:off x="1885950" y="1143000"/>
            <a:ext cx="30861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BFCB749-6B7C-4ECC-813B-C148580A5FB7}" type="slidenum">
              <a:rPr lang="en-US" smtClean="0"/>
              <a:t>‹#›</a:t>
            </a:fld>
            <a:endParaRPr lang="en-US"/>
          </a:p>
        </p:txBody>
      </p:sp>
    </p:spTree>
    <p:extLst>
      <p:ext uri="{BB962C8B-B14F-4D97-AF65-F5344CB8AC3E}">
        <p14:creationId xmlns:p14="http://schemas.microsoft.com/office/powerpoint/2010/main" val="220643253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3-Column Poster">
    <p:spTree>
      <p:nvGrpSpPr>
        <p:cNvPr id="1" name=""/>
        <p:cNvGrpSpPr/>
        <p:nvPr/>
      </p:nvGrpSpPr>
      <p:grpSpPr>
        <a:xfrm>
          <a:off x="0" y="0"/>
          <a:ext cx="0" cy="0"/>
          <a:chOff x="0" y="0"/>
          <a:chExt cx="0" cy="0"/>
        </a:xfrm>
      </p:grpSpPr>
      <p:sp>
        <p:nvSpPr>
          <p:cNvPr id="7" name="Text Placeholder 6">
            <a:extLst>
              <a:ext uri="{FF2B5EF4-FFF2-40B4-BE49-F238E27FC236}">
                <a16:creationId xmlns:a16="http://schemas.microsoft.com/office/drawing/2014/main" id="{D5A606B1-49B7-4C60-B0E9-376273737B83}"/>
              </a:ext>
            </a:extLst>
          </p:cNvPr>
          <p:cNvSpPr>
            <a:spLocks noGrp="1"/>
          </p:cNvSpPr>
          <p:nvPr>
            <p:ph type="body" sz="quarter" idx="13"/>
          </p:nvPr>
        </p:nvSpPr>
        <p:spPr>
          <a:xfrm>
            <a:off x="914400" y="5981700"/>
            <a:ext cx="9601200" cy="25412700"/>
          </a:xfrm>
        </p:spPr>
        <p:txBody>
          <a:bodyPr/>
          <a:lstStyle>
            <a:lvl1pPr>
              <a:defRPr sz="2000"/>
            </a:lvl1pPr>
            <a:lvl2pPr>
              <a:defRPr sz="1900"/>
            </a:lvl2pPr>
            <a:lvl3pPr>
              <a:defRPr sz="1800"/>
            </a:lvl3pPr>
            <a:lvl4pPr>
              <a:defRPr sz="1600"/>
            </a:lvl4pPr>
            <a:lvl5pPr>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9" name="Text Placeholder 8">
            <a:extLst>
              <a:ext uri="{FF2B5EF4-FFF2-40B4-BE49-F238E27FC236}">
                <a16:creationId xmlns:a16="http://schemas.microsoft.com/office/drawing/2014/main" id="{3FCA585F-B690-47F1-93BD-D3FF50488F67}"/>
              </a:ext>
            </a:extLst>
          </p:cNvPr>
          <p:cNvSpPr>
            <a:spLocks noGrp="1"/>
          </p:cNvSpPr>
          <p:nvPr>
            <p:ph type="body" sz="quarter" idx="14"/>
          </p:nvPr>
        </p:nvSpPr>
        <p:spPr>
          <a:xfrm>
            <a:off x="11696700" y="6266832"/>
            <a:ext cx="9601200" cy="25127568"/>
          </a:xfrm>
        </p:spPr>
        <p:txBody>
          <a:bodyPr/>
          <a:lstStyle>
            <a:lvl1pPr>
              <a:defRPr sz="2000"/>
            </a:lvl1pPr>
            <a:lvl2pPr>
              <a:defRPr sz="1900"/>
            </a:lvl2pPr>
            <a:lvl3pPr>
              <a:defRPr sz="1800"/>
            </a:lvl3pPr>
            <a:lvl4pPr>
              <a:defRPr sz="1600"/>
            </a:lvl4pPr>
            <a:lvl5pPr>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Text Placeholder 10">
            <a:extLst>
              <a:ext uri="{FF2B5EF4-FFF2-40B4-BE49-F238E27FC236}">
                <a16:creationId xmlns:a16="http://schemas.microsoft.com/office/drawing/2014/main" id="{8761F0D1-1DA2-4DB9-A970-A584B3AF26B6}"/>
              </a:ext>
            </a:extLst>
          </p:cNvPr>
          <p:cNvSpPr>
            <a:spLocks noGrp="1"/>
          </p:cNvSpPr>
          <p:nvPr>
            <p:ph type="body" sz="quarter" idx="15"/>
          </p:nvPr>
        </p:nvSpPr>
        <p:spPr>
          <a:xfrm>
            <a:off x="22593300" y="6266832"/>
            <a:ext cx="9410700" cy="25013268"/>
          </a:xfrm>
        </p:spPr>
        <p:txBody>
          <a:bodyPr/>
          <a:lstStyle>
            <a:lvl1pPr>
              <a:defRPr sz="2000"/>
            </a:lvl1pPr>
            <a:lvl2pPr>
              <a:defRPr sz="1900"/>
            </a:lvl2pPr>
            <a:lvl3pPr>
              <a:defRPr sz="1800"/>
            </a:lvl3pPr>
            <a:lvl4pPr>
              <a:defRPr sz="1600"/>
            </a:lvl4pPr>
            <a:lvl5pPr>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3" name="Text Placeholder 12">
            <a:extLst>
              <a:ext uri="{FF2B5EF4-FFF2-40B4-BE49-F238E27FC236}">
                <a16:creationId xmlns:a16="http://schemas.microsoft.com/office/drawing/2014/main" id="{FA676358-2968-456F-B4E5-3B792DBFB716}"/>
              </a:ext>
            </a:extLst>
          </p:cNvPr>
          <p:cNvSpPr>
            <a:spLocks noGrp="1"/>
          </p:cNvSpPr>
          <p:nvPr>
            <p:ph type="body" sz="quarter" idx="16" hasCustomPrompt="1"/>
          </p:nvPr>
        </p:nvSpPr>
        <p:spPr>
          <a:xfrm>
            <a:off x="914400" y="4114800"/>
            <a:ext cx="9601200" cy="1923432"/>
          </a:xfrm>
        </p:spPr>
        <p:txBody>
          <a:bodyPr rIns="0" bIns="137160" anchor="b" anchorCtr="0">
            <a:normAutofit/>
          </a:bodyPr>
          <a:lstStyle>
            <a:lvl1pPr marL="0" marR="0" indent="0" algn="l" defTabSz="3291840" rtl="0" eaLnBrk="1" fontAlgn="auto" latinLnBrk="0" hangingPunct="1">
              <a:lnSpc>
                <a:spcPct val="90000"/>
              </a:lnSpc>
              <a:spcBef>
                <a:spcPts val="3600"/>
              </a:spcBef>
              <a:spcAft>
                <a:spcPts val="0"/>
              </a:spcAft>
              <a:buClrTx/>
              <a:buSzTx/>
              <a:buFontTx/>
              <a:buNone/>
              <a:tabLst>
                <a:tab pos="7256463" algn="l"/>
              </a:tabLst>
              <a:defRPr sz="3700" b="1">
                <a:solidFill>
                  <a:schemeClr val="accent1"/>
                </a:solidFill>
              </a:defRPr>
            </a:lvl1pPr>
            <a:lvl2pPr marL="973138" indent="0">
              <a:buFontTx/>
              <a:buNone/>
              <a:defRPr b="1">
                <a:solidFill>
                  <a:schemeClr val="accent1"/>
                </a:solidFill>
              </a:defRPr>
            </a:lvl2pPr>
            <a:lvl3pPr marL="2125663" indent="0">
              <a:buFontTx/>
              <a:buNone/>
              <a:defRPr b="1">
                <a:solidFill>
                  <a:schemeClr val="accent1"/>
                </a:solidFill>
              </a:defRPr>
            </a:lvl3pPr>
            <a:lvl4pPr marL="2862263" indent="0">
              <a:buFontTx/>
              <a:buNone/>
              <a:defRPr b="1">
                <a:solidFill>
                  <a:schemeClr val="accent1"/>
                </a:solidFill>
              </a:defRPr>
            </a:lvl4pPr>
            <a:lvl5pPr marL="3894138" indent="0">
              <a:buFontTx/>
              <a:buNone/>
              <a:defRPr b="1">
                <a:solidFill>
                  <a:schemeClr val="accent1"/>
                </a:solidFill>
              </a:defRPr>
            </a:lvl5pPr>
          </a:lstStyle>
          <a:p>
            <a:pPr marL="0" marR="0" lvl="0" indent="0" algn="l" defTabSz="3291840" rtl="0" eaLnBrk="1" fontAlgn="auto" latinLnBrk="0" hangingPunct="1">
              <a:lnSpc>
                <a:spcPct val="90000"/>
              </a:lnSpc>
              <a:spcBef>
                <a:spcPts val="3600"/>
              </a:spcBef>
              <a:spcAft>
                <a:spcPts val="0"/>
              </a:spcAft>
              <a:buClrTx/>
              <a:buSzTx/>
              <a:buFontTx/>
              <a:buNone/>
              <a:tabLst>
                <a:tab pos="7256463" algn="l"/>
              </a:tabLst>
              <a:defRPr/>
            </a:pPr>
            <a:r>
              <a:rPr lang="en-US" dirty="0"/>
              <a:t>Click to edit Subhead</a:t>
            </a:r>
          </a:p>
        </p:txBody>
      </p:sp>
      <p:sp>
        <p:nvSpPr>
          <p:cNvPr id="14" name="Title 13">
            <a:extLst>
              <a:ext uri="{FF2B5EF4-FFF2-40B4-BE49-F238E27FC236}">
                <a16:creationId xmlns:a16="http://schemas.microsoft.com/office/drawing/2014/main" id="{3F92DC55-8459-41AC-AAEB-36CF7617FB76}"/>
              </a:ext>
            </a:extLst>
          </p:cNvPr>
          <p:cNvSpPr>
            <a:spLocks noGrp="1"/>
          </p:cNvSpPr>
          <p:nvPr>
            <p:ph type="title"/>
          </p:nvPr>
        </p:nvSpPr>
        <p:spPr>
          <a:xfrm>
            <a:off x="914400" y="2296530"/>
            <a:ext cx="31089600" cy="2170464"/>
          </a:xfrm>
        </p:spPr>
        <p:txBody>
          <a:bodyPr/>
          <a:lstStyle>
            <a:lvl1pPr>
              <a:defRPr/>
            </a:lvl1pPr>
          </a:lstStyle>
          <a:p>
            <a:r>
              <a:rPr lang="en-US"/>
              <a:t>Click to edit Master title style</a:t>
            </a:r>
            <a:endParaRPr lang="en-US" dirty="0"/>
          </a:p>
        </p:txBody>
      </p:sp>
      <p:sp>
        <p:nvSpPr>
          <p:cNvPr id="16" name="Text Placeholder 15">
            <a:extLst>
              <a:ext uri="{FF2B5EF4-FFF2-40B4-BE49-F238E27FC236}">
                <a16:creationId xmlns:a16="http://schemas.microsoft.com/office/drawing/2014/main" id="{6A47B660-9026-4D12-898C-4E3582F954D7}"/>
              </a:ext>
            </a:extLst>
          </p:cNvPr>
          <p:cNvSpPr>
            <a:spLocks noGrp="1"/>
          </p:cNvSpPr>
          <p:nvPr>
            <p:ph type="body" sz="quarter" idx="17" hasCustomPrompt="1"/>
          </p:nvPr>
        </p:nvSpPr>
        <p:spPr>
          <a:xfrm>
            <a:off x="11696700" y="4129088"/>
            <a:ext cx="9601200" cy="2138362"/>
          </a:xfrm>
        </p:spPr>
        <p:txBody>
          <a:bodyPr tIns="0" rIns="0" bIns="137160" anchor="b" anchorCtr="0">
            <a:normAutofit/>
          </a:bodyPr>
          <a:lstStyle>
            <a:lvl1pPr marL="0" indent="0">
              <a:buFontTx/>
              <a:buNone/>
              <a:defRPr sz="3700" b="1">
                <a:solidFill>
                  <a:schemeClr val="accent1"/>
                </a:solidFill>
              </a:defRPr>
            </a:lvl1pPr>
            <a:lvl2pPr marL="973138" indent="0">
              <a:buFontTx/>
              <a:buNone/>
              <a:defRPr/>
            </a:lvl2pPr>
            <a:lvl3pPr marL="2125663" indent="0">
              <a:buFontTx/>
              <a:buNone/>
              <a:defRPr/>
            </a:lvl3pPr>
            <a:lvl4pPr marL="2862263" indent="0">
              <a:buFontTx/>
              <a:buNone/>
              <a:defRPr/>
            </a:lvl4pPr>
            <a:lvl5pPr marL="3894138" indent="0">
              <a:buFontTx/>
              <a:buNone/>
              <a:defRPr/>
            </a:lvl5pPr>
          </a:lstStyle>
          <a:p>
            <a:pPr lvl="0"/>
            <a:r>
              <a:rPr lang="en-US" dirty="0"/>
              <a:t>Click to edit Subhead</a:t>
            </a:r>
          </a:p>
        </p:txBody>
      </p:sp>
      <p:sp>
        <p:nvSpPr>
          <p:cNvPr id="18" name="Text Placeholder 17">
            <a:extLst>
              <a:ext uri="{FF2B5EF4-FFF2-40B4-BE49-F238E27FC236}">
                <a16:creationId xmlns:a16="http://schemas.microsoft.com/office/drawing/2014/main" id="{C8AC1F19-926F-4594-A32F-F404E07724FB}"/>
              </a:ext>
            </a:extLst>
          </p:cNvPr>
          <p:cNvSpPr>
            <a:spLocks noGrp="1"/>
          </p:cNvSpPr>
          <p:nvPr>
            <p:ph type="body" sz="quarter" idx="18" hasCustomPrompt="1"/>
          </p:nvPr>
        </p:nvSpPr>
        <p:spPr>
          <a:xfrm>
            <a:off x="22593300" y="4095750"/>
            <a:ext cx="9410700" cy="2171700"/>
          </a:xfrm>
        </p:spPr>
        <p:txBody>
          <a:bodyPr tIns="0" rIns="0" bIns="137160" anchor="b" anchorCtr="0">
            <a:normAutofit/>
          </a:bodyPr>
          <a:lstStyle>
            <a:lvl1pPr marL="0" indent="0">
              <a:buFontTx/>
              <a:buNone/>
              <a:defRPr sz="3700" b="1">
                <a:solidFill>
                  <a:schemeClr val="accent1"/>
                </a:solidFill>
              </a:defRPr>
            </a:lvl1pPr>
          </a:lstStyle>
          <a:p>
            <a:pPr lvl="0"/>
            <a:r>
              <a:rPr lang="en-US" dirty="0"/>
              <a:t>Click to edit Subhead</a:t>
            </a:r>
          </a:p>
        </p:txBody>
      </p:sp>
    </p:spTree>
    <p:extLst>
      <p:ext uri="{BB962C8B-B14F-4D97-AF65-F5344CB8AC3E}">
        <p14:creationId xmlns:p14="http://schemas.microsoft.com/office/powerpoint/2010/main" val="367820135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1905000"/>
            <a:ext cx="10617041" cy="7680960"/>
          </a:xfrm>
        </p:spPr>
        <p:txBody>
          <a:bodyPr anchor="b">
            <a:normAutofit/>
          </a:bodyPr>
          <a:lstStyle>
            <a:lvl1pPr algn="l">
              <a:defRPr sz="8500"/>
            </a:lvl1pPr>
          </a:lstStyle>
          <a:p>
            <a:r>
              <a:rPr lang="en-US"/>
              <a:t>Click to edit Master title style</a:t>
            </a:r>
            <a:endParaRPr lang="en-US" dirty="0"/>
          </a:p>
        </p:txBody>
      </p:sp>
      <p:sp>
        <p:nvSpPr>
          <p:cNvPr id="3" name="Content Placeholder 2"/>
          <p:cNvSpPr>
            <a:spLocks noGrp="1"/>
          </p:cNvSpPr>
          <p:nvPr>
            <p:ph idx="1"/>
          </p:nvPr>
        </p:nvSpPr>
        <p:spPr>
          <a:xfrm>
            <a:off x="12965430" y="4572000"/>
            <a:ext cx="19038570" cy="23393400"/>
          </a:xfrm>
          <a:prstGeom prst="rect">
            <a:avLst/>
          </a:prstGeom>
        </p:spPr>
        <p:txBody>
          <a:bodyPr/>
          <a:lstStyle>
            <a:lvl1pPr>
              <a:defRPr sz="8000"/>
            </a:lvl1pPr>
            <a:lvl2pPr>
              <a:defRPr sz="7200"/>
            </a:lvl2pPr>
            <a:lvl3pPr>
              <a:defRPr sz="6000"/>
            </a:lvl3pPr>
            <a:lvl4pPr>
              <a:defRPr sz="5400"/>
            </a:lvl4pPr>
            <a:lvl5pPr>
              <a:defRPr sz="4800"/>
            </a:lvl5pPr>
            <a:lvl6pPr>
              <a:defRPr sz="7200"/>
            </a:lvl6pPr>
            <a:lvl7pPr>
              <a:defRPr sz="7200"/>
            </a:lvl7pPr>
            <a:lvl8pPr>
              <a:defRPr sz="7200"/>
            </a:lvl8pPr>
            <a:lvl9pPr>
              <a:defRPr sz="7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914399" y="9837425"/>
            <a:ext cx="10617041" cy="18295622"/>
          </a:xfrm>
          <a:prstGeom prst="rect">
            <a:avLst/>
          </a:prstGeom>
        </p:spPr>
        <p:txBody>
          <a:bodyPr>
            <a:normAutofit/>
          </a:bodyPr>
          <a:lstStyle>
            <a:lvl1pPr marL="0" indent="0">
              <a:buNone/>
              <a:defRPr sz="4800"/>
            </a:lvl1pPr>
            <a:lvl2pPr marL="1645920" indent="0">
              <a:buNone/>
              <a:defRPr sz="5040"/>
            </a:lvl2pPr>
            <a:lvl3pPr marL="3291840" indent="0">
              <a:buNone/>
              <a:defRPr sz="4320"/>
            </a:lvl3pPr>
            <a:lvl4pPr marL="4937760" indent="0">
              <a:buNone/>
              <a:defRPr sz="3600"/>
            </a:lvl4pPr>
            <a:lvl5pPr marL="6583680" indent="0">
              <a:buNone/>
              <a:defRPr sz="3600"/>
            </a:lvl5pPr>
            <a:lvl6pPr marL="8229600" indent="0">
              <a:buNone/>
              <a:defRPr sz="3600"/>
            </a:lvl6pPr>
            <a:lvl7pPr marL="9875520" indent="0">
              <a:buNone/>
              <a:defRPr sz="3600"/>
            </a:lvl7pPr>
            <a:lvl8pPr marL="11521440" indent="0">
              <a:buNone/>
              <a:defRPr sz="3600"/>
            </a:lvl8pPr>
            <a:lvl9pPr marL="13167360" indent="0">
              <a:buNone/>
              <a:defRPr sz="3600"/>
            </a:lvl9pPr>
          </a:lstStyle>
          <a:p>
            <a:pPr lvl="0"/>
            <a:r>
              <a:rPr lang="en-US"/>
              <a:t>Click to edit Master text styles</a:t>
            </a:r>
          </a:p>
        </p:txBody>
      </p:sp>
    </p:spTree>
    <p:extLst>
      <p:ext uri="{BB962C8B-B14F-4D97-AF65-F5344CB8AC3E}">
        <p14:creationId xmlns:p14="http://schemas.microsoft.com/office/powerpoint/2010/main" val="216596077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1905000"/>
            <a:ext cx="10782300" cy="5528188"/>
          </a:xfrm>
        </p:spPr>
        <p:txBody>
          <a:bodyPr anchor="b">
            <a:normAutofit/>
          </a:bodyPr>
          <a:lstStyle>
            <a:lvl1pPr algn="l">
              <a:defRPr sz="8500"/>
            </a:lvl1pPr>
          </a:lstStyle>
          <a:p>
            <a:r>
              <a:rPr lang="en-US"/>
              <a:t>Click to edit Master title style</a:t>
            </a:r>
            <a:endParaRPr lang="en-US" dirty="0"/>
          </a:p>
        </p:txBody>
      </p:sp>
      <p:sp>
        <p:nvSpPr>
          <p:cNvPr id="3" name="Picture Placeholder 2"/>
          <p:cNvSpPr>
            <a:spLocks noGrp="1" noChangeAspect="1"/>
          </p:cNvSpPr>
          <p:nvPr>
            <p:ph type="pic" idx="1"/>
          </p:nvPr>
        </p:nvSpPr>
        <p:spPr>
          <a:xfrm>
            <a:off x="13316182" y="4572000"/>
            <a:ext cx="18687817" cy="23393400"/>
          </a:xfrm>
          <a:prstGeom prst="rect">
            <a:avLst/>
          </a:prstGeom>
        </p:spPr>
        <p:txBody>
          <a:bodyPr anchor="t">
            <a:normAutofit/>
          </a:bodyPr>
          <a:lstStyle>
            <a:lvl1pPr marL="0" indent="0">
              <a:buNone/>
              <a:defRPr sz="8500"/>
            </a:lvl1pPr>
            <a:lvl2pPr marL="1645920" indent="0">
              <a:buNone/>
              <a:defRPr sz="10080"/>
            </a:lvl2pPr>
            <a:lvl3pPr marL="3291840" indent="0">
              <a:buNone/>
              <a:defRPr sz="8640"/>
            </a:lvl3pPr>
            <a:lvl4pPr marL="4937760" indent="0">
              <a:buNone/>
              <a:defRPr sz="7200"/>
            </a:lvl4pPr>
            <a:lvl5pPr marL="6583680" indent="0">
              <a:buNone/>
              <a:defRPr sz="7200"/>
            </a:lvl5pPr>
            <a:lvl6pPr marL="8229600" indent="0">
              <a:buNone/>
              <a:defRPr sz="7200"/>
            </a:lvl6pPr>
            <a:lvl7pPr marL="9875520" indent="0">
              <a:buNone/>
              <a:defRPr sz="7200"/>
            </a:lvl7pPr>
            <a:lvl8pPr marL="11521440" indent="0">
              <a:buNone/>
              <a:defRPr sz="7200"/>
            </a:lvl8pPr>
            <a:lvl9pPr marL="13167360" indent="0">
              <a:buNone/>
              <a:defRPr sz="7200"/>
            </a:lvl9pPr>
          </a:lstStyle>
          <a:p>
            <a:r>
              <a:rPr lang="en-US"/>
              <a:t>Click icon to add picture</a:t>
            </a:r>
            <a:endParaRPr lang="en-US" dirty="0"/>
          </a:p>
        </p:txBody>
      </p:sp>
      <p:sp>
        <p:nvSpPr>
          <p:cNvPr id="4" name="Text Placeholder 3"/>
          <p:cNvSpPr>
            <a:spLocks noGrp="1"/>
          </p:cNvSpPr>
          <p:nvPr>
            <p:ph type="body" sz="half" idx="2"/>
          </p:nvPr>
        </p:nvSpPr>
        <p:spPr>
          <a:xfrm>
            <a:off x="914400" y="7869739"/>
            <a:ext cx="10617041" cy="18295622"/>
          </a:xfrm>
          <a:prstGeom prst="rect">
            <a:avLst/>
          </a:prstGeom>
        </p:spPr>
        <p:txBody>
          <a:bodyPr/>
          <a:lstStyle>
            <a:lvl1pPr marL="0" indent="0">
              <a:buNone/>
              <a:defRPr sz="5760"/>
            </a:lvl1pPr>
            <a:lvl2pPr marL="1645920" indent="0">
              <a:buNone/>
              <a:defRPr sz="5040"/>
            </a:lvl2pPr>
            <a:lvl3pPr marL="3291840" indent="0">
              <a:buNone/>
              <a:defRPr sz="4320"/>
            </a:lvl3pPr>
            <a:lvl4pPr marL="4937760" indent="0">
              <a:buNone/>
              <a:defRPr sz="3600"/>
            </a:lvl4pPr>
            <a:lvl5pPr marL="6583680" indent="0">
              <a:buNone/>
              <a:defRPr sz="3600"/>
            </a:lvl5pPr>
            <a:lvl6pPr marL="8229600" indent="0">
              <a:buNone/>
              <a:defRPr sz="3600"/>
            </a:lvl6pPr>
            <a:lvl7pPr marL="9875520" indent="0">
              <a:buNone/>
              <a:defRPr sz="3600"/>
            </a:lvl7pPr>
            <a:lvl8pPr marL="11521440" indent="0">
              <a:buNone/>
              <a:defRPr sz="3600"/>
            </a:lvl8pPr>
            <a:lvl9pPr marL="13167360" indent="0">
              <a:buNone/>
              <a:defRPr sz="3600"/>
            </a:lvl9pPr>
          </a:lstStyle>
          <a:p>
            <a:pPr lvl="0"/>
            <a:r>
              <a:rPr lang="en-US"/>
              <a:t>Click to edit Master text styles</a:t>
            </a:r>
          </a:p>
        </p:txBody>
      </p:sp>
    </p:spTree>
    <p:extLst>
      <p:ext uri="{BB962C8B-B14F-4D97-AF65-F5344CB8AC3E}">
        <p14:creationId xmlns:p14="http://schemas.microsoft.com/office/powerpoint/2010/main" val="5765125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a:xfrm>
            <a:off x="914400" y="4618729"/>
            <a:ext cx="31089600" cy="20886422"/>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290650261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23557232" y="1752600"/>
            <a:ext cx="7098030" cy="27896822"/>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2263142" y="1752600"/>
            <a:ext cx="20882610" cy="27896822"/>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111920466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3-Column Poster + Figures">
    <p:spTree>
      <p:nvGrpSpPr>
        <p:cNvPr id="1" name=""/>
        <p:cNvGrpSpPr/>
        <p:nvPr/>
      </p:nvGrpSpPr>
      <p:grpSpPr>
        <a:xfrm>
          <a:off x="0" y="0"/>
          <a:ext cx="0" cy="0"/>
          <a:chOff x="0" y="0"/>
          <a:chExt cx="0" cy="0"/>
        </a:xfrm>
      </p:grpSpPr>
      <p:sp>
        <p:nvSpPr>
          <p:cNvPr id="7" name="Text Placeholder 6">
            <a:extLst>
              <a:ext uri="{FF2B5EF4-FFF2-40B4-BE49-F238E27FC236}">
                <a16:creationId xmlns:a16="http://schemas.microsoft.com/office/drawing/2014/main" id="{D5A606B1-49B7-4C60-B0E9-376273737B83}"/>
              </a:ext>
            </a:extLst>
          </p:cNvPr>
          <p:cNvSpPr>
            <a:spLocks noGrp="1"/>
          </p:cNvSpPr>
          <p:nvPr>
            <p:ph type="body" sz="quarter" idx="13"/>
          </p:nvPr>
        </p:nvSpPr>
        <p:spPr>
          <a:xfrm>
            <a:off x="851154" y="6266832"/>
            <a:ext cx="9537192" cy="4572000"/>
          </a:xfrm>
        </p:spPr>
        <p:txBody>
          <a:bodyPr>
            <a:noAutofit/>
          </a:bodyPr>
          <a:lstStyle>
            <a:lvl1pPr marL="0" indent="0">
              <a:lnSpc>
                <a:spcPct val="100000"/>
              </a:lnSpc>
              <a:buFontTx/>
              <a:buNone/>
              <a:defRPr sz="2000" baseline="0"/>
            </a:lvl1pPr>
            <a:lvl2pPr marL="973138" indent="0">
              <a:buFontTx/>
              <a:buNone/>
              <a:defRPr sz="2000"/>
            </a:lvl2pPr>
            <a:lvl3pPr marL="2125663" indent="0">
              <a:buFontTx/>
              <a:buNone/>
              <a:defRPr sz="2000"/>
            </a:lvl3pPr>
            <a:lvl4pPr marL="2862263" indent="0">
              <a:buFontTx/>
              <a:buNone/>
              <a:defRPr sz="2000"/>
            </a:lvl4pPr>
            <a:lvl5pPr marL="3894138" indent="0">
              <a:buFontTx/>
              <a:buNone/>
              <a:defRPr sz="2000"/>
            </a:lvl5pPr>
          </a:lstStyle>
          <a:p>
            <a:pPr lvl="0"/>
            <a:r>
              <a:rPr lang="en-US"/>
              <a:t>Click to edit Master text styles</a:t>
            </a:r>
          </a:p>
        </p:txBody>
      </p:sp>
      <p:sp>
        <p:nvSpPr>
          <p:cNvPr id="9" name="Text Placeholder 8">
            <a:extLst>
              <a:ext uri="{FF2B5EF4-FFF2-40B4-BE49-F238E27FC236}">
                <a16:creationId xmlns:a16="http://schemas.microsoft.com/office/drawing/2014/main" id="{3FCA585F-B690-47F1-93BD-D3FF50488F67}"/>
              </a:ext>
            </a:extLst>
          </p:cNvPr>
          <p:cNvSpPr>
            <a:spLocks noGrp="1"/>
          </p:cNvSpPr>
          <p:nvPr>
            <p:ph type="body" sz="quarter" idx="14"/>
          </p:nvPr>
        </p:nvSpPr>
        <p:spPr>
          <a:xfrm>
            <a:off x="11696700" y="6266832"/>
            <a:ext cx="9537192" cy="4572000"/>
          </a:xfrm>
        </p:spPr>
        <p:txBody>
          <a:bodyPr>
            <a:noAutofit/>
          </a:bodyPr>
          <a:lstStyle>
            <a:lvl1pPr marL="0" indent="0">
              <a:buFontTx/>
              <a:buNone/>
              <a:defRPr sz="2000"/>
            </a:lvl1pPr>
            <a:lvl2pPr>
              <a:defRPr sz="1900"/>
            </a:lvl2pPr>
            <a:lvl3pPr>
              <a:defRPr sz="1800"/>
            </a:lvl3pPr>
            <a:lvl4pPr>
              <a:defRPr sz="1600"/>
            </a:lvl4pPr>
            <a:lvl5pPr>
              <a:defRPr sz="1400"/>
            </a:lvl5pPr>
          </a:lstStyle>
          <a:p>
            <a:pPr lvl="0"/>
            <a:r>
              <a:rPr lang="en-US"/>
              <a:t>Click to edit Master text styles</a:t>
            </a:r>
          </a:p>
        </p:txBody>
      </p:sp>
      <p:sp>
        <p:nvSpPr>
          <p:cNvPr id="11" name="Text Placeholder 10">
            <a:extLst>
              <a:ext uri="{FF2B5EF4-FFF2-40B4-BE49-F238E27FC236}">
                <a16:creationId xmlns:a16="http://schemas.microsoft.com/office/drawing/2014/main" id="{8761F0D1-1DA2-4DB9-A970-A584B3AF26B6}"/>
              </a:ext>
            </a:extLst>
          </p:cNvPr>
          <p:cNvSpPr>
            <a:spLocks noGrp="1"/>
          </p:cNvSpPr>
          <p:nvPr>
            <p:ph type="body" sz="quarter" idx="15"/>
          </p:nvPr>
        </p:nvSpPr>
        <p:spPr>
          <a:xfrm>
            <a:off x="22530054" y="6266832"/>
            <a:ext cx="9537192" cy="4572000"/>
          </a:xfrm>
        </p:spPr>
        <p:txBody>
          <a:bodyPr>
            <a:noAutofit/>
          </a:bodyPr>
          <a:lstStyle>
            <a:lvl1pPr marL="0" indent="0">
              <a:buFontTx/>
              <a:buNone/>
              <a:defRPr lang="en-US" sz="2000" kern="1200" baseline="0" dirty="0" smtClean="0">
                <a:solidFill>
                  <a:schemeClr val="accent3">
                    <a:lumMod val="50000"/>
                  </a:schemeClr>
                </a:solidFill>
                <a:latin typeface="+mn-lt"/>
                <a:ea typeface="+mn-ea"/>
                <a:cs typeface="+mn-cs"/>
              </a:defRPr>
            </a:lvl1pPr>
            <a:lvl2pPr>
              <a:defRPr sz="1900"/>
            </a:lvl2pPr>
            <a:lvl3pPr>
              <a:defRPr sz="1800"/>
            </a:lvl3pPr>
            <a:lvl4pPr>
              <a:defRPr sz="1600"/>
            </a:lvl4pPr>
            <a:lvl5pPr>
              <a:defRPr sz="1400"/>
            </a:lvl5pPr>
          </a:lstStyle>
          <a:p>
            <a:pPr lvl="0"/>
            <a:r>
              <a:rPr lang="en-US"/>
              <a:t>Click to edit Master text styles</a:t>
            </a:r>
          </a:p>
        </p:txBody>
      </p:sp>
      <p:sp>
        <p:nvSpPr>
          <p:cNvPr id="13" name="Text Placeholder 12">
            <a:extLst>
              <a:ext uri="{FF2B5EF4-FFF2-40B4-BE49-F238E27FC236}">
                <a16:creationId xmlns:a16="http://schemas.microsoft.com/office/drawing/2014/main" id="{FA676358-2968-456F-B4E5-3B792DBFB716}"/>
              </a:ext>
            </a:extLst>
          </p:cNvPr>
          <p:cNvSpPr>
            <a:spLocks noGrp="1"/>
          </p:cNvSpPr>
          <p:nvPr>
            <p:ph type="body" sz="quarter" idx="16" hasCustomPrompt="1"/>
          </p:nvPr>
        </p:nvSpPr>
        <p:spPr>
          <a:xfrm>
            <a:off x="851154" y="4127754"/>
            <a:ext cx="9537192" cy="2139696"/>
          </a:xfrm>
        </p:spPr>
        <p:txBody>
          <a:bodyPr rIns="0" bIns="137160" anchor="b" anchorCtr="0">
            <a:normAutofit/>
          </a:bodyPr>
          <a:lstStyle>
            <a:lvl1pPr marL="0" marR="0" indent="0" algn="l" defTabSz="3291840" rtl="0" eaLnBrk="1" fontAlgn="auto" latinLnBrk="0" hangingPunct="1">
              <a:lnSpc>
                <a:spcPct val="90000"/>
              </a:lnSpc>
              <a:spcBef>
                <a:spcPts val="3600"/>
              </a:spcBef>
              <a:spcAft>
                <a:spcPts val="0"/>
              </a:spcAft>
              <a:buClrTx/>
              <a:buSzTx/>
              <a:buFontTx/>
              <a:buNone/>
              <a:tabLst>
                <a:tab pos="7256463" algn="l"/>
              </a:tabLst>
              <a:defRPr sz="3700" b="1">
                <a:solidFill>
                  <a:schemeClr val="accent1"/>
                </a:solidFill>
              </a:defRPr>
            </a:lvl1pPr>
            <a:lvl2pPr marL="973138" indent="0">
              <a:buFontTx/>
              <a:buNone/>
              <a:defRPr b="1">
                <a:solidFill>
                  <a:schemeClr val="accent1"/>
                </a:solidFill>
              </a:defRPr>
            </a:lvl2pPr>
            <a:lvl3pPr marL="2125663" indent="0">
              <a:buFontTx/>
              <a:buNone/>
              <a:defRPr b="1">
                <a:solidFill>
                  <a:schemeClr val="accent1"/>
                </a:solidFill>
              </a:defRPr>
            </a:lvl3pPr>
            <a:lvl4pPr marL="2862263" indent="0">
              <a:buFontTx/>
              <a:buNone/>
              <a:defRPr b="1">
                <a:solidFill>
                  <a:schemeClr val="accent1"/>
                </a:solidFill>
              </a:defRPr>
            </a:lvl4pPr>
            <a:lvl5pPr marL="3894138" indent="0">
              <a:buFontTx/>
              <a:buNone/>
              <a:defRPr b="1">
                <a:solidFill>
                  <a:schemeClr val="accent1"/>
                </a:solidFill>
              </a:defRPr>
            </a:lvl5pPr>
          </a:lstStyle>
          <a:p>
            <a:pPr marL="0" marR="0" lvl="0" indent="0" algn="l" defTabSz="3291840" rtl="0" eaLnBrk="1" fontAlgn="auto" latinLnBrk="0" hangingPunct="1">
              <a:lnSpc>
                <a:spcPct val="90000"/>
              </a:lnSpc>
              <a:spcBef>
                <a:spcPts val="3600"/>
              </a:spcBef>
              <a:spcAft>
                <a:spcPts val="0"/>
              </a:spcAft>
              <a:buClrTx/>
              <a:buSzTx/>
              <a:buFontTx/>
              <a:buNone/>
              <a:tabLst>
                <a:tab pos="7256463" algn="l"/>
              </a:tabLst>
              <a:defRPr/>
            </a:pPr>
            <a:r>
              <a:rPr lang="en-US" dirty="0"/>
              <a:t>Click to edit Subhead</a:t>
            </a:r>
          </a:p>
        </p:txBody>
      </p:sp>
      <p:sp>
        <p:nvSpPr>
          <p:cNvPr id="14" name="Title 13">
            <a:extLst>
              <a:ext uri="{FF2B5EF4-FFF2-40B4-BE49-F238E27FC236}">
                <a16:creationId xmlns:a16="http://schemas.microsoft.com/office/drawing/2014/main" id="{3F92DC55-8459-41AC-AAEB-36CF7617FB76}"/>
              </a:ext>
            </a:extLst>
          </p:cNvPr>
          <p:cNvSpPr>
            <a:spLocks noGrp="1"/>
          </p:cNvSpPr>
          <p:nvPr>
            <p:ph type="title"/>
          </p:nvPr>
        </p:nvSpPr>
        <p:spPr>
          <a:xfrm>
            <a:off x="851154" y="2237536"/>
            <a:ext cx="31216092" cy="2167128"/>
          </a:xfrm>
        </p:spPr>
        <p:txBody>
          <a:bodyPr/>
          <a:lstStyle>
            <a:lvl1pPr>
              <a:defRPr/>
            </a:lvl1pPr>
          </a:lstStyle>
          <a:p>
            <a:r>
              <a:rPr lang="en-US"/>
              <a:t>Click to edit Master title style</a:t>
            </a:r>
            <a:endParaRPr lang="en-US" dirty="0"/>
          </a:p>
        </p:txBody>
      </p:sp>
      <p:sp>
        <p:nvSpPr>
          <p:cNvPr id="16" name="Text Placeholder 15">
            <a:extLst>
              <a:ext uri="{FF2B5EF4-FFF2-40B4-BE49-F238E27FC236}">
                <a16:creationId xmlns:a16="http://schemas.microsoft.com/office/drawing/2014/main" id="{6A47B660-9026-4D12-898C-4E3582F954D7}"/>
              </a:ext>
            </a:extLst>
          </p:cNvPr>
          <p:cNvSpPr>
            <a:spLocks noGrp="1"/>
          </p:cNvSpPr>
          <p:nvPr>
            <p:ph type="body" sz="quarter" idx="17" hasCustomPrompt="1"/>
          </p:nvPr>
        </p:nvSpPr>
        <p:spPr>
          <a:xfrm>
            <a:off x="11696700" y="4129088"/>
            <a:ext cx="9537192" cy="2138362"/>
          </a:xfrm>
        </p:spPr>
        <p:txBody>
          <a:bodyPr tIns="0" rIns="0" bIns="137160" anchor="b" anchorCtr="0">
            <a:normAutofit/>
          </a:bodyPr>
          <a:lstStyle>
            <a:lvl1pPr marL="0" indent="0">
              <a:buFontTx/>
              <a:buNone/>
              <a:defRPr sz="3700" b="1">
                <a:solidFill>
                  <a:schemeClr val="accent1"/>
                </a:solidFill>
              </a:defRPr>
            </a:lvl1pPr>
            <a:lvl2pPr marL="973138" indent="0">
              <a:buFontTx/>
              <a:buNone/>
              <a:defRPr/>
            </a:lvl2pPr>
            <a:lvl3pPr marL="2125663" indent="0">
              <a:buFontTx/>
              <a:buNone/>
              <a:defRPr/>
            </a:lvl3pPr>
            <a:lvl4pPr marL="2862263" indent="0">
              <a:buFontTx/>
              <a:buNone/>
              <a:defRPr/>
            </a:lvl4pPr>
            <a:lvl5pPr marL="3894138" indent="0">
              <a:buFontTx/>
              <a:buNone/>
              <a:defRPr/>
            </a:lvl5pPr>
          </a:lstStyle>
          <a:p>
            <a:pPr lvl="0"/>
            <a:r>
              <a:rPr lang="en-US" dirty="0"/>
              <a:t>Click to edit Subhead</a:t>
            </a:r>
          </a:p>
        </p:txBody>
      </p:sp>
      <p:sp>
        <p:nvSpPr>
          <p:cNvPr id="18" name="Text Placeholder 17">
            <a:extLst>
              <a:ext uri="{FF2B5EF4-FFF2-40B4-BE49-F238E27FC236}">
                <a16:creationId xmlns:a16="http://schemas.microsoft.com/office/drawing/2014/main" id="{C8AC1F19-926F-4594-A32F-F404E07724FB}"/>
              </a:ext>
            </a:extLst>
          </p:cNvPr>
          <p:cNvSpPr>
            <a:spLocks noGrp="1"/>
          </p:cNvSpPr>
          <p:nvPr>
            <p:ph type="body" sz="quarter" idx="18" hasCustomPrompt="1"/>
          </p:nvPr>
        </p:nvSpPr>
        <p:spPr>
          <a:xfrm>
            <a:off x="22530054" y="4095750"/>
            <a:ext cx="9537192" cy="2171700"/>
          </a:xfrm>
        </p:spPr>
        <p:txBody>
          <a:bodyPr tIns="0" rIns="0" bIns="137160" anchor="b" anchorCtr="0">
            <a:normAutofit/>
          </a:bodyPr>
          <a:lstStyle>
            <a:lvl1pPr marL="0" indent="0">
              <a:buFontTx/>
              <a:buNone/>
              <a:defRPr sz="3700" b="1">
                <a:solidFill>
                  <a:schemeClr val="accent1"/>
                </a:solidFill>
              </a:defRPr>
            </a:lvl1pPr>
          </a:lstStyle>
          <a:p>
            <a:pPr lvl="0"/>
            <a:r>
              <a:rPr lang="en-US" dirty="0"/>
              <a:t>Click to edit Subhead</a:t>
            </a:r>
          </a:p>
        </p:txBody>
      </p:sp>
      <p:sp>
        <p:nvSpPr>
          <p:cNvPr id="10" name="Picture Placeholder 3">
            <a:extLst>
              <a:ext uri="{FF2B5EF4-FFF2-40B4-BE49-F238E27FC236}">
                <a16:creationId xmlns:a16="http://schemas.microsoft.com/office/drawing/2014/main" id="{B7A752DB-FA21-4EB5-8861-D613CAC36564}"/>
              </a:ext>
            </a:extLst>
          </p:cNvPr>
          <p:cNvSpPr>
            <a:spLocks noGrp="1"/>
          </p:cNvSpPr>
          <p:nvPr>
            <p:ph type="pic" sz="quarter" idx="19"/>
          </p:nvPr>
        </p:nvSpPr>
        <p:spPr>
          <a:xfrm>
            <a:off x="914400" y="11768138"/>
            <a:ext cx="9537192" cy="4691062"/>
          </a:xfr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a:defRPr lang="en-US" sz="1800">
                <a:solidFill>
                  <a:schemeClr val="lt1"/>
                </a:solidFill>
              </a:defRPr>
            </a:lvl1pPr>
          </a:lstStyle>
          <a:p>
            <a:pPr marL="0" lvl="0" algn="ctr" defTabSz="457200"/>
            <a:r>
              <a:rPr lang="en-US"/>
              <a:t>Click icon to add picture</a:t>
            </a:r>
          </a:p>
        </p:txBody>
      </p:sp>
      <p:sp>
        <p:nvSpPr>
          <p:cNvPr id="12" name="Text Placeholder 50">
            <a:extLst>
              <a:ext uri="{FF2B5EF4-FFF2-40B4-BE49-F238E27FC236}">
                <a16:creationId xmlns:a16="http://schemas.microsoft.com/office/drawing/2014/main" id="{1ADF0B89-896E-4125-B6D1-58E2BE1C6F9A}"/>
              </a:ext>
            </a:extLst>
          </p:cNvPr>
          <p:cNvSpPr>
            <a:spLocks noGrp="1"/>
          </p:cNvSpPr>
          <p:nvPr>
            <p:ph type="body" sz="quarter" idx="21"/>
          </p:nvPr>
        </p:nvSpPr>
        <p:spPr>
          <a:xfrm>
            <a:off x="914400" y="11318797"/>
            <a:ext cx="9537192" cy="449342"/>
          </a:xfrm>
        </p:spPr>
        <p:txBody>
          <a:bodyPr/>
          <a:lstStyle>
            <a:lvl1pPr marL="0" indent="0">
              <a:buFontTx/>
              <a:buNone/>
              <a:defRPr lang="en-US" sz="2100" b="1" kern="1200" dirty="0" smtClean="0">
                <a:solidFill>
                  <a:schemeClr val="tx1"/>
                </a:solidFill>
                <a:latin typeface="+mj-lt"/>
                <a:ea typeface="Calibri" panose="020F0502020204030204" pitchFamily="34" charset="0"/>
                <a:cs typeface="Times New Roman" panose="02020603050405020304" pitchFamily="18" charset="0"/>
              </a:defRPr>
            </a:lvl1pPr>
            <a:lvl2pPr marL="973138" indent="0">
              <a:buFontTx/>
              <a:buNone/>
              <a:defRPr/>
            </a:lvl2pPr>
            <a:lvl3pPr marL="2125663" indent="0">
              <a:buFontTx/>
              <a:buNone/>
              <a:defRPr/>
            </a:lvl3pPr>
            <a:lvl4pPr marL="2862263" indent="0">
              <a:buFontTx/>
              <a:buNone/>
              <a:defRPr/>
            </a:lvl4pPr>
            <a:lvl5pPr marL="3894138" indent="0">
              <a:buFontTx/>
              <a:buNone/>
              <a:defRPr/>
            </a:lvl5pPr>
          </a:lstStyle>
          <a:p>
            <a:pPr lvl="0"/>
            <a:r>
              <a:rPr lang="en-US"/>
              <a:t>Click to edit Master text styles</a:t>
            </a:r>
          </a:p>
        </p:txBody>
      </p:sp>
    </p:spTree>
    <p:extLst>
      <p:ext uri="{BB962C8B-B14F-4D97-AF65-F5344CB8AC3E}">
        <p14:creationId xmlns:p14="http://schemas.microsoft.com/office/powerpoint/2010/main" val="95668095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468880" y="5387342"/>
            <a:ext cx="27980640" cy="11460480"/>
          </a:xfrm>
        </p:spPr>
        <p:txBody>
          <a:bodyPr anchor="b"/>
          <a:lstStyle>
            <a:lvl1pPr algn="ctr">
              <a:defRPr sz="21600"/>
            </a:lvl1pPr>
          </a:lstStyle>
          <a:p>
            <a:r>
              <a:rPr lang="en-US"/>
              <a:t>Click to edit Master title style</a:t>
            </a:r>
            <a:endParaRPr lang="en-US" dirty="0"/>
          </a:p>
        </p:txBody>
      </p:sp>
      <p:sp>
        <p:nvSpPr>
          <p:cNvPr id="3" name="Subtitle 2"/>
          <p:cNvSpPr>
            <a:spLocks noGrp="1"/>
          </p:cNvSpPr>
          <p:nvPr>
            <p:ph type="subTitle" idx="1"/>
          </p:nvPr>
        </p:nvSpPr>
        <p:spPr>
          <a:xfrm>
            <a:off x="4114800" y="17289782"/>
            <a:ext cx="24688800" cy="7947658"/>
          </a:xfrm>
          <a:prstGeom prst="rect">
            <a:avLst/>
          </a:prstGeom>
        </p:spPr>
        <p:txBody>
          <a:bodyPr/>
          <a:lstStyle>
            <a:lvl1pPr marL="0" indent="0" algn="ctr">
              <a:buNone/>
              <a:defRPr sz="8640"/>
            </a:lvl1pPr>
            <a:lvl2pPr marL="1645920" indent="0" algn="ctr">
              <a:buNone/>
              <a:defRPr sz="7200"/>
            </a:lvl2pPr>
            <a:lvl3pPr marL="3291840" indent="0" algn="ctr">
              <a:buNone/>
              <a:defRPr sz="6480"/>
            </a:lvl3pPr>
            <a:lvl4pPr marL="4937760" indent="0" algn="ctr">
              <a:buNone/>
              <a:defRPr sz="5760"/>
            </a:lvl4pPr>
            <a:lvl5pPr marL="6583680" indent="0" algn="ctr">
              <a:buNone/>
              <a:defRPr sz="5760"/>
            </a:lvl5pPr>
            <a:lvl6pPr marL="8229600" indent="0" algn="ctr">
              <a:buNone/>
              <a:defRPr sz="5760"/>
            </a:lvl6pPr>
            <a:lvl7pPr marL="9875520" indent="0" algn="ctr">
              <a:buNone/>
              <a:defRPr sz="5760"/>
            </a:lvl7pPr>
            <a:lvl8pPr marL="11521440" indent="0" algn="ctr">
              <a:buNone/>
              <a:defRPr sz="5760"/>
            </a:lvl8pPr>
            <a:lvl9pPr marL="13167360" indent="0" algn="ctr">
              <a:buNone/>
              <a:defRPr sz="5760"/>
            </a:lvl9pPr>
          </a:lstStyle>
          <a:p>
            <a:r>
              <a:rPr lang="en-US"/>
              <a:t>Click to edit Master subtitle style</a:t>
            </a:r>
            <a:endParaRPr lang="en-US" dirty="0"/>
          </a:p>
        </p:txBody>
      </p:sp>
    </p:spTree>
    <p:extLst>
      <p:ext uri="{BB962C8B-B14F-4D97-AF65-F5344CB8AC3E}">
        <p14:creationId xmlns:p14="http://schemas.microsoft.com/office/powerpoint/2010/main" val="15761273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a:xfrm>
            <a:off x="914400" y="4618729"/>
            <a:ext cx="31089600" cy="20886422"/>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332542369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245997" y="8206749"/>
            <a:ext cx="28392120" cy="13693138"/>
          </a:xfrm>
        </p:spPr>
        <p:txBody>
          <a:bodyPr anchor="b"/>
          <a:lstStyle>
            <a:lvl1pPr>
              <a:defRPr sz="21600"/>
            </a:lvl1pPr>
          </a:lstStyle>
          <a:p>
            <a:r>
              <a:rPr lang="en-US"/>
              <a:t>Click to edit Master title style</a:t>
            </a:r>
            <a:endParaRPr lang="en-US" dirty="0"/>
          </a:p>
        </p:txBody>
      </p:sp>
      <p:sp>
        <p:nvSpPr>
          <p:cNvPr id="3" name="Text Placeholder 2"/>
          <p:cNvSpPr>
            <a:spLocks noGrp="1"/>
          </p:cNvSpPr>
          <p:nvPr>
            <p:ph type="body" idx="1"/>
          </p:nvPr>
        </p:nvSpPr>
        <p:spPr>
          <a:xfrm>
            <a:off x="2245997" y="22029429"/>
            <a:ext cx="28392120" cy="7200898"/>
          </a:xfrm>
          <a:prstGeom prst="rect">
            <a:avLst/>
          </a:prstGeom>
        </p:spPr>
        <p:txBody>
          <a:bodyPr/>
          <a:lstStyle>
            <a:lvl1pPr marL="0" indent="0">
              <a:buNone/>
              <a:defRPr sz="8640">
                <a:solidFill>
                  <a:schemeClr val="tx1"/>
                </a:solidFill>
              </a:defRPr>
            </a:lvl1pPr>
            <a:lvl2pPr marL="1645920" indent="0">
              <a:buNone/>
              <a:defRPr sz="7200">
                <a:solidFill>
                  <a:schemeClr val="tx1">
                    <a:tint val="75000"/>
                  </a:schemeClr>
                </a:solidFill>
              </a:defRPr>
            </a:lvl2pPr>
            <a:lvl3pPr marL="3291840" indent="0">
              <a:buNone/>
              <a:defRPr sz="6480">
                <a:solidFill>
                  <a:schemeClr val="tx1">
                    <a:tint val="75000"/>
                  </a:schemeClr>
                </a:solidFill>
              </a:defRPr>
            </a:lvl3pPr>
            <a:lvl4pPr marL="4937760" indent="0">
              <a:buNone/>
              <a:defRPr sz="5760">
                <a:solidFill>
                  <a:schemeClr val="tx1">
                    <a:tint val="75000"/>
                  </a:schemeClr>
                </a:solidFill>
              </a:defRPr>
            </a:lvl4pPr>
            <a:lvl5pPr marL="6583680" indent="0">
              <a:buNone/>
              <a:defRPr sz="5760">
                <a:solidFill>
                  <a:schemeClr val="tx1">
                    <a:tint val="75000"/>
                  </a:schemeClr>
                </a:solidFill>
              </a:defRPr>
            </a:lvl5pPr>
            <a:lvl6pPr marL="8229600" indent="0">
              <a:buNone/>
              <a:defRPr sz="5760">
                <a:solidFill>
                  <a:schemeClr val="tx1">
                    <a:tint val="75000"/>
                  </a:schemeClr>
                </a:solidFill>
              </a:defRPr>
            </a:lvl6pPr>
            <a:lvl7pPr marL="9875520" indent="0">
              <a:buNone/>
              <a:defRPr sz="5760">
                <a:solidFill>
                  <a:schemeClr val="tx1">
                    <a:tint val="75000"/>
                  </a:schemeClr>
                </a:solidFill>
              </a:defRPr>
            </a:lvl7pPr>
            <a:lvl8pPr marL="11521440" indent="0">
              <a:buNone/>
              <a:defRPr sz="5760">
                <a:solidFill>
                  <a:schemeClr val="tx1">
                    <a:tint val="75000"/>
                  </a:schemeClr>
                </a:solidFill>
              </a:defRPr>
            </a:lvl8pPr>
            <a:lvl9pPr marL="13167360" indent="0">
              <a:buNone/>
              <a:defRPr sz="5760">
                <a:solidFill>
                  <a:schemeClr val="tx1">
                    <a:tint val="75000"/>
                  </a:schemeClr>
                </a:solidFill>
              </a:defRPr>
            </a:lvl9pPr>
          </a:lstStyle>
          <a:p>
            <a:pPr lvl="0"/>
            <a:r>
              <a:rPr lang="en-US"/>
              <a:t>Click to edit Master text styles</a:t>
            </a:r>
          </a:p>
        </p:txBody>
      </p:sp>
    </p:spTree>
    <p:extLst>
      <p:ext uri="{BB962C8B-B14F-4D97-AF65-F5344CB8AC3E}">
        <p14:creationId xmlns:p14="http://schemas.microsoft.com/office/powerpoint/2010/main" val="18463548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914400" y="4572000"/>
            <a:ext cx="13990320" cy="20886422"/>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18013682" y="4572000"/>
            <a:ext cx="13990320" cy="20886422"/>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247051284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14400" y="1905000"/>
            <a:ext cx="31089600" cy="2167128"/>
          </a:xfrm>
        </p:spPr>
        <p:txBody>
          <a:bodyPr>
            <a:normAutofit/>
          </a:bodyPr>
          <a:lstStyle>
            <a:lvl1pPr>
              <a:defRPr sz="7200"/>
            </a:lvl1pPr>
          </a:lstStyle>
          <a:p>
            <a:r>
              <a:rPr lang="en-US"/>
              <a:t>Click to edit Master title style</a:t>
            </a:r>
            <a:endParaRPr lang="en-US" dirty="0"/>
          </a:p>
        </p:txBody>
      </p:sp>
      <p:sp>
        <p:nvSpPr>
          <p:cNvPr id="3" name="Text Placeholder 2"/>
          <p:cNvSpPr>
            <a:spLocks noGrp="1"/>
          </p:cNvSpPr>
          <p:nvPr>
            <p:ph type="body" idx="1"/>
          </p:nvPr>
        </p:nvSpPr>
        <p:spPr>
          <a:xfrm>
            <a:off x="914400" y="4072128"/>
            <a:ext cx="13926024" cy="2054451"/>
          </a:xfrm>
          <a:prstGeom prst="rect">
            <a:avLst/>
          </a:prstGeom>
        </p:spPr>
        <p:txBody>
          <a:bodyPr anchor="b">
            <a:normAutofit/>
          </a:bodyPr>
          <a:lstStyle>
            <a:lvl1pPr marL="0" indent="0">
              <a:buNone/>
              <a:defRPr sz="6000" b="1">
                <a:solidFill>
                  <a:schemeClr val="accent1"/>
                </a:solidFill>
              </a:defRPr>
            </a:lvl1pPr>
            <a:lvl2pPr marL="1645920" indent="0">
              <a:buNone/>
              <a:defRPr sz="7200" b="1"/>
            </a:lvl2pPr>
            <a:lvl3pPr marL="3291840" indent="0">
              <a:buNone/>
              <a:defRPr sz="6480" b="1"/>
            </a:lvl3pPr>
            <a:lvl4pPr marL="4937760" indent="0">
              <a:buNone/>
              <a:defRPr sz="5760" b="1"/>
            </a:lvl4pPr>
            <a:lvl5pPr marL="6583680" indent="0">
              <a:buNone/>
              <a:defRPr sz="5760" b="1"/>
            </a:lvl5pPr>
            <a:lvl6pPr marL="8229600" indent="0">
              <a:buNone/>
              <a:defRPr sz="5760" b="1"/>
            </a:lvl6pPr>
            <a:lvl7pPr marL="9875520" indent="0">
              <a:buNone/>
              <a:defRPr sz="5760" b="1"/>
            </a:lvl7pPr>
            <a:lvl8pPr marL="11521440" indent="0">
              <a:buNone/>
              <a:defRPr sz="5760" b="1"/>
            </a:lvl8pPr>
            <a:lvl9pPr marL="13167360" indent="0">
              <a:buNone/>
              <a:defRPr sz="5760" b="1"/>
            </a:lvl9pPr>
          </a:lstStyle>
          <a:p>
            <a:pPr lvl="0"/>
            <a:r>
              <a:rPr lang="en-US"/>
              <a:t>Click to edit Master text styles</a:t>
            </a:r>
          </a:p>
        </p:txBody>
      </p:sp>
      <p:sp>
        <p:nvSpPr>
          <p:cNvPr id="4" name="Content Placeholder 3"/>
          <p:cNvSpPr>
            <a:spLocks noGrp="1"/>
          </p:cNvSpPr>
          <p:nvPr>
            <p:ph sz="half" idx="2"/>
          </p:nvPr>
        </p:nvSpPr>
        <p:spPr>
          <a:xfrm>
            <a:off x="914400" y="6126580"/>
            <a:ext cx="13926024" cy="17686022"/>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18077978" y="4072130"/>
            <a:ext cx="13994608" cy="2054450"/>
          </a:xfrm>
          <a:prstGeom prst="rect">
            <a:avLst/>
          </a:prstGeom>
        </p:spPr>
        <p:txBody>
          <a:bodyPr anchor="b">
            <a:normAutofit/>
          </a:bodyPr>
          <a:lstStyle>
            <a:lvl1pPr marL="0" indent="0">
              <a:buNone/>
              <a:defRPr sz="6000" b="0">
                <a:solidFill>
                  <a:schemeClr val="accent1"/>
                </a:solidFill>
              </a:defRPr>
            </a:lvl1pPr>
            <a:lvl2pPr marL="1645920" indent="0">
              <a:buNone/>
              <a:defRPr sz="7200" b="1"/>
            </a:lvl2pPr>
            <a:lvl3pPr marL="3291840" indent="0">
              <a:buNone/>
              <a:defRPr sz="6480" b="1"/>
            </a:lvl3pPr>
            <a:lvl4pPr marL="4937760" indent="0">
              <a:buNone/>
              <a:defRPr sz="5760" b="1"/>
            </a:lvl4pPr>
            <a:lvl5pPr marL="6583680" indent="0">
              <a:buNone/>
              <a:defRPr sz="5760" b="1"/>
            </a:lvl5pPr>
            <a:lvl6pPr marL="8229600" indent="0">
              <a:buNone/>
              <a:defRPr sz="5760" b="1"/>
            </a:lvl6pPr>
            <a:lvl7pPr marL="9875520" indent="0">
              <a:buNone/>
              <a:defRPr sz="5760" b="1"/>
            </a:lvl7pPr>
            <a:lvl8pPr marL="11521440" indent="0">
              <a:buNone/>
              <a:defRPr sz="5760" b="1"/>
            </a:lvl8pPr>
            <a:lvl9pPr marL="13167360" indent="0">
              <a:buNone/>
              <a:defRPr sz="5760" b="1"/>
            </a:lvl9pPr>
          </a:lstStyle>
          <a:p>
            <a:pPr lvl="0"/>
            <a:r>
              <a:rPr lang="en-US"/>
              <a:t>Click to edit Master text styles</a:t>
            </a:r>
          </a:p>
        </p:txBody>
      </p:sp>
      <p:sp>
        <p:nvSpPr>
          <p:cNvPr id="6" name="Content Placeholder 5"/>
          <p:cNvSpPr>
            <a:spLocks noGrp="1"/>
          </p:cNvSpPr>
          <p:nvPr>
            <p:ph sz="quarter" idx="4"/>
          </p:nvPr>
        </p:nvSpPr>
        <p:spPr>
          <a:xfrm>
            <a:off x="18077978" y="6126580"/>
            <a:ext cx="13994608" cy="17686022"/>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7327115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Tree>
    <p:extLst>
      <p:ext uri="{BB962C8B-B14F-4D97-AF65-F5344CB8AC3E}">
        <p14:creationId xmlns:p14="http://schemas.microsoft.com/office/powerpoint/2010/main" val="221214978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47362080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jp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914400" y="2237536"/>
            <a:ext cx="31089600" cy="2170464"/>
          </a:xfrm>
          <a:prstGeom prst="rect">
            <a:avLst/>
          </a:prstGeom>
        </p:spPr>
        <p:txBody>
          <a:bodyPr vert="horz" lIns="91440" tIns="45720" rIns="91440" bIns="45720" rtlCol="0" anchor="b" anchorCtr="0">
            <a:normAutofit/>
          </a:bodyPr>
          <a:lstStyle/>
          <a:p>
            <a:r>
              <a:rPr lang="en-US"/>
              <a:t>Click to edit Master title style</a:t>
            </a:r>
            <a:endParaRPr lang="en-US" dirty="0"/>
          </a:p>
        </p:txBody>
      </p:sp>
      <p:sp>
        <p:nvSpPr>
          <p:cNvPr id="3" name="Text Placeholder 2"/>
          <p:cNvSpPr>
            <a:spLocks noGrp="1"/>
          </p:cNvSpPr>
          <p:nvPr>
            <p:ph type="body" idx="1"/>
          </p:nvPr>
        </p:nvSpPr>
        <p:spPr>
          <a:xfrm>
            <a:off x="914400" y="4838185"/>
            <a:ext cx="31089600" cy="20886422"/>
          </a:xfrm>
          <a:prstGeom prst="rect">
            <a:avLst/>
          </a:prstGeom>
        </p:spPr>
        <p:txBody>
          <a:bodyPr vert="horz" lIns="91440" tIns="45720" rIns="91440" bIns="45720" rtlCol="0">
            <a:normAutofit/>
          </a:bodyPr>
          <a:lstStyle/>
          <a:p>
            <a:pPr lvl="0"/>
            <a:r>
              <a:rPr lang="en-US" dirty="0"/>
              <a:t>Click to edit Master title style</a:t>
            </a:r>
          </a:p>
        </p:txBody>
      </p:sp>
      <p:sp>
        <p:nvSpPr>
          <p:cNvPr id="4" name="Date Placeholder 3"/>
          <p:cNvSpPr>
            <a:spLocks noGrp="1"/>
          </p:cNvSpPr>
          <p:nvPr>
            <p:ph type="dt" sz="half" idx="2"/>
          </p:nvPr>
        </p:nvSpPr>
        <p:spPr>
          <a:xfrm>
            <a:off x="914400" y="32034487"/>
            <a:ext cx="7406640" cy="228600"/>
          </a:xfrm>
          <a:prstGeom prst="rect">
            <a:avLst/>
          </a:prstGeom>
        </p:spPr>
        <p:txBody>
          <a:bodyPr vert="horz" lIns="91440" tIns="45720" rIns="91440" bIns="45720" rtlCol="0" anchor="ctr"/>
          <a:lstStyle>
            <a:lvl1pPr algn="l">
              <a:defRPr sz="1000">
                <a:solidFill>
                  <a:schemeClr val="tx1">
                    <a:tint val="75000"/>
                  </a:schemeClr>
                </a:solidFill>
              </a:defRPr>
            </a:lvl1pPr>
          </a:lstStyle>
          <a:p>
            <a:fld id="{01D11E70-259F-4E8E-A511-B848AFB859F0}" type="datetimeFigureOut">
              <a:rPr lang="en-US" smtClean="0"/>
              <a:pPr/>
              <a:t>2/25/2025</a:t>
            </a:fld>
            <a:endParaRPr lang="en-US" dirty="0"/>
          </a:p>
        </p:txBody>
      </p:sp>
      <p:sp>
        <p:nvSpPr>
          <p:cNvPr id="5" name="Footer Placeholder 4"/>
          <p:cNvSpPr>
            <a:spLocks noGrp="1"/>
          </p:cNvSpPr>
          <p:nvPr>
            <p:ph type="ftr" sz="quarter" idx="3"/>
          </p:nvPr>
        </p:nvSpPr>
        <p:spPr>
          <a:xfrm>
            <a:off x="10904220" y="32034487"/>
            <a:ext cx="11109960" cy="228600"/>
          </a:xfrm>
          <a:prstGeom prst="rect">
            <a:avLst/>
          </a:prstGeom>
        </p:spPr>
        <p:txBody>
          <a:bodyPr vert="horz" lIns="91440" tIns="45720" rIns="91440" bIns="45720" rtlCol="0" anchor="ctr"/>
          <a:lstStyle>
            <a:lvl1pPr algn="ctr">
              <a:defRPr sz="10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28692250" y="32034487"/>
            <a:ext cx="3311750" cy="228600"/>
          </a:xfrm>
          <a:prstGeom prst="rect">
            <a:avLst/>
          </a:prstGeom>
        </p:spPr>
        <p:txBody>
          <a:bodyPr vert="horz" lIns="91440" tIns="45720" rIns="0" bIns="45720" rtlCol="0" anchor="ctr"/>
          <a:lstStyle>
            <a:lvl1pPr algn="r">
              <a:defRPr sz="1000">
                <a:solidFill>
                  <a:schemeClr val="accent3">
                    <a:lumMod val="60000"/>
                    <a:lumOff val="40000"/>
                  </a:schemeClr>
                </a:solidFill>
              </a:defRPr>
            </a:lvl1pPr>
          </a:lstStyle>
          <a:p>
            <a:fld id="{EB504927-2D80-408B-8504-4137FE6E0868}" type="slidenum">
              <a:rPr lang="en-US" smtClean="0"/>
              <a:pPr/>
              <a:t>‹#›</a:t>
            </a:fld>
            <a:endParaRPr lang="en-US" dirty="0"/>
          </a:p>
        </p:txBody>
      </p:sp>
      <p:pic>
        <p:nvPicPr>
          <p:cNvPr id="10" name="Picture 9">
            <a:extLst>
              <a:ext uri="{FF2B5EF4-FFF2-40B4-BE49-F238E27FC236}">
                <a16:creationId xmlns:a16="http://schemas.microsoft.com/office/drawing/2014/main" id="{0C55949D-68E1-4AA2-8C32-301B8E28208C}"/>
              </a:ext>
            </a:extLst>
          </p:cNvPr>
          <p:cNvPicPr>
            <a:picLocks noChangeAspect="1"/>
          </p:cNvPicPr>
          <p:nvPr userDrawn="1"/>
        </p:nvPicPr>
        <p:blipFill>
          <a:blip r:embed="rId15">
            <a:extLst>
              <a:ext uri="{28A0092B-C50C-407E-A947-70E740481C1C}">
                <a14:useLocalDpi xmlns:a14="http://schemas.microsoft.com/office/drawing/2010/main" val="0"/>
              </a:ext>
            </a:extLst>
          </a:blip>
          <a:stretch>
            <a:fillRect/>
          </a:stretch>
        </p:blipFill>
        <p:spPr>
          <a:xfrm>
            <a:off x="0" y="0"/>
            <a:ext cx="32918400" cy="2176272"/>
          </a:xfrm>
          <a:prstGeom prst="rect">
            <a:avLst/>
          </a:prstGeom>
        </p:spPr>
      </p:pic>
    </p:spTree>
    <p:extLst>
      <p:ext uri="{BB962C8B-B14F-4D97-AF65-F5344CB8AC3E}">
        <p14:creationId xmlns:p14="http://schemas.microsoft.com/office/powerpoint/2010/main" val="319750433"/>
      </p:ext>
    </p:extLst>
  </p:cSld>
  <p:clrMap bg1="lt1" tx1="dk1" bg2="lt2" tx2="dk2" accent1="accent1" accent2="accent2" accent3="accent3" accent4="accent4" accent5="accent5" accent6="accent6" hlink="hlink" folHlink="folHlink"/>
  <p:sldLayoutIdLst>
    <p:sldLayoutId id="2147483672" r:id="rId1"/>
    <p:sldLayoutId id="2147483674" r:id="rId2"/>
    <p:sldLayoutId id="2147483661" r:id="rId3"/>
    <p:sldLayoutId id="2147483662" r:id="rId4"/>
    <p:sldLayoutId id="2147483663" r:id="rId5"/>
    <p:sldLayoutId id="2147483664" r:id="rId6"/>
    <p:sldLayoutId id="2147483665" r:id="rId7"/>
    <p:sldLayoutId id="2147483666" r:id="rId8"/>
    <p:sldLayoutId id="2147483667" r:id="rId9"/>
    <p:sldLayoutId id="2147483668" r:id="rId10"/>
    <p:sldLayoutId id="2147483669" r:id="rId11"/>
    <p:sldLayoutId id="2147483670" r:id="rId12"/>
    <p:sldLayoutId id="2147483671" r:id="rId13"/>
  </p:sldLayoutIdLst>
  <p:txStyles>
    <p:titleStyle>
      <a:lvl1pPr algn="ctr" defTabSz="3291840" rtl="0" eaLnBrk="1" latinLnBrk="0" hangingPunct="1">
        <a:lnSpc>
          <a:spcPct val="90000"/>
        </a:lnSpc>
        <a:spcBef>
          <a:spcPct val="0"/>
        </a:spcBef>
        <a:buNone/>
        <a:defRPr sz="7200" b="1" kern="1200">
          <a:solidFill>
            <a:schemeClr val="tx1"/>
          </a:solidFill>
          <a:latin typeface="+mj-lt"/>
          <a:ea typeface="+mj-ea"/>
          <a:cs typeface="+mj-cs"/>
        </a:defRPr>
      </a:lvl1pPr>
    </p:titleStyle>
    <p:bodyStyle>
      <a:lvl1pPr marL="354013" indent="-354013" algn="l" defTabSz="3291840" rtl="0" eaLnBrk="1" latinLnBrk="0" hangingPunct="1">
        <a:lnSpc>
          <a:spcPct val="90000"/>
        </a:lnSpc>
        <a:spcBef>
          <a:spcPts val="3600"/>
        </a:spcBef>
        <a:buFont typeface="Arial" panose="020B0604020202020204" pitchFamily="34" charset="0"/>
        <a:buChar char="•"/>
        <a:tabLst>
          <a:tab pos="7256463" algn="l"/>
        </a:tabLst>
        <a:defRPr sz="5000" kern="1200">
          <a:solidFill>
            <a:schemeClr val="accent3">
              <a:lumMod val="50000"/>
            </a:schemeClr>
          </a:solidFill>
          <a:latin typeface="+mn-lt"/>
          <a:ea typeface="+mn-ea"/>
          <a:cs typeface="+mn-cs"/>
        </a:defRPr>
      </a:lvl1pPr>
      <a:lvl2pPr marL="973138" indent="442913" algn="l" defTabSz="3291840" rtl="0" eaLnBrk="1" latinLnBrk="0" hangingPunct="1">
        <a:lnSpc>
          <a:spcPct val="90000"/>
        </a:lnSpc>
        <a:spcBef>
          <a:spcPts val="1800"/>
        </a:spcBef>
        <a:buFont typeface="Arial" panose="020B0604020202020204" pitchFamily="34" charset="0"/>
        <a:buChar char="•"/>
        <a:defRPr sz="4500" kern="1200">
          <a:solidFill>
            <a:schemeClr val="accent3">
              <a:lumMod val="50000"/>
            </a:schemeClr>
          </a:solidFill>
          <a:latin typeface="+mn-lt"/>
          <a:ea typeface="+mn-ea"/>
          <a:cs typeface="+mn-cs"/>
        </a:defRPr>
      </a:lvl2pPr>
      <a:lvl3pPr marL="2566988" indent="-441325" algn="l" defTabSz="3291840" rtl="0" eaLnBrk="1" latinLnBrk="0" hangingPunct="1">
        <a:lnSpc>
          <a:spcPct val="90000"/>
        </a:lnSpc>
        <a:spcBef>
          <a:spcPts val="1800"/>
        </a:spcBef>
        <a:buFont typeface="Arial" panose="020B0604020202020204" pitchFamily="34" charset="0"/>
        <a:buChar char="•"/>
        <a:defRPr sz="4000" kern="1200">
          <a:solidFill>
            <a:schemeClr val="accent3">
              <a:lumMod val="50000"/>
            </a:schemeClr>
          </a:solidFill>
          <a:latin typeface="+mn-lt"/>
          <a:ea typeface="+mn-ea"/>
          <a:cs typeface="+mn-cs"/>
        </a:defRPr>
      </a:lvl3pPr>
      <a:lvl4pPr marL="3481388" indent="-619125" algn="l" defTabSz="3291840" rtl="0" eaLnBrk="1" latinLnBrk="0" hangingPunct="1">
        <a:lnSpc>
          <a:spcPct val="90000"/>
        </a:lnSpc>
        <a:spcBef>
          <a:spcPts val="1800"/>
        </a:spcBef>
        <a:buFont typeface="Arial" panose="020B0604020202020204" pitchFamily="34" charset="0"/>
        <a:buChar char="•"/>
        <a:defRPr sz="3500" kern="1200">
          <a:solidFill>
            <a:schemeClr val="accent3">
              <a:lumMod val="50000"/>
            </a:schemeClr>
          </a:solidFill>
          <a:latin typeface="+mn-lt"/>
          <a:ea typeface="+mn-ea"/>
          <a:cs typeface="+mn-cs"/>
        </a:defRPr>
      </a:lvl4pPr>
      <a:lvl5pPr marL="4395788" indent="-501650" algn="l" defTabSz="3291840" rtl="0" eaLnBrk="1" latinLnBrk="0" hangingPunct="1">
        <a:lnSpc>
          <a:spcPct val="90000"/>
        </a:lnSpc>
        <a:spcBef>
          <a:spcPts val="1800"/>
        </a:spcBef>
        <a:buFont typeface="Arial" panose="020B0604020202020204" pitchFamily="34" charset="0"/>
        <a:buChar char="•"/>
        <a:defRPr sz="3000" kern="1200">
          <a:solidFill>
            <a:schemeClr val="accent3">
              <a:lumMod val="50000"/>
            </a:schemeClr>
          </a:solidFill>
          <a:latin typeface="+mn-lt"/>
          <a:ea typeface="+mn-ea"/>
          <a:cs typeface="+mn-cs"/>
        </a:defRPr>
      </a:lvl5pPr>
      <a:lvl6pPr marL="9052560" indent="-822960" algn="l" defTabSz="3291840" rtl="0" eaLnBrk="1" latinLnBrk="0" hangingPunct="1">
        <a:lnSpc>
          <a:spcPct val="90000"/>
        </a:lnSpc>
        <a:spcBef>
          <a:spcPts val="1800"/>
        </a:spcBef>
        <a:buFont typeface="Arial" panose="020B0604020202020204" pitchFamily="34" charset="0"/>
        <a:buChar char="•"/>
        <a:defRPr sz="6480" kern="1200">
          <a:solidFill>
            <a:schemeClr val="tx1"/>
          </a:solidFill>
          <a:latin typeface="+mn-lt"/>
          <a:ea typeface="+mn-ea"/>
          <a:cs typeface="+mn-cs"/>
        </a:defRPr>
      </a:lvl6pPr>
      <a:lvl7pPr marL="10698480" indent="-822960" algn="l" defTabSz="3291840" rtl="0" eaLnBrk="1" latinLnBrk="0" hangingPunct="1">
        <a:lnSpc>
          <a:spcPct val="90000"/>
        </a:lnSpc>
        <a:spcBef>
          <a:spcPts val="1800"/>
        </a:spcBef>
        <a:buFont typeface="Arial" panose="020B0604020202020204" pitchFamily="34" charset="0"/>
        <a:buChar char="•"/>
        <a:defRPr sz="6480" kern="1200">
          <a:solidFill>
            <a:schemeClr val="tx1"/>
          </a:solidFill>
          <a:latin typeface="+mn-lt"/>
          <a:ea typeface="+mn-ea"/>
          <a:cs typeface="+mn-cs"/>
        </a:defRPr>
      </a:lvl7pPr>
      <a:lvl8pPr marL="12344400" indent="-822960" algn="l" defTabSz="3291840" rtl="0" eaLnBrk="1" latinLnBrk="0" hangingPunct="1">
        <a:lnSpc>
          <a:spcPct val="90000"/>
        </a:lnSpc>
        <a:spcBef>
          <a:spcPts val="1800"/>
        </a:spcBef>
        <a:buFont typeface="Arial" panose="020B0604020202020204" pitchFamily="34" charset="0"/>
        <a:buChar char="•"/>
        <a:defRPr sz="6480" kern="1200">
          <a:solidFill>
            <a:schemeClr val="tx1"/>
          </a:solidFill>
          <a:latin typeface="+mn-lt"/>
          <a:ea typeface="+mn-ea"/>
          <a:cs typeface="+mn-cs"/>
        </a:defRPr>
      </a:lvl8pPr>
      <a:lvl9pPr marL="13990320" indent="-822960" algn="l" defTabSz="3291840" rtl="0" eaLnBrk="1" latinLnBrk="0" hangingPunct="1">
        <a:lnSpc>
          <a:spcPct val="90000"/>
        </a:lnSpc>
        <a:spcBef>
          <a:spcPts val="1800"/>
        </a:spcBef>
        <a:buFont typeface="Arial" panose="020B0604020202020204" pitchFamily="34" charset="0"/>
        <a:buChar char="•"/>
        <a:defRPr sz="6480" kern="1200">
          <a:solidFill>
            <a:schemeClr val="tx1"/>
          </a:solidFill>
          <a:latin typeface="+mn-lt"/>
          <a:ea typeface="+mn-ea"/>
          <a:cs typeface="+mn-cs"/>
        </a:defRPr>
      </a:lvl9pPr>
    </p:bodyStyle>
    <p:otherStyle>
      <a:defPPr>
        <a:defRPr lang="en-US"/>
      </a:defPPr>
      <a:lvl1pPr marL="0" algn="l" defTabSz="3291840" rtl="0" eaLnBrk="1" latinLnBrk="0" hangingPunct="1">
        <a:defRPr sz="6480" kern="1200">
          <a:solidFill>
            <a:schemeClr val="tx1"/>
          </a:solidFill>
          <a:latin typeface="+mn-lt"/>
          <a:ea typeface="+mn-ea"/>
          <a:cs typeface="+mn-cs"/>
        </a:defRPr>
      </a:lvl1pPr>
      <a:lvl2pPr marL="1645920" algn="l" defTabSz="3291840" rtl="0" eaLnBrk="1" latinLnBrk="0" hangingPunct="1">
        <a:defRPr sz="6480" kern="1200">
          <a:solidFill>
            <a:schemeClr val="tx1"/>
          </a:solidFill>
          <a:latin typeface="+mn-lt"/>
          <a:ea typeface="+mn-ea"/>
          <a:cs typeface="+mn-cs"/>
        </a:defRPr>
      </a:lvl2pPr>
      <a:lvl3pPr marL="3291840" algn="l" defTabSz="3291840" rtl="0" eaLnBrk="1" latinLnBrk="0" hangingPunct="1">
        <a:defRPr sz="6480" kern="1200">
          <a:solidFill>
            <a:schemeClr val="tx1"/>
          </a:solidFill>
          <a:latin typeface="+mn-lt"/>
          <a:ea typeface="+mn-ea"/>
          <a:cs typeface="+mn-cs"/>
        </a:defRPr>
      </a:lvl3pPr>
      <a:lvl4pPr marL="4937760" algn="l" defTabSz="3291840" rtl="0" eaLnBrk="1" latinLnBrk="0" hangingPunct="1">
        <a:defRPr sz="6480" kern="1200">
          <a:solidFill>
            <a:schemeClr val="tx1"/>
          </a:solidFill>
          <a:latin typeface="+mn-lt"/>
          <a:ea typeface="+mn-ea"/>
          <a:cs typeface="+mn-cs"/>
        </a:defRPr>
      </a:lvl4pPr>
      <a:lvl5pPr marL="6583680" algn="l" defTabSz="3291840" rtl="0" eaLnBrk="1" latinLnBrk="0" hangingPunct="1">
        <a:defRPr sz="6480" kern="1200">
          <a:solidFill>
            <a:schemeClr val="tx1"/>
          </a:solidFill>
          <a:latin typeface="+mn-lt"/>
          <a:ea typeface="+mn-ea"/>
          <a:cs typeface="+mn-cs"/>
        </a:defRPr>
      </a:lvl5pPr>
      <a:lvl6pPr marL="8229600" algn="l" defTabSz="3291840" rtl="0" eaLnBrk="1" latinLnBrk="0" hangingPunct="1">
        <a:defRPr sz="6480" kern="1200">
          <a:solidFill>
            <a:schemeClr val="tx1"/>
          </a:solidFill>
          <a:latin typeface="+mn-lt"/>
          <a:ea typeface="+mn-ea"/>
          <a:cs typeface="+mn-cs"/>
        </a:defRPr>
      </a:lvl6pPr>
      <a:lvl7pPr marL="9875520" algn="l" defTabSz="3291840" rtl="0" eaLnBrk="1" latinLnBrk="0" hangingPunct="1">
        <a:defRPr sz="6480" kern="1200">
          <a:solidFill>
            <a:schemeClr val="tx1"/>
          </a:solidFill>
          <a:latin typeface="+mn-lt"/>
          <a:ea typeface="+mn-ea"/>
          <a:cs typeface="+mn-cs"/>
        </a:defRPr>
      </a:lvl7pPr>
      <a:lvl8pPr marL="11521440" algn="l" defTabSz="3291840" rtl="0" eaLnBrk="1" latinLnBrk="0" hangingPunct="1">
        <a:defRPr sz="6480" kern="1200">
          <a:solidFill>
            <a:schemeClr val="tx1"/>
          </a:solidFill>
          <a:latin typeface="+mn-lt"/>
          <a:ea typeface="+mn-ea"/>
          <a:cs typeface="+mn-cs"/>
        </a:defRPr>
      </a:lvl8pPr>
      <a:lvl9pPr marL="13167360" algn="l" defTabSz="3291840" rtl="0" eaLnBrk="1" latinLnBrk="0" hangingPunct="1">
        <a:defRPr sz="648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10368" userDrawn="1">
          <p15:clr>
            <a:srgbClr val="F26B43"/>
          </p15:clr>
        </p15:guide>
        <p15:guide id="3" orient="horz" pos="1200" userDrawn="1">
          <p15:clr>
            <a:srgbClr val="F26B43"/>
          </p15:clr>
        </p15:guide>
        <p15:guide id="4" orient="horz" pos="20592" userDrawn="1">
          <p15:clr>
            <a:srgbClr val="F26B43"/>
          </p15:clr>
        </p15:guide>
        <p15:guide id="5" pos="576" userDrawn="1">
          <p15:clr>
            <a:srgbClr val="F26B43"/>
          </p15:clr>
        </p15:guide>
        <p15:guide id="6" pos="20160" userDrawn="1">
          <p15:clr>
            <a:srgbClr val="F26B43"/>
          </p15:clr>
        </p15:guide>
        <p15:guide id="7" pos="10368" userDrawn="1">
          <p15:clr>
            <a:srgbClr val="F26B43"/>
          </p15:clr>
        </p15:guide>
        <p15:guide id="8" pos="6624" userDrawn="1">
          <p15:clr>
            <a:srgbClr val="F26B43"/>
          </p15:clr>
        </p15:guide>
        <p15:guide id="9" pos="7368" userDrawn="1">
          <p15:clr>
            <a:srgbClr val="F26B43"/>
          </p15:clr>
        </p15:guide>
        <p15:guide id="10" pos="14232" userDrawn="1">
          <p15:clr>
            <a:srgbClr val="F26B43"/>
          </p15:clr>
        </p15:guide>
        <p15:guide id="11" pos="13416" userDrawn="1">
          <p15:clr>
            <a:srgbClr val="F26B43"/>
          </p15:clr>
        </p15:guide>
        <p15:guide id="12" orient="horz" pos="2592" userDrawn="1">
          <p15:clr>
            <a:srgbClr val="F26B43"/>
          </p15:clr>
        </p15:guide>
        <p15:guide id="13" orient="horz" pos="2880" userDrawn="1">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hyperlink" Target="http://www.restek.com/Patents-Trademarks" TargetMode="External"/><Relationship Id="rId1" Type="http://schemas.openxmlformats.org/officeDocument/2006/relationships/slideLayout" Target="../slideLayouts/slideLayout2.xml"/><Relationship Id="rId5" Type="http://schemas.openxmlformats.org/officeDocument/2006/relationships/image" Target="../media/image4.png"/><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extBox 10">
            <a:extLst>
              <a:ext uri="{FF2B5EF4-FFF2-40B4-BE49-F238E27FC236}">
                <a16:creationId xmlns:a16="http://schemas.microsoft.com/office/drawing/2014/main" id="{48CC2CD5-9F99-48C6-8AD1-02A35AFA5363}"/>
              </a:ext>
            </a:extLst>
          </p:cNvPr>
          <p:cNvSpPr txBox="1"/>
          <p:nvPr/>
        </p:nvSpPr>
        <p:spPr>
          <a:xfrm>
            <a:off x="388406" y="1918527"/>
            <a:ext cx="32241238" cy="769441"/>
          </a:xfrm>
          <a:prstGeom prst="rect">
            <a:avLst/>
          </a:prstGeom>
          <a:noFill/>
        </p:spPr>
        <p:txBody>
          <a:bodyPr wrap="square" rtlCol="0">
            <a:spAutoFit/>
          </a:bodyPr>
          <a:lstStyle/>
          <a:p>
            <a:pPr algn="ctr" defTabSz="3160166"/>
            <a:r>
              <a:rPr lang="en-US" sz="4400" b="1" dirty="0">
                <a:solidFill>
                  <a:prstClr val="black"/>
                </a:solidFill>
                <a:latin typeface="Calibri" panose="020F0502020204030204"/>
              </a:rPr>
              <a:t>Integration of Ultrashort-Chain Compounds into the Biomonitoring of PFAS in Human Plasma and Serum</a:t>
            </a:r>
          </a:p>
        </p:txBody>
      </p:sp>
      <p:sp>
        <p:nvSpPr>
          <p:cNvPr id="12" name="TextBox 11">
            <a:extLst>
              <a:ext uri="{FF2B5EF4-FFF2-40B4-BE49-F238E27FC236}">
                <a16:creationId xmlns:a16="http://schemas.microsoft.com/office/drawing/2014/main" id="{D4CFDAC2-A1A7-46ED-B70B-B5FF42709F8A}"/>
              </a:ext>
            </a:extLst>
          </p:cNvPr>
          <p:cNvSpPr txBox="1"/>
          <p:nvPr/>
        </p:nvSpPr>
        <p:spPr>
          <a:xfrm>
            <a:off x="818147" y="2623432"/>
            <a:ext cx="31282106" cy="584775"/>
          </a:xfrm>
          <a:prstGeom prst="rect">
            <a:avLst/>
          </a:prstGeom>
          <a:noFill/>
        </p:spPr>
        <p:txBody>
          <a:bodyPr wrap="square" rtlCol="0">
            <a:spAutoFit/>
          </a:bodyPr>
          <a:lstStyle/>
          <a:p>
            <a:pPr algn="ctr" defTabSz="3160166"/>
            <a:r>
              <a:rPr lang="en-US" sz="3200" dirty="0">
                <a:solidFill>
                  <a:prstClr val="black"/>
                </a:solidFill>
                <a:latin typeface="Calibri" panose="020F0502020204030204"/>
              </a:rPr>
              <a:t>Shun-Hsin Liang, Justin Steimling; Restek Corporation</a:t>
            </a:r>
          </a:p>
        </p:txBody>
      </p:sp>
      <p:sp>
        <p:nvSpPr>
          <p:cNvPr id="35" name="TextBox 34">
            <a:extLst>
              <a:ext uri="{FF2B5EF4-FFF2-40B4-BE49-F238E27FC236}">
                <a16:creationId xmlns:a16="http://schemas.microsoft.com/office/drawing/2014/main" id="{122AC87C-39F6-47ED-98AE-C792A4514ACF}"/>
              </a:ext>
            </a:extLst>
          </p:cNvPr>
          <p:cNvSpPr txBox="1"/>
          <p:nvPr/>
        </p:nvSpPr>
        <p:spPr>
          <a:xfrm>
            <a:off x="436532" y="32476084"/>
            <a:ext cx="32045338" cy="261071"/>
          </a:xfrm>
          <a:prstGeom prst="rect">
            <a:avLst/>
          </a:prstGeom>
          <a:noFill/>
        </p:spPr>
        <p:txBody>
          <a:bodyPr wrap="square" lIns="75667" tIns="37833" rIns="75667" bIns="37833" rtlCol="0">
            <a:spAutoFit/>
          </a:bodyPr>
          <a:lstStyle/>
          <a:p>
            <a:pPr algn="ctr" defTabSz="3160166"/>
            <a:r>
              <a:rPr lang="en-US" sz="1200" dirty="0">
                <a:solidFill>
                  <a:prstClr val="black"/>
                </a:solidFill>
                <a:latin typeface="Calibri" panose="020F0502020204030204"/>
              </a:rPr>
              <a:t>PATENTS &amp; TRADEMARKS Restek patents and trademarks are the property of Restek Corporation. (See </a:t>
            </a:r>
            <a:r>
              <a:rPr lang="en-US" sz="1200" u="sng" dirty="0">
                <a:solidFill>
                  <a:prstClr val="black"/>
                </a:solidFill>
                <a:latin typeface="Calibri" panose="020F0502020204030204"/>
                <a:hlinkClick r:id="rId2"/>
              </a:rPr>
              <a:t>www.restek.com/Patents-Trademarks</a:t>
            </a:r>
            <a:r>
              <a:rPr lang="en-US" sz="1200" dirty="0">
                <a:solidFill>
                  <a:prstClr val="black"/>
                </a:solidFill>
                <a:latin typeface="Calibri" panose="020F0502020204030204"/>
              </a:rPr>
              <a:t> for full list.) Other trademarks in Restek literature or on its website are the property of their respective owners. Restek registered trademarks are registered in the U.S. and may also be registered in other countries.</a:t>
            </a:r>
          </a:p>
        </p:txBody>
      </p:sp>
      <p:sp>
        <p:nvSpPr>
          <p:cNvPr id="68" name="TextBox 67"/>
          <p:cNvSpPr txBox="1"/>
          <p:nvPr/>
        </p:nvSpPr>
        <p:spPr>
          <a:xfrm>
            <a:off x="685800" y="3293283"/>
            <a:ext cx="10058400" cy="584775"/>
          </a:xfrm>
          <a:prstGeom prst="rect">
            <a:avLst/>
          </a:prstGeom>
          <a:gradFill rotWithShape="1">
            <a:gsLst>
              <a:gs pos="0">
                <a:srgbClr val="4F81BD">
                  <a:shade val="51000"/>
                  <a:satMod val="130000"/>
                </a:srgbClr>
              </a:gs>
              <a:gs pos="80000">
                <a:srgbClr val="4F81BD">
                  <a:shade val="93000"/>
                  <a:satMod val="130000"/>
                </a:srgbClr>
              </a:gs>
              <a:gs pos="100000">
                <a:srgbClr val="4F81BD">
                  <a:shade val="94000"/>
                  <a:satMod val="135000"/>
                </a:srgbClr>
              </a:gs>
            </a:gsLst>
            <a:lin ang="16200000" scaled="0"/>
          </a:gradFill>
          <a:ln w="9525" cap="flat" cmpd="sng" algn="ctr">
            <a:solidFill>
              <a:srgbClr val="4F81BD">
                <a:shade val="95000"/>
                <a:satMod val="105000"/>
              </a:srgbClr>
            </a:solidFill>
            <a:prstDash val="solid"/>
          </a:ln>
          <a:effectLst>
            <a:outerShdw blurRad="40000" dist="23000" dir="5400000" rotWithShape="0">
              <a:srgbClr val="000000">
                <a:alpha val="35000"/>
              </a:srgbClr>
            </a:outerShdw>
          </a:effectLst>
        </p:spPr>
        <p:txBody>
          <a:bodyPr wrap="square" rtlCol="0">
            <a:spAutoFit/>
          </a:bodyPr>
          <a:lstStyle/>
          <a:p>
            <a:pPr marL="0" marR="0" lvl="0" indent="0" defTabSz="3762024" eaLnBrk="1" fontAlgn="auto" latinLnBrk="0" hangingPunct="1">
              <a:lnSpc>
                <a:spcPct val="100000"/>
              </a:lnSpc>
              <a:spcBef>
                <a:spcPts val="0"/>
              </a:spcBef>
              <a:spcAft>
                <a:spcPts val="0"/>
              </a:spcAft>
              <a:buClrTx/>
              <a:buSzTx/>
              <a:buFontTx/>
              <a:buNone/>
              <a:tabLst/>
              <a:defRPr/>
            </a:pPr>
            <a:r>
              <a:rPr kumimoji="0" lang="en-US" sz="3200" b="0" i="0" u="none" strike="noStrike" kern="0" cap="none" spc="0" normalizeH="0" baseline="0" noProof="0" dirty="0">
                <a:ln>
                  <a:noFill/>
                </a:ln>
                <a:solidFill>
                  <a:prstClr val="white"/>
                </a:solidFill>
                <a:effectLst/>
                <a:uLnTx/>
                <a:uFillTx/>
                <a:latin typeface="Calibri"/>
                <a:ea typeface="+mn-ea"/>
                <a:cs typeface="+mn-cs"/>
              </a:rPr>
              <a:t> Introduction</a:t>
            </a:r>
          </a:p>
        </p:txBody>
      </p:sp>
      <p:sp>
        <p:nvSpPr>
          <p:cNvPr id="69" name="Rectangle 2"/>
          <p:cNvSpPr>
            <a:spLocks noChangeArrowheads="1"/>
          </p:cNvSpPr>
          <p:nvPr/>
        </p:nvSpPr>
        <p:spPr bwMode="auto">
          <a:xfrm>
            <a:off x="685800" y="4126833"/>
            <a:ext cx="10058400" cy="6702616"/>
          </a:xfrm>
          <a:prstGeom prst="rect">
            <a:avLst/>
          </a:prstGeom>
          <a:noFill/>
          <a:ln w="9525">
            <a:noFill/>
            <a:miter lim="800000"/>
            <a:headEnd/>
            <a:tailEnd/>
          </a:ln>
          <a:effectLst/>
        </p:spPr>
        <p:txBody>
          <a:bodyPr vert="horz" wrap="square" lIns="54114" tIns="27057" rIns="54114" bIns="27057" numCol="1" anchor="t" anchorCtr="0" compatLnSpc="1">
            <a:prstTxWarp prst="textNoShape">
              <a:avLst/>
            </a:prstTxWarp>
            <a:spAutoFit/>
          </a:bodyPr>
          <a:lstStyle/>
          <a:p>
            <a:pPr algn="just"/>
            <a:r>
              <a:rPr lang="en-US" sz="2400" kern="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Ultrashort-chain (USC) per- and polyfluoroalkyl substances (PFAS) are small and very polar compounds with carbon chain lengths shorter than C4 (</a:t>
            </a:r>
            <a:r>
              <a:rPr lang="en-US" sz="2400" b="1" kern="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Figure 1</a:t>
            </a:r>
            <a:r>
              <a:rPr lang="en-US" sz="2400" kern="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Their ubiquitous and high levels of occurrence in environmental aquatic systems have raised significant concern in conjunction with long-chain PFAS contamination. M</a:t>
            </a:r>
            <a:r>
              <a:rPr lang="en-US" sz="2400" kern="0" dirty="0">
                <a:solidFill>
                  <a:srgbClr val="000000"/>
                </a:solidFill>
                <a:effectLst/>
                <a:latin typeface="Calibri" panose="020F0502020204030204" pitchFamily="34" charset="0"/>
                <a:ea typeface="Times New Roman" panose="02020603050405020304" pitchFamily="18" charset="0"/>
              </a:rPr>
              <a:t>easuring USC PFAS in blood can not only monitor human exposure but also serves as a valuable tool for studying the potential risks associated with USC PFAS exposure. </a:t>
            </a:r>
            <a:r>
              <a:rPr lang="en-US" sz="2400" kern="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The high polarity of USC PFAS poses a challenge to current analytical practices based on the reverse-phased liquid chromatography, primarily due to insufficient chromatographic retention. In this study, a simple and reliable workflow was developed for the simultaneous analysis of C1 to C10 perfluoroalkyl carboxylic and sulfonic acids, along with four alternative PFAS, in human plasma and serum. The samples underwent a single-step protein precipitation procedure and were analyzed with a user-friendly LC-MS/MS method, implementing a polar-embedded LC column. Method accuracy and precision were evaluated with fortified fetal bovine serum. The method’s validity was confirmed by accurately measuring targeted PFAS with known concentrations in NIST standard reference human plasma (1950) and serum (1957). </a:t>
            </a:r>
            <a:r>
              <a:rPr lang="en-US" sz="2400" dirty="0">
                <a:solidFill>
                  <a:srgbClr val="000000"/>
                </a:solidFill>
                <a:latin typeface="Calibri" panose="020F0502020204030204" pitchFamily="34" charset="0"/>
                <a:ea typeface="Calibri" panose="020F0502020204030204" pitchFamily="34" charset="0"/>
                <a:cs typeface="Calibri" panose="020F0502020204030204" pitchFamily="34" charset="0"/>
              </a:rPr>
              <a:t>   </a:t>
            </a:r>
            <a:r>
              <a:rPr lang="en-US" sz="2400" dirty="0">
                <a:solidFill>
                  <a:srgbClr val="000000"/>
                </a:solidFill>
                <a:latin typeface="Calibri" panose="020F0502020204030204" pitchFamily="34" charset="0"/>
                <a:cs typeface="Calibri" panose="020F0502020204030204" pitchFamily="34" charset="0"/>
              </a:rPr>
              <a:t> </a:t>
            </a:r>
          </a:p>
        </p:txBody>
      </p:sp>
      <p:sp>
        <p:nvSpPr>
          <p:cNvPr id="70" name="TextBox 69"/>
          <p:cNvSpPr txBox="1"/>
          <p:nvPr/>
        </p:nvSpPr>
        <p:spPr>
          <a:xfrm>
            <a:off x="685800" y="10900618"/>
            <a:ext cx="10058400" cy="477054"/>
          </a:xfrm>
          <a:prstGeom prst="rect">
            <a:avLst/>
          </a:prstGeom>
          <a:noFill/>
        </p:spPr>
        <p:txBody>
          <a:bodyPr wrap="square" rtlCol="0">
            <a:spAutoFit/>
          </a:bodyPr>
          <a:lstStyle/>
          <a:p>
            <a:r>
              <a:rPr lang="en-US" sz="2400" b="1" dirty="0">
                <a:solidFill>
                  <a:srgbClr val="000000"/>
                </a:solidFill>
                <a:latin typeface="Calibri" panose="020F0502020204030204" pitchFamily="34" charset="0"/>
                <a:cs typeface="Calibri" panose="020F0502020204030204" pitchFamily="34" charset="0"/>
              </a:rPr>
              <a:t>Figure 1:  Structures of C1 to C3 PFAS </a:t>
            </a:r>
            <a:endParaRPr lang="en-US" sz="2400" b="1" baseline="-25000" dirty="0">
              <a:solidFill>
                <a:srgbClr val="000000"/>
              </a:solidFill>
              <a:latin typeface="Calibri" panose="020F0502020204030204" pitchFamily="34" charset="0"/>
              <a:cs typeface="Calibri" panose="020F0502020204030204" pitchFamily="34" charset="0"/>
            </a:endParaRPr>
          </a:p>
        </p:txBody>
      </p:sp>
      <p:sp>
        <p:nvSpPr>
          <p:cNvPr id="74" name="TextBox 73"/>
          <p:cNvSpPr txBox="1"/>
          <p:nvPr/>
        </p:nvSpPr>
        <p:spPr>
          <a:xfrm>
            <a:off x="685800" y="18316840"/>
            <a:ext cx="10058400" cy="584775"/>
          </a:xfrm>
          <a:prstGeom prst="rect">
            <a:avLst/>
          </a:prstGeom>
          <a:gradFill rotWithShape="1">
            <a:gsLst>
              <a:gs pos="0">
                <a:srgbClr val="4F81BD">
                  <a:shade val="51000"/>
                  <a:satMod val="130000"/>
                </a:srgbClr>
              </a:gs>
              <a:gs pos="80000">
                <a:srgbClr val="4F81BD">
                  <a:shade val="93000"/>
                  <a:satMod val="130000"/>
                </a:srgbClr>
              </a:gs>
              <a:gs pos="100000">
                <a:srgbClr val="4F81BD">
                  <a:shade val="94000"/>
                  <a:satMod val="135000"/>
                </a:srgbClr>
              </a:gs>
            </a:gsLst>
            <a:lin ang="16200000" scaled="0"/>
          </a:gradFill>
          <a:ln w="9525" cap="flat" cmpd="sng" algn="ctr">
            <a:solidFill>
              <a:srgbClr val="4F81BD">
                <a:shade val="95000"/>
                <a:satMod val="105000"/>
              </a:srgbClr>
            </a:solidFill>
            <a:prstDash val="solid"/>
          </a:ln>
          <a:effectLst>
            <a:outerShdw blurRad="40000" dist="23000" dir="5400000" rotWithShape="0">
              <a:srgbClr val="000000">
                <a:alpha val="35000"/>
              </a:srgbClr>
            </a:outerShdw>
          </a:effectLst>
        </p:spPr>
        <p:txBody>
          <a:bodyPr wrap="square" rtlCol="0">
            <a:spAutoFit/>
          </a:bodyPr>
          <a:lstStyle/>
          <a:p>
            <a:pPr marL="0" marR="0" lvl="0" indent="0" defTabSz="3762024" eaLnBrk="1" fontAlgn="auto" latinLnBrk="0" hangingPunct="1">
              <a:lnSpc>
                <a:spcPct val="100000"/>
              </a:lnSpc>
              <a:spcBef>
                <a:spcPts val="0"/>
              </a:spcBef>
              <a:spcAft>
                <a:spcPts val="0"/>
              </a:spcAft>
              <a:buClrTx/>
              <a:buSzTx/>
              <a:buFontTx/>
              <a:buNone/>
              <a:tabLst/>
              <a:defRPr/>
            </a:pPr>
            <a:r>
              <a:rPr kumimoji="0" lang="en-US" sz="3200" b="0" i="0" u="none" strike="noStrike" kern="0" cap="none" spc="0" normalizeH="0" baseline="0" noProof="0" dirty="0">
                <a:ln>
                  <a:noFill/>
                </a:ln>
                <a:solidFill>
                  <a:prstClr val="white"/>
                </a:solidFill>
                <a:effectLst/>
                <a:uLnTx/>
                <a:uFillTx/>
                <a:latin typeface="Calibri"/>
                <a:ea typeface="+mn-ea"/>
                <a:cs typeface="+mn-cs"/>
              </a:rPr>
              <a:t> Methods</a:t>
            </a:r>
          </a:p>
        </p:txBody>
      </p:sp>
      <p:sp>
        <p:nvSpPr>
          <p:cNvPr id="75" name="TextBox 74"/>
          <p:cNvSpPr txBox="1"/>
          <p:nvPr/>
        </p:nvSpPr>
        <p:spPr>
          <a:xfrm>
            <a:off x="685800" y="19082103"/>
            <a:ext cx="10058400" cy="477054"/>
          </a:xfrm>
          <a:prstGeom prst="rect">
            <a:avLst/>
          </a:prstGeom>
          <a:noFill/>
        </p:spPr>
        <p:txBody>
          <a:bodyPr wrap="square" rtlCol="0">
            <a:spAutoFit/>
          </a:bodyPr>
          <a:lstStyle/>
          <a:p>
            <a:r>
              <a:rPr lang="en-US" sz="2400" b="1" dirty="0">
                <a:solidFill>
                  <a:srgbClr val="000000"/>
                </a:solidFill>
                <a:latin typeface="Calibri" panose="020F0502020204030204" pitchFamily="34" charset="0"/>
                <a:cs typeface="Calibri" panose="020F0502020204030204" pitchFamily="34" charset="0"/>
              </a:rPr>
              <a:t>Table 1:  Analytical Conditions (Waters Xevo TQ-S with Acquity UPLC) </a:t>
            </a:r>
            <a:endParaRPr lang="en-US" sz="2400" b="1" baseline="-25000" dirty="0">
              <a:solidFill>
                <a:srgbClr val="000000"/>
              </a:solidFill>
              <a:latin typeface="Calibri" panose="020F0502020204030204" pitchFamily="34" charset="0"/>
              <a:cs typeface="Calibri" panose="020F0502020204030204" pitchFamily="34" charset="0"/>
            </a:endParaRPr>
          </a:p>
        </p:txBody>
      </p:sp>
      <p:graphicFrame>
        <p:nvGraphicFramePr>
          <p:cNvPr id="76" name="Table 75"/>
          <p:cNvGraphicFramePr>
            <a:graphicFrameLocks noGrp="1"/>
          </p:cNvGraphicFramePr>
          <p:nvPr>
            <p:extLst>
              <p:ext uri="{D42A27DB-BD31-4B8C-83A1-F6EECF244321}">
                <p14:modId xmlns:p14="http://schemas.microsoft.com/office/powerpoint/2010/main" val="459286480"/>
              </p:ext>
            </p:extLst>
          </p:nvPr>
        </p:nvGraphicFramePr>
        <p:xfrm>
          <a:off x="685800" y="19611475"/>
          <a:ext cx="10058400" cy="7131000"/>
        </p:xfrm>
        <a:graphic>
          <a:graphicData uri="http://schemas.openxmlformats.org/drawingml/2006/table">
            <a:tbl>
              <a:tblPr bandRow="1"/>
              <a:tblGrid>
                <a:gridCol w="2851484">
                  <a:extLst>
                    <a:ext uri="{9D8B030D-6E8A-4147-A177-3AD203B41FA5}">
                      <a16:colId xmlns:a16="http://schemas.microsoft.com/office/drawing/2014/main" val="20000"/>
                    </a:ext>
                  </a:extLst>
                </a:gridCol>
                <a:gridCol w="3900853">
                  <a:extLst>
                    <a:ext uri="{9D8B030D-6E8A-4147-A177-3AD203B41FA5}">
                      <a16:colId xmlns:a16="http://schemas.microsoft.com/office/drawing/2014/main" val="20001"/>
                    </a:ext>
                  </a:extLst>
                </a:gridCol>
                <a:gridCol w="3306063">
                  <a:extLst>
                    <a:ext uri="{9D8B030D-6E8A-4147-A177-3AD203B41FA5}">
                      <a16:colId xmlns:a16="http://schemas.microsoft.com/office/drawing/2014/main" val="20002"/>
                    </a:ext>
                  </a:extLst>
                </a:gridCol>
              </a:tblGrid>
              <a:tr h="563744">
                <a:tc>
                  <a:txBody>
                    <a:bodyPr/>
                    <a:lstStyle>
                      <a:lvl1pPr marL="0" algn="l" defTabSz="3291840" rtl="0" eaLnBrk="1" latinLnBrk="0" hangingPunct="1">
                        <a:defRPr sz="6480" kern="1200">
                          <a:solidFill>
                            <a:schemeClr val="dk1"/>
                          </a:solidFill>
                          <a:latin typeface="Calibri"/>
                        </a:defRPr>
                      </a:lvl1pPr>
                      <a:lvl2pPr marL="1645920" algn="l" defTabSz="3291840" rtl="0" eaLnBrk="1" latinLnBrk="0" hangingPunct="1">
                        <a:defRPr sz="6480" kern="1200">
                          <a:solidFill>
                            <a:schemeClr val="dk1"/>
                          </a:solidFill>
                          <a:latin typeface="Calibri"/>
                        </a:defRPr>
                      </a:lvl2pPr>
                      <a:lvl3pPr marL="3291840" algn="l" defTabSz="3291840" rtl="0" eaLnBrk="1" latinLnBrk="0" hangingPunct="1">
                        <a:defRPr sz="6480" kern="1200">
                          <a:solidFill>
                            <a:schemeClr val="dk1"/>
                          </a:solidFill>
                          <a:latin typeface="Calibri"/>
                        </a:defRPr>
                      </a:lvl3pPr>
                      <a:lvl4pPr marL="4937760" algn="l" defTabSz="3291840" rtl="0" eaLnBrk="1" latinLnBrk="0" hangingPunct="1">
                        <a:defRPr sz="6480" kern="1200">
                          <a:solidFill>
                            <a:schemeClr val="dk1"/>
                          </a:solidFill>
                          <a:latin typeface="Calibri"/>
                        </a:defRPr>
                      </a:lvl4pPr>
                      <a:lvl5pPr marL="6583680" algn="l" defTabSz="3291840" rtl="0" eaLnBrk="1" latinLnBrk="0" hangingPunct="1">
                        <a:defRPr sz="6480" kern="1200">
                          <a:solidFill>
                            <a:schemeClr val="dk1"/>
                          </a:solidFill>
                          <a:latin typeface="Calibri"/>
                        </a:defRPr>
                      </a:lvl5pPr>
                      <a:lvl6pPr marL="8229600" algn="l" defTabSz="3291840" rtl="0" eaLnBrk="1" latinLnBrk="0" hangingPunct="1">
                        <a:defRPr sz="6480" kern="1200">
                          <a:solidFill>
                            <a:schemeClr val="dk1"/>
                          </a:solidFill>
                          <a:latin typeface="Calibri"/>
                        </a:defRPr>
                      </a:lvl6pPr>
                      <a:lvl7pPr marL="9875520" algn="l" defTabSz="3291840" rtl="0" eaLnBrk="1" latinLnBrk="0" hangingPunct="1">
                        <a:defRPr sz="6480" kern="1200">
                          <a:solidFill>
                            <a:schemeClr val="dk1"/>
                          </a:solidFill>
                          <a:latin typeface="Calibri"/>
                        </a:defRPr>
                      </a:lvl7pPr>
                      <a:lvl8pPr marL="11521440" algn="l" defTabSz="3291840" rtl="0" eaLnBrk="1" latinLnBrk="0" hangingPunct="1">
                        <a:defRPr sz="6480" kern="1200">
                          <a:solidFill>
                            <a:schemeClr val="dk1"/>
                          </a:solidFill>
                          <a:latin typeface="Calibri"/>
                        </a:defRPr>
                      </a:lvl8pPr>
                      <a:lvl9pPr marL="13167360" algn="l" defTabSz="3291840" rtl="0" eaLnBrk="1" latinLnBrk="0" hangingPunct="1">
                        <a:defRPr sz="6480" kern="1200">
                          <a:solidFill>
                            <a:schemeClr val="dk1"/>
                          </a:solidFill>
                          <a:latin typeface="Calibri"/>
                        </a:defRPr>
                      </a:lvl9pPr>
                    </a:lstStyle>
                    <a:p>
                      <a:pPr algn="l"/>
                      <a:r>
                        <a:rPr lang="en-US" sz="2400" b="1" dirty="0">
                          <a:solidFill>
                            <a:schemeClr val="bg1"/>
                          </a:solidFill>
                          <a:latin typeface="Calibri" panose="020F0502020204030204" pitchFamily="34" charset="0"/>
                          <a:cs typeface="Calibri" panose="020F0502020204030204" pitchFamily="34" charset="0"/>
                        </a:rPr>
                        <a:t>Analytical Column</a:t>
                      </a:r>
                    </a:p>
                  </a:txBody>
                  <a:tcPr marL="91411" marR="91411" marT="45716" marB="45716"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0070C0"/>
                    </a:solidFill>
                  </a:tcPr>
                </a:tc>
                <a:tc gridSpan="2">
                  <a:txBody>
                    <a:bodyPr/>
                    <a:lstStyle>
                      <a:lvl1pPr marL="0" algn="l" defTabSz="3291840" rtl="0" eaLnBrk="1" latinLnBrk="0" hangingPunct="1">
                        <a:defRPr sz="6480" kern="1200">
                          <a:solidFill>
                            <a:schemeClr val="dk1"/>
                          </a:solidFill>
                          <a:latin typeface="Calibri"/>
                        </a:defRPr>
                      </a:lvl1pPr>
                      <a:lvl2pPr marL="1645920" algn="l" defTabSz="3291840" rtl="0" eaLnBrk="1" latinLnBrk="0" hangingPunct="1">
                        <a:defRPr sz="6480" kern="1200">
                          <a:solidFill>
                            <a:schemeClr val="dk1"/>
                          </a:solidFill>
                          <a:latin typeface="Calibri"/>
                        </a:defRPr>
                      </a:lvl2pPr>
                      <a:lvl3pPr marL="3291840" algn="l" defTabSz="3291840" rtl="0" eaLnBrk="1" latinLnBrk="0" hangingPunct="1">
                        <a:defRPr sz="6480" kern="1200">
                          <a:solidFill>
                            <a:schemeClr val="dk1"/>
                          </a:solidFill>
                          <a:latin typeface="Calibri"/>
                        </a:defRPr>
                      </a:lvl3pPr>
                      <a:lvl4pPr marL="4937760" algn="l" defTabSz="3291840" rtl="0" eaLnBrk="1" latinLnBrk="0" hangingPunct="1">
                        <a:defRPr sz="6480" kern="1200">
                          <a:solidFill>
                            <a:schemeClr val="dk1"/>
                          </a:solidFill>
                          <a:latin typeface="Calibri"/>
                        </a:defRPr>
                      </a:lvl4pPr>
                      <a:lvl5pPr marL="6583680" algn="l" defTabSz="3291840" rtl="0" eaLnBrk="1" latinLnBrk="0" hangingPunct="1">
                        <a:defRPr sz="6480" kern="1200">
                          <a:solidFill>
                            <a:schemeClr val="dk1"/>
                          </a:solidFill>
                          <a:latin typeface="Calibri"/>
                        </a:defRPr>
                      </a:lvl5pPr>
                      <a:lvl6pPr marL="8229600" algn="l" defTabSz="3291840" rtl="0" eaLnBrk="1" latinLnBrk="0" hangingPunct="1">
                        <a:defRPr sz="6480" kern="1200">
                          <a:solidFill>
                            <a:schemeClr val="dk1"/>
                          </a:solidFill>
                          <a:latin typeface="Calibri"/>
                        </a:defRPr>
                      </a:lvl6pPr>
                      <a:lvl7pPr marL="9875520" algn="l" defTabSz="3291840" rtl="0" eaLnBrk="1" latinLnBrk="0" hangingPunct="1">
                        <a:defRPr sz="6480" kern="1200">
                          <a:solidFill>
                            <a:schemeClr val="dk1"/>
                          </a:solidFill>
                          <a:latin typeface="Calibri"/>
                        </a:defRPr>
                      </a:lvl7pPr>
                      <a:lvl8pPr marL="11521440" algn="l" defTabSz="3291840" rtl="0" eaLnBrk="1" latinLnBrk="0" hangingPunct="1">
                        <a:defRPr sz="6480" kern="1200">
                          <a:solidFill>
                            <a:schemeClr val="dk1"/>
                          </a:solidFill>
                          <a:latin typeface="Calibri"/>
                        </a:defRPr>
                      </a:lvl8pPr>
                      <a:lvl9pPr marL="13167360" algn="l" defTabSz="3291840" rtl="0" eaLnBrk="1" latinLnBrk="0" hangingPunct="1">
                        <a:defRPr sz="6480" kern="1200">
                          <a:solidFill>
                            <a:schemeClr val="dk1"/>
                          </a:solidFill>
                          <a:latin typeface="Calibri"/>
                        </a:defRPr>
                      </a:lvl9pPr>
                    </a:lstStyle>
                    <a:p>
                      <a:pPr marL="0" marR="0" lvl="0" indent="0" algn="l" defTabSz="3762024" rtl="0" eaLnBrk="1" fontAlgn="auto" latinLnBrk="0" hangingPunct="1">
                        <a:lnSpc>
                          <a:spcPct val="100000"/>
                        </a:lnSpc>
                        <a:spcBef>
                          <a:spcPts val="0"/>
                        </a:spcBef>
                        <a:spcAft>
                          <a:spcPts val="0"/>
                        </a:spcAft>
                        <a:buClrTx/>
                        <a:buSzTx/>
                        <a:buFontTx/>
                        <a:buNone/>
                        <a:tabLst/>
                        <a:defRPr/>
                      </a:pPr>
                      <a:r>
                        <a:rPr lang="en-US" sz="2400" dirty="0">
                          <a:solidFill>
                            <a:srgbClr val="000000"/>
                          </a:solidFill>
                          <a:latin typeface="Calibri" panose="020F0502020204030204" pitchFamily="34" charset="0"/>
                          <a:cs typeface="Calibri" panose="020F0502020204030204" pitchFamily="34" charset="0"/>
                        </a:rPr>
                        <a:t>Ultra IBD</a:t>
                      </a:r>
                      <a:r>
                        <a:rPr lang="en-US" sz="2400" baseline="0" dirty="0">
                          <a:solidFill>
                            <a:srgbClr val="000000"/>
                          </a:solidFill>
                          <a:latin typeface="Calibri" panose="020F0502020204030204" pitchFamily="34" charset="0"/>
                          <a:cs typeface="Calibri" panose="020F0502020204030204" pitchFamily="34" charset="0"/>
                        </a:rPr>
                        <a:t> 100 mm x 2.1 mm, 3 µm </a:t>
                      </a:r>
                    </a:p>
                    <a:p>
                      <a:pPr marL="0" marR="0" indent="0" algn="l" defTabSz="3762024" rtl="0" eaLnBrk="1" fontAlgn="auto" latinLnBrk="0" hangingPunct="1">
                        <a:lnSpc>
                          <a:spcPct val="100000"/>
                        </a:lnSpc>
                        <a:spcBef>
                          <a:spcPts val="0"/>
                        </a:spcBef>
                        <a:spcAft>
                          <a:spcPts val="0"/>
                        </a:spcAft>
                        <a:buClrTx/>
                        <a:buSzTx/>
                        <a:buFontTx/>
                        <a:buNone/>
                        <a:tabLst/>
                        <a:defRPr/>
                      </a:pPr>
                      <a:r>
                        <a:rPr lang="en-US" sz="2400" baseline="0" dirty="0">
                          <a:solidFill>
                            <a:srgbClr val="000000"/>
                          </a:solidFill>
                          <a:latin typeface="Calibri" panose="020F0502020204030204" pitchFamily="34" charset="0"/>
                          <a:cs typeface="Calibri" panose="020F0502020204030204" pitchFamily="34" charset="0"/>
                        </a:rPr>
                        <a:t>(Restek Cat.# 9175312)</a:t>
                      </a:r>
                    </a:p>
                  </a:txBody>
                  <a:tcPr marL="91411" marR="91411" marT="45716" marB="45716"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F81BD">
                        <a:lumMod val="20000"/>
                        <a:lumOff val="80000"/>
                      </a:srgbClr>
                    </a:solidFill>
                  </a:tcPr>
                </a:tc>
                <a:tc hMerge="1">
                  <a:txBody>
                    <a:bodyPr/>
                    <a:lstStyle/>
                    <a:p>
                      <a:endParaRPr lang="en-US"/>
                    </a:p>
                  </a:txBody>
                  <a:tcPr/>
                </a:tc>
                <a:extLst>
                  <a:ext uri="{0D108BD9-81ED-4DB2-BD59-A6C34878D82A}">
                    <a16:rowId xmlns:a16="http://schemas.microsoft.com/office/drawing/2014/main" val="10000"/>
                  </a:ext>
                </a:extLst>
              </a:tr>
              <a:tr h="578696">
                <a:tc>
                  <a:txBody>
                    <a:bodyPr/>
                    <a:lstStyle/>
                    <a:p>
                      <a:pPr algn="l"/>
                      <a:r>
                        <a:rPr lang="en-US" sz="2400" b="1" dirty="0">
                          <a:solidFill>
                            <a:schemeClr val="bg1"/>
                          </a:solidFill>
                          <a:latin typeface="Calibri" panose="020F0502020204030204" pitchFamily="34" charset="0"/>
                          <a:cs typeface="Calibri" panose="020F0502020204030204" pitchFamily="34" charset="0"/>
                        </a:rPr>
                        <a:t>Delay Column</a:t>
                      </a:r>
                    </a:p>
                  </a:txBody>
                  <a:tcPr marL="91411" marR="91411" marT="45716" marB="45716" anchor="ctr">
                    <a:lnL w="12700" cmpd="sng">
                      <a:solidFill>
                        <a:sysClr val="window" lastClr="FFFFFF"/>
                      </a:solidFill>
                    </a:lnL>
                    <a:lnR w="12700" cap="flat" cmpd="sng" algn="ctr">
                      <a:solidFill>
                        <a:sysClr val="window" lastClr="FFFFFF"/>
                      </a:solidFill>
                      <a:prstDash val="solid"/>
                      <a:round/>
                      <a:headEnd type="none" w="med" len="med"/>
                      <a:tailEnd type="none" w="med" len="med"/>
                    </a:lnR>
                    <a:lnT w="12700" cap="flat" cmpd="sng" algn="ctr">
                      <a:solidFill>
                        <a:sysClr val="window" lastClr="FFFFF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0070C0"/>
                    </a:solidFill>
                  </a:tcPr>
                </a:tc>
                <a:tc gridSpan="2">
                  <a:txBody>
                    <a:bodyPr/>
                    <a:lstStyle/>
                    <a:p>
                      <a:r>
                        <a:rPr lang="en-US" sz="2400" dirty="0">
                          <a:solidFill>
                            <a:srgbClr val="000000"/>
                          </a:solidFill>
                          <a:latin typeface="Calibri" panose="020F0502020204030204" pitchFamily="34" charset="0"/>
                          <a:cs typeface="Calibri" panose="020F0502020204030204" pitchFamily="34" charset="0"/>
                        </a:rPr>
                        <a:t>PFAS Delay Column (</a:t>
                      </a:r>
                      <a:r>
                        <a:rPr lang="en-US" sz="2400" baseline="0" dirty="0">
                          <a:solidFill>
                            <a:srgbClr val="000000"/>
                          </a:solidFill>
                          <a:latin typeface="Calibri" panose="020F0502020204030204" pitchFamily="34" charset="0"/>
                          <a:cs typeface="Calibri" panose="020F0502020204030204" pitchFamily="34" charset="0"/>
                        </a:rPr>
                        <a:t>Restek Cat.# 27854)</a:t>
                      </a:r>
                      <a:endParaRPr lang="en-US" sz="2400" dirty="0">
                        <a:solidFill>
                          <a:srgbClr val="000000"/>
                        </a:solidFill>
                        <a:latin typeface="Calibri" panose="020F0502020204030204" pitchFamily="34" charset="0"/>
                        <a:cs typeface="Calibri" panose="020F0502020204030204" pitchFamily="34" charset="0"/>
                      </a:endParaRPr>
                    </a:p>
                  </a:txBody>
                  <a:tcPr marL="91411" marR="91411" marT="45716" marB="45716" anchor="ctr">
                    <a:lnL w="12700" cap="flat" cmpd="sng" algn="ctr">
                      <a:solidFill>
                        <a:sysClr val="window" lastClr="FFFFFF"/>
                      </a:solidFill>
                      <a:prstDash val="solid"/>
                      <a:round/>
                      <a:headEnd type="none" w="med" len="med"/>
                      <a:tailEnd type="none" w="med" len="med"/>
                    </a:lnL>
                    <a:lnR w="12700" cmpd="sng">
                      <a:solidFill>
                        <a:sysClr val="window" lastClr="FFFFFF"/>
                      </a:solidFill>
                    </a:lnR>
                    <a:lnT w="12700" cap="flat" cmpd="sng" algn="ctr">
                      <a:solidFill>
                        <a:sysClr val="window" lastClr="FFFFF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4F81BD">
                        <a:lumMod val="20000"/>
                        <a:lumOff val="80000"/>
                      </a:srgbClr>
                    </a:solidFill>
                  </a:tcPr>
                </a:tc>
                <a:tc hMerge="1">
                  <a:txBody>
                    <a:bodyPr/>
                    <a:lstStyle/>
                    <a:p>
                      <a:endParaRPr lang="en-US"/>
                    </a:p>
                  </a:txBody>
                  <a:tcPr/>
                </a:tc>
                <a:extLst>
                  <a:ext uri="{0D108BD9-81ED-4DB2-BD59-A6C34878D82A}">
                    <a16:rowId xmlns:a16="http://schemas.microsoft.com/office/drawing/2014/main" val="3907205397"/>
                  </a:ext>
                </a:extLst>
              </a:tr>
              <a:tr h="578696">
                <a:tc>
                  <a:txBody>
                    <a:bodyPr/>
                    <a:lstStyle>
                      <a:lvl1pPr marL="0" algn="l" defTabSz="3291840" rtl="0" eaLnBrk="1" latinLnBrk="0" hangingPunct="1">
                        <a:defRPr sz="6480" kern="1200">
                          <a:solidFill>
                            <a:schemeClr val="dk1"/>
                          </a:solidFill>
                          <a:latin typeface="Calibri"/>
                        </a:defRPr>
                      </a:lvl1pPr>
                      <a:lvl2pPr marL="1645920" algn="l" defTabSz="3291840" rtl="0" eaLnBrk="1" latinLnBrk="0" hangingPunct="1">
                        <a:defRPr sz="6480" kern="1200">
                          <a:solidFill>
                            <a:schemeClr val="dk1"/>
                          </a:solidFill>
                          <a:latin typeface="Calibri"/>
                        </a:defRPr>
                      </a:lvl2pPr>
                      <a:lvl3pPr marL="3291840" algn="l" defTabSz="3291840" rtl="0" eaLnBrk="1" latinLnBrk="0" hangingPunct="1">
                        <a:defRPr sz="6480" kern="1200">
                          <a:solidFill>
                            <a:schemeClr val="dk1"/>
                          </a:solidFill>
                          <a:latin typeface="Calibri"/>
                        </a:defRPr>
                      </a:lvl3pPr>
                      <a:lvl4pPr marL="4937760" algn="l" defTabSz="3291840" rtl="0" eaLnBrk="1" latinLnBrk="0" hangingPunct="1">
                        <a:defRPr sz="6480" kern="1200">
                          <a:solidFill>
                            <a:schemeClr val="dk1"/>
                          </a:solidFill>
                          <a:latin typeface="Calibri"/>
                        </a:defRPr>
                      </a:lvl4pPr>
                      <a:lvl5pPr marL="6583680" algn="l" defTabSz="3291840" rtl="0" eaLnBrk="1" latinLnBrk="0" hangingPunct="1">
                        <a:defRPr sz="6480" kern="1200">
                          <a:solidFill>
                            <a:schemeClr val="dk1"/>
                          </a:solidFill>
                          <a:latin typeface="Calibri"/>
                        </a:defRPr>
                      </a:lvl5pPr>
                      <a:lvl6pPr marL="8229600" algn="l" defTabSz="3291840" rtl="0" eaLnBrk="1" latinLnBrk="0" hangingPunct="1">
                        <a:defRPr sz="6480" kern="1200">
                          <a:solidFill>
                            <a:schemeClr val="dk1"/>
                          </a:solidFill>
                          <a:latin typeface="Calibri"/>
                        </a:defRPr>
                      </a:lvl6pPr>
                      <a:lvl7pPr marL="9875520" algn="l" defTabSz="3291840" rtl="0" eaLnBrk="1" latinLnBrk="0" hangingPunct="1">
                        <a:defRPr sz="6480" kern="1200">
                          <a:solidFill>
                            <a:schemeClr val="dk1"/>
                          </a:solidFill>
                          <a:latin typeface="Calibri"/>
                        </a:defRPr>
                      </a:lvl7pPr>
                      <a:lvl8pPr marL="11521440" algn="l" defTabSz="3291840" rtl="0" eaLnBrk="1" latinLnBrk="0" hangingPunct="1">
                        <a:defRPr sz="6480" kern="1200">
                          <a:solidFill>
                            <a:schemeClr val="dk1"/>
                          </a:solidFill>
                          <a:latin typeface="Calibri"/>
                        </a:defRPr>
                      </a:lvl8pPr>
                      <a:lvl9pPr marL="13167360" algn="l" defTabSz="3291840" rtl="0" eaLnBrk="1" latinLnBrk="0" hangingPunct="1">
                        <a:defRPr sz="6480" kern="1200">
                          <a:solidFill>
                            <a:schemeClr val="dk1"/>
                          </a:solidFill>
                          <a:latin typeface="Calibri"/>
                        </a:defRPr>
                      </a:lvl9pPr>
                    </a:lstStyle>
                    <a:p>
                      <a:pPr algn="l"/>
                      <a:r>
                        <a:rPr lang="en-US" sz="2400" b="1" dirty="0">
                          <a:solidFill>
                            <a:schemeClr val="bg1"/>
                          </a:solidFill>
                          <a:latin typeface="Calibri" panose="020F0502020204030204" pitchFamily="34" charset="0"/>
                          <a:cs typeface="Calibri" panose="020F0502020204030204" pitchFamily="34" charset="0"/>
                        </a:rPr>
                        <a:t>Mobile Phase A</a:t>
                      </a:r>
                    </a:p>
                  </a:txBody>
                  <a:tcPr marL="91411" marR="91411" marT="45716" marB="45716" anchor="ctr">
                    <a:lnL w="12700" cmpd="sng">
                      <a:solidFill>
                        <a:sysClr val="window" lastClr="FFFFFF"/>
                      </a:solidFill>
                    </a:lnL>
                    <a:lnR w="12700" cap="flat" cmpd="sng" algn="ctr">
                      <a:solidFill>
                        <a:sysClr val="window" lastClr="FFFFFF"/>
                      </a:solidFill>
                      <a:prstDash val="solid"/>
                      <a:round/>
                      <a:headEnd type="none" w="med" len="med"/>
                      <a:tailEnd type="none" w="med" len="med"/>
                    </a:lnR>
                    <a:lnT w="12700" cap="flat" cmpd="sng" algn="ctr">
                      <a:solidFill>
                        <a:sysClr val="window" lastClr="FFFFFF"/>
                      </a:solidFill>
                      <a:prstDash val="solid"/>
                      <a:round/>
                      <a:headEnd type="none" w="med" len="med"/>
                      <a:tailEnd type="none" w="med" len="med"/>
                    </a:lnT>
                    <a:lnB w="12700" cmpd="sng">
                      <a:solidFill>
                        <a:sysClr val="window" lastClr="FFFFFF"/>
                      </a:solidFill>
                    </a:lnB>
                    <a:lnTlToBr w="12700" cmpd="sng">
                      <a:noFill/>
                      <a:prstDash val="solid"/>
                    </a:lnTlToBr>
                    <a:lnBlToTr w="12700" cmpd="sng">
                      <a:noFill/>
                      <a:prstDash val="solid"/>
                    </a:lnBlToTr>
                    <a:solidFill>
                      <a:srgbClr val="0070C0"/>
                    </a:solidFill>
                  </a:tcPr>
                </a:tc>
                <a:tc gridSpan="2">
                  <a:txBody>
                    <a:bodyPr/>
                    <a:lstStyle>
                      <a:lvl1pPr marL="0" algn="l" defTabSz="3291840" rtl="0" eaLnBrk="1" latinLnBrk="0" hangingPunct="1">
                        <a:defRPr sz="6480" kern="1200">
                          <a:solidFill>
                            <a:schemeClr val="dk1"/>
                          </a:solidFill>
                          <a:latin typeface="Calibri"/>
                        </a:defRPr>
                      </a:lvl1pPr>
                      <a:lvl2pPr marL="1645920" algn="l" defTabSz="3291840" rtl="0" eaLnBrk="1" latinLnBrk="0" hangingPunct="1">
                        <a:defRPr sz="6480" kern="1200">
                          <a:solidFill>
                            <a:schemeClr val="dk1"/>
                          </a:solidFill>
                          <a:latin typeface="Calibri"/>
                        </a:defRPr>
                      </a:lvl2pPr>
                      <a:lvl3pPr marL="3291840" algn="l" defTabSz="3291840" rtl="0" eaLnBrk="1" latinLnBrk="0" hangingPunct="1">
                        <a:defRPr sz="6480" kern="1200">
                          <a:solidFill>
                            <a:schemeClr val="dk1"/>
                          </a:solidFill>
                          <a:latin typeface="Calibri"/>
                        </a:defRPr>
                      </a:lvl3pPr>
                      <a:lvl4pPr marL="4937760" algn="l" defTabSz="3291840" rtl="0" eaLnBrk="1" latinLnBrk="0" hangingPunct="1">
                        <a:defRPr sz="6480" kern="1200">
                          <a:solidFill>
                            <a:schemeClr val="dk1"/>
                          </a:solidFill>
                          <a:latin typeface="Calibri"/>
                        </a:defRPr>
                      </a:lvl4pPr>
                      <a:lvl5pPr marL="6583680" algn="l" defTabSz="3291840" rtl="0" eaLnBrk="1" latinLnBrk="0" hangingPunct="1">
                        <a:defRPr sz="6480" kern="1200">
                          <a:solidFill>
                            <a:schemeClr val="dk1"/>
                          </a:solidFill>
                          <a:latin typeface="Calibri"/>
                        </a:defRPr>
                      </a:lvl5pPr>
                      <a:lvl6pPr marL="8229600" algn="l" defTabSz="3291840" rtl="0" eaLnBrk="1" latinLnBrk="0" hangingPunct="1">
                        <a:defRPr sz="6480" kern="1200">
                          <a:solidFill>
                            <a:schemeClr val="dk1"/>
                          </a:solidFill>
                          <a:latin typeface="Calibri"/>
                        </a:defRPr>
                      </a:lvl6pPr>
                      <a:lvl7pPr marL="9875520" algn="l" defTabSz="3291840" rtl="0" eaLnBrk="1" latinLnBrk="0" hangingPunct="1">
                        <a:defRPr sz="6480" kern="1200">
                          <a:solidFill>
                            <a:schemeClr val="dk1"/>
                          </a:solidFill>
                          <a:latin typeface="Calibri"/>
                        </a:defRPr>
                      </a:lvl7pPr>
                      <a:lvl8pPr marL="11521440" algn="l" defTabSz="3291840" rtl="0" eaLnBrk="1" latinLnBrk="0" hangingPunct="1">
                        <a:defRPr sz="6480" kern="1200">
                          <a:solidFill>
                            <a:schemeClr val="dk1"/>
                          </a:solidFill>
                          <a:latin typeface="Calibri"/>
                        </a:defRPr>
                      </a:lvl8pPr>
                      <a:lvl9pPr marL="13167360" algn="l" defTabSz="3291840" rtl="0" eaLnBrk="1" latinLnBrk="0" hangingPunct="1">
                        <a:defRPr sz="6480" kern="1200">
                          <a:solidFill>
                            <a:schemeClr val="dk1"/>
                          </a:solidFill>
                          <a:latin typeface="Calibri"/>
                        </a:defRPr>
                      </a:lvl9pPr>
                    </a:lstStyle>
                    <a:p>
                      <a:r>
                        <a:rPr lang="en-US" sz="2400" dirty="0">
                          <a:solidFill>
                            <a:srgbClr val="000000"/>
                          </a:solidFill>
                          <a:latin typeface="Calibri" panose="020F0502020204030204" pitchFamily="34" charset="0"/>
                          <a:cs typeface="Calibri" panose="020F0502020204030204" pitchFamily="34" charset="0"/>
                        </a:rPr>
                        <a:t>5 mM ammonium formate, 0.1% formic acid in water</a:t>
                      </a:r>
                    </a:p>
                  </a:txBody>
                  <a:tcPr marL="91411" marR="91411" marT="45716" marB="45716" anchor="ctr">
                    <a:lnL w="12700" cap="flat" cmpd="sng" algn="ctr">
                      <a:solidFill>
                        <a:sysClr val="window" lastClr="FFFFFF"/>
                      </a:solidFill>
                      <a:prstDash val="solid"/>
                      <a:round/>
                      <a:headEnd type="none" w="med" len="med"/>
                      <a:tailEnd type="none" w="med" len="med"/>
                    </a:lnL>
                    <a:lnR w="12700" cmpd="sng">
                      <a:solidFill>
                        <a:sysClr val="window" lastClr="FFFFFF"/>
                      </a:solidFill>
                    </a:lnR>
                    <a:lnT w="12700" cap="flat" cmpd="sng" algn="ctr">
                      <a:solidFill>
                        <a:sysClr val="window" lastClr="FFFFFF"/>
                      </a:solidFill>
                      <a:prstDash val="solid"/>
                      <a:round/>
                      <a:headEnd type="none" w="med" len="med"/>
                      <a:tailEnd type="none" w="med" len="med"/>
                    </a:lnT>
                    <a:lnB w="12700" cmpd="sng">
                      <a:solidFill>
                        <a:sysClr val="window" lastClr="FFFFFF"/>
                      </a:solidFill>
                    </a:lnB>
                    <a:lnTlToBr w="12700" cmpd="sng">
                      <a:noFill/>
                      <a:prstDash val="solid"/>
                    </a:lnTlToBr>
                    <a:lnBlToTr w="12700" cmpd="sng">
                      <a:noFill/>
                      <a:prstDash val="solid"/>
                    </a:lnBlToTr>
                    <a:solidFill>
                      <a:srgbClr val="4F81BD">
                        <a:lumMod val="20000"/>
                        <a:lumOff val="80000"/>
                      </a:srgbClr>
                    </a:solidFill>
                  </a:tcPr>
                </a:tc>
                <a:tc hMerge="1">
                  <a:txBody>
                    <a:bodyPr/>
                    <a:lstStyle/>
                    <a:p>
                      <a:endParaRPr lang="en-US"/>
                    </a:p>
                  </a:txBody>
                  <a:tcPr/>
                </a:tc>
                <a:extLst>
                  <a:ext uri="{0D108BD9-81ED-4DB2-BD59-A6C34878D82A}">
                    <a16:rowId xmlns:a16="http://schemas.microsoft.com/office/drawing/2014/main" val="10002"/>
                  </a:ext>
                </a:extLst>
              </a:tr>
              <a:tr h="578696">
                <a:tc>
                  <a:txBody>
                    <a:bodyPr/>
                    <a:lstStyle>
                      <a:lvl1pPr marL="0" algn="l" defTabSz="3291840" rtl="0" eaLnBrk="1" latinLnBrk="0" hangingPunct="1">
                        <a:defRPr sz="6480" kern="1200">
                          <a:solidFill>
                            <a:schemeClr val="dk1"/>
                          </a:solidFill>
                          <a:latin typeface="Calibri"/>
                        </a:defRPr>
                      </a:lvl1pPr>
                      <a:lvl2pPr marL="1645920" algn="l" defTabSz="3291840" rtl="0" eaLnBrk="1" latinLnBrk="0" hangingPunct="1">
                        <a:defRPr sz="6480" kern="1200">
                          <a:solidFill>
                            <a:schemeClr val="dk1"/>
                          </a:solidFill>
                          <a:latin typeface="Calibri"/>
                        </a:defRPr>
                      </a:lvl2pPr>
                      <a:lvl3pPr marL="3291840" algn="l" defTabSz="3291840" rtl="0" eaLnBrk="1" latinLnBrk="0" hangingPunct="1">
                        <a:defRPr sz="6480" kern="1200">
                          <a:solidFill>
                            <a:schemeClr val="dk1"/>
                          </a:solidFill>
                          <a:latin typeface="Calibri"/>
                        </a:defRPr>
                      </a:lvl3pPr>
                      <a:lvl4pPr marL="4937760" algn="l" defTabSz="3291840" rtl="0" eaLnBrk="1" latinLnBrk="0" hangingPunct="1">
                        <a:defRPr sz="6480" kern="1200">
                          <a:solidFill>
                            <a:schemeClr val="dk1"/>
                          </a:solidFill>
                          <a:latin typeface="Calibri"/>
                        </a:defRPr>
                      </a:lvl4pPr>
                      <a:lvl5pPr marL="6583680" algn="l" defTabSz="3291840" rtl="0" eaLnBrk="1" latinLnBrk="0" hangingPunct="1">
                        <a:defRPr sz="6480" kern="1200">
                          <a:solidFill>
                            <a:schemeClr val="dk1"/>
                          </a:solidFill>
                          <a:latin typeface="Calibri"/>
                        </a:defRPr>
                      </a:lvl5pPr>
                      <a:lvl6pPr marL="8229600" algn="l" defTabSz="3291840" rtl="0" eaLnBrk="1" latinLnBrk="0" hangingPunct="1">
                        <a:defRPr sz="6480" kern="1200">
                          <a:solidFill>
                            <a:schemeClr val="dk1"/>
                          </a:solidFill>
                          <a:latin typeface="Calibri"/>
                        </a:defRPr>
                      </a:lvl6pPr>
                      <a:lvl7pPr marL="9875520" algn="l" defTabSz="3291840" rtl="0" eaLnBrk="1" latinLnBrk="0" hangingPunct="1">
                        <a:defRPr sz="6480" kern="1200">
                          <a:solidFill>
                            <a:schemeClr val="dk1"/>
                          </a:solidFill>
                          <a:latin typeface="Calibri"/>
                        </a:defRPr>
                      </a:lvl7pPr>
                      <a:lvl8pPr marL="11521440" algn="l" defTabSz="3291840" rtl="0" eaLnBrk="1" latinLnBrk="0" hangingPunct="1">
                        <a:defRPr sz="6480" kern="1200">
                          <a:solidFill>
                            <a:schemeClr val="dk1"/>
                          </a:solidFill>
                          <a:latin typeface="Calibri"/>
                        </a:defRPr>
                      </a:lvl8pPr>
                      <a:lvl9pPr marL="13167360" algn="l" defTabSz="3291840" rtl="0" eaLnBrk="1" latinLnBrk="0" hangingPunct="1">
                        <a:defRPr sz="6480" kern="1200">
                          <a:solidFill>
                            <a:schemeClr val="dk1"/>
                          </a:solidFill>
                          <a:latin typeface="Calibri"/>
                        </a:defRPr>
                      </a:lvl9pPr>
                    </a:lstStyle>
                    <a:p>
                      <a:pPr algn="l"/>
                      <a:r>
                        <a:rPr lang="en-US" sz="2400" b="1" dirty="0">
                          <a:solidFill>
                            <a:schemeClr val="bg1"/>
                          </a:solidFill>
                          <a:latin typeface="Calibri" panose="020F0502020204030204" pitchFamily="34" charset="0"/>
                          <a:cs typeface="Calibri" panose="020F0502020204030204" pitchFamily="34" charset="0"/>
                        </a:rPr>
                        <a:t>Mobile Phase B</a:t>
                      </a:r>
                    </a:p>
                  </a:txBody>
                  <a:tcPr marL="91411" marR="91411" marT="45716" marB="45716"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0070C0"/>
                    </a:solidFill>
                  </a:tcPr>
                </a:tc>
                <a:tc gridSpan="2">
                  <a:txBody>
                    <a:bodyPr/>
                    <a:lstStyle>
                      <a:lvl1pPr marL="0" algn="l" defTabSz="3291840" rtl="0" eaLnBrk="1" latinLnBrk="0" hangingPunct="1">
                        <a:defRPr sz="6480" kern="1200">
                          <a:solidFill>
                            <a:schemeClr val="dk1"/>
                          </a:solidFill>
                          <a:latin typeface="Calibri"/>
                        </a:defRPr>
                      </a:lvl1pPr>
                      <a:lvl2pPr marL="1645920" algn="l" defTabSz="3291840" rtl="0" eaLnBrk="1" latinLnBrk="0" hangingPunct="1">
                        <a:defRPr sz="6480" kern="1200">
                          <a:solidFill>
                            <a:schemeClr val="dk1"/>
                          </a:solidFill>
                          <a:latin typeface="Calibri"/>
                        </a:defRPr>
                      </a:lvl2pPr>
                      <a:lvl3pPr marL="3291840" algn="l" defTabSz="3291840" rtl="0" eaLnBrk="1" latinLnBrk="0" hangingPunct="1">
                        <a:defRPr sz="6480" kern="1200">
                          <a:solidFill>
                            <a:schemeClr val="dk1"/>
                          </a:solidFill>
                          <a:latin typeface="Calibri"/>
                        </a:defRPr>
                      </a:lvl3pPr>
                      <a:lvl4pPr marL="4937760" algn="l" defTabSz="3291840" rtl="0" eaLnBrk="1" latinLnBrk="0" hangingPunct="1">
                        <a:defRPr sz="6480" kern="1200">
                          <a:solidFill>
                            <a:schemeClr val="dk1"/>
                          </a:solidFill>
                          <a:latin typeface="Calibri"/>
                        </a:defRPr>
                      </a:lvl4pPr>
                      <a:lvl5pPr marL="6583680" algn="l" defTabSz="3291840" rtl="0" eaLnBrk="1" latinLnBrk="0" hangingPunct="1">
                        <a:defRPr sz="6480" kern="1200">
                          <a:solidFill>
                            <a:schemeClr val="dk1"/>
                          </a:solidFill>
                          <a:latin typeface="Calibri"/>
                        </a:defRPr>
                      </a:lvl5pPr>
                      <a:lvl6pPr marL="8229600" algn="l" defTabSz="3291840" rtl="0" eaLnBrk="1" latinLnBrk="0" hangingPunct="1">
                        <a:defRPr sz="6480" kern="1200">
                          <a:solidFill>
                            <a:schemeClr val="dk1"/>
                          </a:solidFill>
                          <a:latin typeface="Calibri"/>
                        </a:defRPr>
                      </a:lvl6pPr>
                      <a:lvl7pPr marL="9875520" algn="l" defTabSz="3291840" rtl="0" eaLnBrk="1" latinLnBrk="0" hangingPunct="1">
                        <a:defRPr sz="6480" kern="1200">
                          <a:solidFill>
                            <a:schemeClr val="dk1"/>
                          </a:solidFill>
                          <a:latin typeface="Calibri"/>
                        </a:defRPr>
                      </a:lvl7pPr>
                      <a:lvl8pPr marL="11521440" algn="l" defTabSz="3291840" rtl="0" eaLnBrk="1" latinLnBrk="0" hangingPunct="1">
                        <a:defRPr sz="6480" kern="1200">
                          <a:solidFill>
                            <a:schemeClr val="dk1"/>
                          </a:solidFill>
                          <a:latin typeface="Calibri"/>
                        </a:defRPr>
                      </a:lvl8pPr>
                      <a:lvl9pPr marL="13167360" algn="l" defTabSz="3291840" rtl="0" eaLnBrk="1" latinLnBrk="0" hangingPunct="1">
                        <a:defRPr sz="6480" kern="1200">
                          <a:solidFill>
                            <a:schemeClr val="dk1"/>
                          </a:solidFill>
                          <a:latin typeface="Calibri"/>
                        </a:defRPr>
                      </a:lvl9pPr>
                    </a:lstStyle>
                    <a:p>
                      <a:r>
                        <a:rPr lang="en-US" sz="2400" dirty="0">
                          <a:solidFill>
                            <a:srgbClr val="000000"/>
                          </a:solidFill>
                          <a:latin typeface="Calibri" panose="020F0502020204030204" pitchFamily="34" charset="0"/>
                          <a:cs typeface="Calibri" panose="020F0502020204030204" pitchFamily="34" charset="0"/>
                        </a:rPr>
                        <a:t>Acetonitrile</a:t>
                      </a:r>
                    </a:p>
                  </a:txBody>
                  <a:tcPr marL="91411" marR="91411" marT="45716" marB="45716"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F81BD">
                        <a:lumMod val="20000"/>
                        <a:lumOff val="80000"/>
                      </a:srgbClr>
                    </a:solidFill>
                  </a:tcPr>
                </a:tc>
                <a:tc hMerge="1">
                  <a:txBody>
                    <a:bodyPr/>
                    <a:lstStyle/>
                    <a:p>
                      <a:endParaRPr lang="en-US"/>
                    </a:p>
                  </a:txBody>
                  <a:tcPr/>
                </a:tc>
                <a:extLst>
                  <a:ext uri="{0D108BD9-81ED-4DB2-BD59-A6C34878D82A}">
                    <a16:rowId xmlns:a16="http://schemas.microsoft.com/office/drawing/2014/main" val="10003"/>
                  </a:ext>
                </a:extLst>
              </a:tr>
              <a:tr h="394537">
                <a:tc>
                  <a:txBody>
                    <a:bodyPr/>
                    <a:lstStyle>
                      <a:lvl1pPr marL="0" algn="l" defTabSz="3291840" rtl="0" eaLnBrk="1" latinLnBrk="0" hangingPunct="1">
                        <a:defRPr sz="6480" kern="1200">
                          <a:solidFill>
                            <a:schemeClr val="dk1"/>
                          </a:solidFill>
                          <a:latin typeface="Calibri"/>
                        </a:defRPr>
                      </a:lvl1pPr>
                      <a:lvl2pPr marL="1645920" algn="l" defTabSz="3291840" rtl="0" eaLnBrk="1" latinLnBrk="0" hangingPunct="1">
                        <a:defRPr sz="6480" kern="1200">
                          <a:solidFill>
                            <a:schemeClr val="dk1"/>
                          </a:solidFill>
                          <a:latin typeface="Calibri"/>
                        </a:defRPr>
                      </a:lvl2pPr>
                      <a:lvl3pPr marL="3291840" algn="l" defTabSz="3291840" rtl="0" eaLnBrk="1" latinLnBrk="0" hangingPunct="1">
                        <a:defRPr sz="6480" kern="1200">
                          <a:solidFill>
                            <a:schemeClr val="dk1"/>
                          </a:solidFill>
                          <a:latin typeface="Calibri"/>
                        </a:defRPr>
                      </a:lvl3pPr>
                      <a:lvl4pPr marL="4937760" algn="l" defTabSz="3291840" rtl="0" eaLnBrk="1" latinLnBrk="0" hangingPunct="1">
                        <a:defRPr sz="6480" kern="1200">
                          <a:solidFill>
                            <a:schemeClr val="dk1"/>
                          </a:solidFill>
                          <a:latin typeface="Calibri"/>
                        </a:defRPr>
                      </a:lvl4pPr>
                      <a:lvl5pPr marL="6583680" algn="l" defTabSz="3291840" rtl="0" eaLnBrk="1" latinLnBrk="0" hangingPunct="1">
                        <a:defRPr sz="6480" kern="1200">
                          <a:solidFill>
                            <a:schemeClr val="dk1"/>
                          </a:solidFill>
                          <a:latin typeface="Calibri"/>
                        </a:defRPr>
                      </a:lvl5pPr>
                      <a:lvl6pPr marL="8229600" algn="l" defTabSz="3291840" rtl="0" eaLnBrk="1" latinLnBrk="0" hangingPunct="1">
                        <a:defRPr sz="6480" kern="1200">
                          <a:solidFill>
                            <a:schemeClr val="dk1"/>
                          </a:solidFill>
                          <a:latin typeface="Calibri"/>
                        </a:defRPr>
                      </a:lvl6pPr>
                      <a:lvl7pPr marL="9875520" algn="l" defTabSz="3291840" rtl="0" eaLnBrk="1" latinLnBrk="0" hangingPunct="1">
                        <a:defRPr sz="6480" kern="1200">
                          <a:solidFill>
                            <a:schemeClr val="dk1"/>
                          </a:solidFill>
                          <a:latin typeface="Calibri"/>
                        </a:defRPr>
                      </a:lvl7pPr>
                      <a:lvl8pPr marL="11521440" algn="l" defTabSz="3291840" rtl="0" eaLnBrk="1" latinLnBrk="0" hangingPunct="1">
                        <a:defRPr sz="6480" kern="1200">
                          <a:solidFill>
                            <a:schemeClr val="dk1"/>
                          </a:solidFill>
                          <a:latin typeface="Calibri"/>
                        </a:defRPr>
                      </a:lvl8pPr>
                      <a:lvl9pPr marL="13167360" algn="l" defTabSz="3291840" rtl="0" eaLnBrk="1" latinLnBrk="0" hangingPunct="1">
                        <a:defRPr sz="6480" kern="1200">
                          <a:solidFill>
                            <a:schemeClr val="dk1"/>
                          </a:solidFill>
                          <a:latin typeface="Calibri"/>
                        </a:defRPr>
                      </a:lvl9pPr>
                    </a:lstStyle>
                    <a:p>
                      <a:pPr algn="l"/>
                      <a:r>
                        <a:rPr lang="en-US" sz="2400" b="1" dirty="0">
                          <a:solidFill>
                            <a:schemeClr val="bg1"/>
                          </a:solidFill>
                          <a:latin typeface="Calibri" panose="020F0502020204030204" pitchFamily="34" charset="0"/>
                          <a:cs typeface="Calibri" panose="020F0502020204030204" pitchFamily="34" charset="0"/>
                        </a:rPr>
                        <a:t>Gradient</a:t>
                      </a:r>
                    </a:p>
                  </a:txBody>
                  <a:tcPr marL="91411" marR="91411" marT="45716" marB="45716"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0070C0"/>
                    </a:solidFill>
                  </a:tcPr>
                </a:tc>
                <a:tc>
                  <a:txBody>
                    <a:bodyPr/>
                    <a:lstStyle>
                      <a:lvl1pPr marL="0" algn="l" defTabSz="3291840" rtl="0" eaLnBrk="1" latinLnBrk="0" hangingPunct="1">
                        <a:defRPr sz="6480" kern="1200">
                          <a:solidFill>
                            <a:schemeClr val="dk1"/>
                          </a:solidFill>
                          <a:latin typeface="Calibri"/>
                        </a:defRPr>
                      </a:lvl1pPr>
                      <a:lvl2pPr marL="1645920" algn="l" defTabSz="3291840" rtl="0" eaLnBrk="1" latinLnBrk="0" hangingPunct="1">
                        <a:defRPr sz="6480" kern="1200">
                          <a:solidFill>
                            <a:schemeClr val="dk1"/>
                          </a:solidFill>
                          <a:latin typeface="Calibri"/>
                        </a:defRPr>
                      </a:lvl2pPr>
                      <a:lvl3pPr marL="3291840" algn="l" defTabSz="3291840" rtl="0" eaLnBrk="1" latinLnBrk="0" hangingPunct="1">
                        <a:defRPr sz="6480" kern="1200">
                          <a:solidFill>
                            <a:schemeClr val="dk1"/>
                          </a:solidFill>
                          <a:latin typeface="Calibri"/>
                        </a:defRPr>
                      </a:lvl3pPr>
                      <a:lvl4pPr marL="4937760" algn="l" defTabSz="3291840" rtl="0" eaLnBrk="1" latinLnBrk="0" hangingPunct="1">
                        <a:defRPr sz="6480" kern="1200">
                          <a:solidFill>
                            <a:schemeClr val="dk1"/>
                          </a:solidFill>
                          <a:latin typeface="Calibri"/>
                        </a:defRPr>
                      </a:lvl4pPr>
                      <a:lvl5pPr marL="6583680" algn="l" defTabSz="3291840" rtl="0" eaLnBrk="1" latinLnBrk="0" hangingPunct="1">
                        <a:defRPr sz="6480" kern="1200">
                          <a:solidFill>
                            <a:schemeClr val="dk1"/>
                          </a:solidFill>
                          <a:latin typeface="Calibri"/>
                        </a:defRPr>
                      </a:lvl5pPr>
                      <a:lvl6pPr marL="8229600" algn="l" defTabSz="3291840" rtl="0" eaLnBrk="1" latinLnBrk="0" hangingPunct="1">
                        <a:defRPr sz="6480" kern="1200">
                          <a:solidFill>
                            <a:schemeClr val="dk1"/>
                          </a:solidFill>
                          <a:latin typeface="Calibri"/>
                        </a:defRPr>
                      </a:lvl6pPr>
                      <a:lvl7pPr marL="9875520" algn="l" defTabSz="3291840" rtl="0" eaLnBrk="1" latinLnBrk="0" hangingPunct="1">
                        <a:defRPr sz="6480" kern="1200">
                          <a:solidFill>
                            <a:schemeClr val="dk1"/>
                          </a:solidFill>
                          <a:latin typeface="Calibri"/>
                        </a:defRPr>
                      </a:lvl7pPr>
                      <a:lvl8pPr marL="11521440" algn="l" defTabSz="3291840" rtl="0" eaLnBrk="1" latinLnBrk="0" hangingPunct="1">
                        <a:defRPr sz="6480" kern="1200">
                          <a:solidFill>
                            <a:schemeClr val="dk1"/>
                          </a:solidFill>
                          <a:latin typeface="Calibri"/>
                        </a:defRPr>
                      </a:lvl8pPr>
                      <a:lvl9pPr marL="13167360" algn="l" defTabSz="3291840" rtl="0" eaLnBrk="1" latinLnBrk="0" hangingPunct="1">
                        <a:defRPr sz="6480" kern="1200">
                          <a:solidFill>
                            <a:schemeClr val="dk1"/>
                          </a:solidFill>
                          <a:latin typeface="Calibri"/>
                        </a:defRPr>
                      </a:lvl9pPr>
                    </a:lstStyle>
                    <a:p>
                      <a:pPr algn="ctr"/>
                      <a:r>
                        <a:rPr lang="en-US" sz="2400" b="1" dirty="0">
                          <a:solidFill>
                            <a:srgbClr val="000000"/>
                          </a:solidFill>
                          <a:latin typeface="Calibri" panose="020F0502020204030204" pitchFamily="34" charset="0"/>
                          <a:cs typeface="Calibri" panose="020F0502020204030204" pitchFamily="34" charset="0"/>
                        </a:rPr>
                        <a:t>Time (min)</a:t>
                      </a:r>
                    </a:p>
                  </a:txBody>
                  <a:tcPr marL="91411" marR="91411" marT="45716" marB="45716"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F81BD">
                        <a:lumMod val="20000"/>
                        <a:lumOff val="80000"/>
                      </a:srgbClr>
                    </a:solidFill>
                  </a:tcPr>
                </a:tc>
                <a:tc>
                  <a:txBody>
                    <a:bodyPr/>
                    <a:lstStyle>
                      <a:lvl1pPr marL="0" algn="l" defTabSz="3291840" rtl="0" eaLnBrk="1" latinLnBrk="0" hangingPunct="1">
                        <a:defRPr sz="6480" kern="1200">
                          <a:solidFill>
                            <a:schemeClr val="dk1"/>
                          </a:solidFill>
                          <a:latin typeface="Calibri"/>
                        </a:defRPr>
                      </a:lvl1pPr>
                      <a:lvl2pPr marL="1645920" algn="l" defTabSz="3291840" rtl="0" eaLnBrk="1" latinLnBrk="0" hangingPunct="1">
                        <a:defRPr sz="6480" kern="1200">
                          <a:solidFill>
                            <a:schemeClr val="dk1"/>
                          </a:solidFill>
                          <a:latin typeface="Calibri"/>
                        </a:defRPr>
                      </a:lvl2pPr>
                      <a:lvl3pPr marL="3291840" algn="l" defTabSz="3291840" rtl="0" eaLnBrk="1" latinLnBrk="0" hangingPunct="1">
                        <a:defRPr sz="6480" kern="1200">
                          <a:solidFill>
                            <a:schemeClr val="dk1"/>
                          </a:solidFill>
                          <a:latin typeface="Calibri"/>
                        </a:defRPr>
                      </a:lvl3pPr>
                      <a:lvl4pPr marL="4937760" algn="l" defTabSz="3291840" rtl="0" eaLnBrk="1" latinLnBrk="0" hangingPunct="1">
                        <a:defRPr sz="6480" kern="1200">
                          <a:solidFill>
                            <a:schemeClr val="dk1"/>
                          </a:solidFill>
                          <a:latin typeface="Calibri"/>
                        </a:defRPr>
                      </a:lvl4pPr>
                      <a:lvl5pPr marL="6583680" algn="l" defTabSz="3291840" rtl="0" eaLnBrk="1" latinLnBrk="0" hangingPunct="1">
                        <a:defRPr sz="6480" kern="1200">
                          <a:solidFill>
                            <a:schemeClr val="dk1"/>
                          </a:solidFill>
                          <a:latin typeface="Calibri"/>
                        </a:defRPr>
                      </a:lvl5pPr>
                      <a:lvl6pPr marL="8229600" algn="l" defTabSz="3291840" rtl="0" eaLnBrk="1" latinLnBrk="0" hangingPunct="1">
                        <a:defRPr sz="6480" kern="1200">
                          <a:solidFill>
                            <a:schemeClr val="dk1"/>
                          </a:solidFill>
                          <a:latin typeface="Calibri"/>
                        </a:defRPr>
                      </a:lvl6pPr>
                      <a:lvl7pPr marL="9875520" algn="l" defTabSz="3291840" rtl="0" eaLnBrk="1" latinLnBrk="0" hangingPunct="1">
                        <a:defRPr sz="6480" kern="1200">
                          <a:solidFill>
                            <a:schemeClr val="dk1"/>
                          </a:solidFill>
                          <a:latin typeface="Calibri"/>
                        </a:defRPr>
                      </a:lvl7pPr>
                      <a:lvl8pPr marL="11521440" algn="l" defTabSz="3291840" rtl="0" eaLnBrk="1" latinLnBrk="0" hangingPunct="1">
                        <a:defRPr sz="6480" kern="1200">
                          <a:solidFill>
                            <a:schemeClr val="dk1"/>
                          </a:solidFill>
                          <a:latin typeface="Calibri"/>
                        </a:defRPr>
                      </a:lvl8pPr>
                      <a:lvl9pPr marL="13167360" algn="l" defTabSz="3291840" rtl="0" eaLnBrk="1" latinLnBrk="0" hangingPunct="1">
                        <a:defRPr sz="6480" kern="1200">
                          <a:solidFill>
                            <a:schemeClr val="dk1"/>
                          </a:solidFill>
                          <a:latin typeface="Calibri"/>
                        </a:defRPr>
                      </a:lvl9pPr>
                    </a:lstStyle>
                    <a:p>
                      <a:pPr algn="ctr"/>
                      <a:r>
                        <a:rPr lang="en-US" sz="2400" b="1" dirty="0">
                          <a:solidFill>
                            <a:srgbClr val="000000"/>
                          </a:solidFill>
                          <a:latin typeface="Calibri" panose="020F0502020204030204" pitchFamily="34" charset="0"/>
                          <a:cs typeface="Calibri" panose="020F0502020204030204" pitchFamily="34" charset="0"/>
                        </a:rPr>
                        <a:t>%B</a:t>
                      </a:r>
                    </a:p>
                  </a:txBody>
                  <a:tcPr marL="91411" marR="91411" marT="45716" marB="45716"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F81BD">
                        <a:lumMod val="20000"/>
                        <a:lumOff val="80000"/>
                      </a:srgbClr>
                    </a:solidFill>
                  </a:tcPr>
                </a:tc>
                <a:extLst>
                  <a:ext uri="{0D108BD9-81ED-4DB2-BD59-A6C34878D82A}">
                    <a16:rowId xmlns:a16="http://schemas.microsoft.com/office/drawing/2014/main" val="10004"/>
                  </a:ext>
                </a:extLst>
              </a:tr>
              <a:tr h="391248">
                <a:tc>
                  <a:txBody>
                    <a:bodyPr/>
                    <a:lstStyle>
                      <a:lvl1pPr marL="0" algn="l" defTabSz="3291840" rtl="0" eaLnBrk="1" latinLnBrk="0" hangingPunct="1">
                        <a:defRPr sz="6480" kern="1200">
                          <a:solidFill>
                            <a:schemeClr val="dk1"/>
                          </a:solidFill>
                          <a:latin typeface="Calibri"/>
                        </a:defRPr>
                      </a:lvl1pPr>
                      <a:lvl2pPr marL="1645920" algn="l" defTabSz="3291840" rtl="0" eaLnBrk="1" latinLnBrk="0" hangingPunct="1">
                        <a:defRPr sz="6480" kern="1200">
                          <a:solidFill>
                            <a:schemeClr val="dk1"/>
                          </a:solidFill>
                          <a:latin typeface="Calibri"/>
                        </a:defRPr>
                      </a:lvl2pPr>
                      <a:lvl3pPr marL="3291840" algn="l" defTabSz="3291840" rtl="0" eaLnBrk="1" latinLnBrk="0" hangingPunct="1">
                        <a:defRPr sz="6480" kern="1200">
                          <a:solidFill>
                            <a:schemeClr val="dk1"/>
                          </a:solidFill>
                          <a:latin typeface="Calibri"/>
                        </a:defRPr>
                      </a:lvl3pPr>
                      <a:lvl4pPr marL="4937760" algn="l" defTabSz="3291840" rtl="0" eaLnBrk="1" latinLnBrk="0" hangingPunct="1">
                        <a:defRPr sz="6480" kern="1200">
                          <a:solidFill>
                            <a:schemeClr val="dk1"/>
                          </a:solidFill>
                          <a:latin typeface="Calibri"/>
                        </a:defRPr>
                      </a:lvl4pPr>
                      <a:lvl5pPr marL="6583680" algn="l" defTabSz="3291840" rtl="0" eaLnBrk="1" latinLnBrk="0" hangingPunct="1">
                        <a:defRPr sz="6480" kern="1200">
                          <a:solidFill>
                            <a:schemeClr val="dk1"/>
                          </a:solidFill>
                          <a:latin typeface="Calibri"/>
                        </a:defRPr>
                      </a:lvl5pPr>
                      <a:lvl6pPr marL="8229600" algn="l" defTabSz="3291840" rtl="0" eaLnBrk="1" latinLnBrk="0" hangingPunct="1">
                        <a:defRPr sz="6480" kern="1200">
                          <a:solidFill>
                            <a:schemeClr val="dk1"/>
                          </a:solidFill>
                          <a:latin typeface="Calibri"/>
                        </a:defRPr>
                      </a:lvl6pPr>
                      <a:lvl7pPr marL="9875520" algn="l" defTabSz="3291840" rtl="0" eaLnBrk="1" latinLnBrk="0" hangingPunct="1">
                        <a:defRPr sz="6480" kern="1200">
                          <a:solidFill>
                            <a:schemeClr val="dk1"/>
                          </a:solidFill>
                          <a:latin typeface="Calibri"/>
                        </a:defRPr>
                      </a:lvl7pPr>
                      <a:lvl8pPr marL="11521440" algn="l" defTabSz="3291840" rtl="0" eaLnBrk="1" latinLnBrk="0" hangingPunct="1">
                        <a:defRPr sz="6480" kern="1200">
                          <a:solidFill>
                            <a:schemeClr val="dk1"/>
                          </a:solidFill>
                          <a:latin typeface="Calibri"/>
                        </a:defRPr>
                      </a:lvl8pPr>
                      <a:lvl9pPr marL="13167360" algn="l" defTabSz="3291840" rtl="0" eaLnBrk="1" latinLnBrk="0" hangingPunct="1">
                        <a:defRPr sz="6480" kern="1200">
                          <a:solidFill>
                            <a:schemeClr val="dk1"/>
                          </a:solidFill>
                          <a:latin typeface="Calibri"/>
                        </a:defRPr>
                      </a:lvl9pPr>
                    </a:lstStyle>
                    <a:p>
                      <a:pPr algn="l"/>
                      <a:endParaRPr lang="en-US" sz="2400" b="1" dirty="0">
                        <a:solidFill>
                          <a:schemeClr val="bg1"/>
                        </a:solidFill>
                        <a:latin typeface="Calibri" panose="020F0502020204030204" pitchFamily="34" charset="0"/>
                        <a:cs typeface="Calibri" panose="020F0502020204030204" pitchFamily="34" charset="0"/>
                      </a:endParaRPr>
                    </a:p>
                  </a:txBody>
                  <a:tcPr marL="91411" marR="91411" marT="45716" marB="45716"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0070C0"/>
                    </a:solidFill>
                  </a:tcPr>
                </a:tc>
                <a:tc>
                  <a:txBody>
                    <a:bodyPr/>
                    <a:lstStyle>
                      <a:lvl1pPr marL="0" algn="l" defTabSz="3291840" rtl="0" eaLnBrk="1" latinLnBrk="0" hangingPunct="1">
                        <a:defRPr sz="6480" kern="1200">
                          <a:solidFill>
                            <a:schemeClr val="dk1"/>
                          </a:solidFill>
                          <a:latin typeface="Calibri"/>
                        </a:defRPr>
                      </a:lvl1pPr>
                      <a:lvl2pPr marL="1645920" algn="l" defTabSz="3291840" rtl="0" eaLnBrk="1" latinLnBrk="0" hangingPunct="1">
                        <a:defRPr sz="6480" kern="1200">
                          <a:solidFill>
                            <a:schemeClr val="dk1"/>
                          </a:solidFill>
                          <a:latin typeface="Calibri"/>
                        </a:defRPr>
                      </a:lvl2pPr>
                      <a:lvl3pPr marL="3291840" algn="l" defTabSz="3291840" rtl="0" eaLnBrk="1" latinLnBrk="0" hangingPunct="1">
                        <a:defRPr sz="6480" kern="1200">
                          <a:solidFill>
                            <a:schemeClr val="dk1"/>
                          </a:solidFill>
                          <a:latin typeface="Calibri"/>
                        </a:defRPr>
                      </a:lvl3pPr>
                      <a:lvl4pPr marL="4937760" algn="l" defTabSz="3291840" rtl="0" eaLnBrk="1" latinLnBrk="0" hangingPunct="1">
                        <a:defRPr sz="6480" kern="1200">
                          <a:solidFill>
                            <a:schemeClr val="dk1"/>
                          </a:solidFill>
                          <a:latin typeface="Calibri"/>
                        </a:defRPr>
                      </a:lvl4pPr>
                      <a:lvl5pPr marL="6583680" algn="l" defTabSz="3291840" rtl="0" eaLnBrk="1" latinLnBrk="0" hangingPunct="1">
                        <a:defRPr sz="6480" kern="1200">
                          <a:solidFill>
                            <a:schemeClr val="dk1"/>
                          </a:solidFill>
                          <a:latin typeface="Calibri"/>
                        </a:defRPr>
                      </a:lvl5pPr>
                      <a:lvl6pPr marL="8229600" algn="l" defTabSz="3291840" rtl="0" eaLnBrk="1" latinLnBrk="0" hangingPunct="1">
                        <a:defRPr sz="6480" kern="1200">
                          <a:solidFill>
                            <a:schemeClr val="dk1"/>
                          </a:solidFill>
                          <a:latin typeface="Calibri"/>
                        </a:defRPr>
                      </a:lvl6pPr>
                      <a:lvl7pPr marL="9875520" algn="l" defTabSz="3291840" rtl="0" eaLnBrk="1" latinLnBrk="0" hangingPunct="1">
                        <a:defRPr sz="6480" kern="1200">
                          <a:solidFill>
                            <a:schemeClr val="dk1"/>
                          </a:solidFill>
                          <a:latin typeface="Calibri"/>
                        </a:defRPr>
                      </a:lvl7pPr>
                      <a:lvl8pPr marL="11521440" algn="l" defTabSz="3291840" rtl="0" eaLnBrk="1" latinLnBrk="0" hangingPunct="1">
                        <a:defRPr sz="6480" kern="1200">
                          <a:solidFill>
                            <a:schemeClr val="dk1"/>
                          </a:solidFill>
                          <a:latin typeface="Calibri"/>
                        </a:defRPr>
                      </a:lvl8pPr>
                      <a:lvl9pPr marL="13167360" algn="l" defTabSz="3291840" rtl="0" eaLnBrk="1" latinLnBrk="0" hangingPunct="1">
                        <a:defRPr sz="6480" kern="1200">
                          <a:solidFill>
                            <a:schemeClr val="dk1"/>
                          </a:solidFill>
                          <a:latin typeface="Calibri"/>
                        </a:defRPr>
                      </a:lvl9pPr>
                    </a:lstStyle>
                    <a:p>
                      <a:pPr marL="0" marR="0" indent="0" algn="ctr">
                        <a:spcBef>
                          <a:spcPts val="0"/>
                        </a:spcBef>
                        <a:spcAft>
                          <a:spcPts val="0"/>
                        </a:spcAft>
                      </a:pPr>
                      <a:r>
                        <a:rPr lang="en-US" sz="2400" dirty="0">
                          <a:solidFill>
                            <a:srgbClr val="000000"/>
                          </a:solidFill>
                          <a:effectLst/>
                          <a:latin typeface="Calibri" panose="020F0502020204030204" pitchFamily="34" charset="0"/>
                          <a:ea typeface="Times New Roman"/>
                          <a:cs typeface="Calibri" panose="020F0502020204030204" pitchFamily="34" charset="0"/>
                        </a:rPr>
                        <a:t>0.00</a:t>
                      </a:r>
                    </a:p>
                  </a:txBody>
                  <a:tcPr marL="114300" marR="114300">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F81BD">
                        <a:lumMod val="20000"/>
                        <a:lumOff val="80000"/>
                      </a:srgbClr>
                    </a:solidFill>
                  </a:tcPr>
                </a:tc>
                <a:tc>
                  <a:txBody>
                    <a:bodyPr/>
                    <a:lstStyle>
                      <a:lvl1pPr marL="0" algn="l" defTabSz="3291840" rtl="0" eaLnBrk="1" latinLnBrk="0" hangingPunct="1">
                        <a:defRPr sz="6480" kern="1200">
                          <a:solidFill>
                            <a:schemeClr val="dk1"/>
                          </a:solidFill>
                          <a:latin typeface="Calibri"/>
                        </a:defRPr>
                      </a:lvl1pPr>
                      <a:lvl2pPr marL="1645920" algn="l" defTabSz="3291840" rtl="0" eaLnBrk="1" latinLnBrk="0" hangingPunct="1">
                        <a:defRPr sz="6480" kern="1200">
                          <a:solidFill>
                            <a:schemeClr val="dk1"/>
                          </a:solidFill>
                          <a:latin typeface="Calibri"/>
                        </a:defRPr>
                      </a:lvl2pPr>
                      <a:lvl3pPr marL="3291840" algn="l" defTabSz="3291840" rtl="0" eaLnBrk="1" latinLnBrk="0" hangingPunct="1">
                        <a:defRPr sz="6480" kern="1200">
                          <a:solidFill>
                            <a:schemeClr val="dk1"/>
                          </a:solidFill>
                          <a:latin typeface="Calibri"/>
                        </a:defRPr>
                      </a:lvl3pPr>
                      <a:lvl4pPr marL="4937760" algn="l" defTabSz="3291840" rtl="0" eaLnBrk="1" latinLnBrk="0" hangingPunct="1">
                        <a:defRPr sz="6480" kern="1200">
                          <a:solidFill>
                            <a:schemeClr val="dk1"/>
                          </a:solidFill>
                          <a:latin typeface="Calibri"/>
                        </a:defRPr>
                      </a:lvl4pPr>
                      <a:lvl5pPr marL="6583680" algn="l" defTabSz="3291840" rtl="0" eaLnBrk="1" latinLnBrk="0" hangingPunct="1">
                        <a:defRPr sz="6480" kern="1200">
                          <a:solidFill>
                            <a:schemeClr val="dk1"/>
                          </a:solidFill>
                          <a:latin typeface="Calibri"/>
                        </a:defRPr>
                      </a:lvl5pPr>
                      <a:lvl6pPr marL="8229600" algn="l" defTabSz="3291840" rtl="0" eaLnBrk="1" latinLnBrk="0" hangingPunct="1">
                        <a:defRPr sz="6480" kern="1200">
                          <a:solidFill>
                            <a:schemeClr val="dk1"/>
                          </a:solidFill>
                          <a:latin typeface="Calibri"/>
                        </a:defRPr>
                      </a:lvl6pPr>
                      <a:lvl7pPr marL="9875520" algn="l" defTabSz="3291840" rtl="0" eaLnBrk="1" latinLnBrk="0" hangingPunct="1">
                        <a:defRPr sz="6480" kern="1200">
                          <a:solidFill>
                            <a:schemeClr val="dk1"/>
                          </a:solidFill>
                          <a:latin typeface="Calibri"/>
                        </a:defRPr>
                      </a:lvl7pPr>
                      <a:lvl8pPr marL="11521440" algn="l" defTabSz="3291840" rtl="0" eaLnBrk="1" latinLnBrk="0" hangingPunct="1">
                        <a:defRPr sz="6480" kern="1200">
                          <a:solidFill>
                            <a:schemeClr val="dk1"/>
                          </a:solidFill>
                          <a:latin typeface="Calibri"/>
                        </a:defRPr>
                      </a:lvl8pPr>
                      <a:lvl9pPr marL="13167360" algn="l" defTabSz="3291840" rtl="0" eaLnBrk="1" latinLnBrk="0" hangingPunct="1">
                        <a:defRPr sz="6480" kern="1200">
                          <a:solidFill>
                            <a:schemeClr val="dk1"/>
                          </a:solidFill>
                          <a:latin typeface="Calibri"/>
                        </a:defRPr>
                      </a:lvl9pPr>
                    </a:lstStyle>
                    <a:p>
                      <a:pPr marL="0" marR="0" indent="0" algn="ctr">
                        <a:spcBef>
                          <a:spcPts val="0"/>
                        </a:spcBef>
                        <a:spcAft>
                          <a:spcPts val="0"/>
                        </a:spcAft>
                      </a:pPr>
                      <a:r>
                        <a:rPr lang="en-US" sz="2400" dirty="0">
                          <a:solidFill>
                            <a:srgbClr val="000000"/>
                          </a:solidFill>
                          <a:effectLst/>
                          <a:latin typeface="Calibri" panose="020F0502020204030204" pitchFamily="34" charset="0"/>
                          <a:ea typeface="Times New Roman"/>
                          <a:cs typeface="Calibri" panose="020F0502020204030204" pitchFamily="34" charset="0"/>
                        </a:rPr>
                        <a:t>20</a:t>
                      </a:r>
                    </a:p>
                  </a:txBody>
                  <a:tcPr marL="114300" marR="114300">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F81BD">
                        <a:lumMod val="20000"/>
                        <a:lumOff val="80000"/>
                      </a:srgbClr>
                    </a:solidFill>
                  </a:tcPr>
                </a:tc>
                <a:extLst>
                  <a:ext uri="{0D108BD9-81ED-4DB2-BD59-A6C34878D82A}">
                    <a16:rowId xmlns:a16="http://schemas.microsoft.com/office/drawing/2014/main" val="10005"/>
                  </a:ext>
                </a:extLst>
              </a:tr>
              <a:tr h="394537">
                <a:tc>
                  <a:txBody>
                    <a:bodyPr/>
                    <a:lstStyle/>
                    <a:p>
                      <a:pPr algn="l"/>
                      <a:endParaRPr lang="en-US" sz="2400" b="1" dirty="0">
                        <a:solidFill>
                          <a:schemeClr val="bg1"/>
                        </a:solidFill>
                        <a:latin typeface="Calibri" panose="020F0502020204030204" pitchFamily="34" charset="0"/>
                        <a:cs typeface="Calibri" panose="020F0502020204030204" pitchFamily="34" charset="0"/>
                      </a:endParaRPr>
                    </a:p>
                  </a:txBody>
                  <a:tcPr marL="91411" marR="91411" marT="45716" marB="45716" anchor="ctr">
                    <a:lnL w="12700" cmpd="sng">
                      <a:solidFill>
                        <a:sysClr val="window" lastClr="FFFFFF"/>
                      </a:solidFill>
                    </a:lnL>
                    <a:lnR w="12700" cap="flat" cmpd="sng" algn="ctr">
                      <a:solidFill>
                        <a:sysClr val="window" lastClr="FFFFFF"/>
                      </a:solidFill>
                      <a:prstDash val="solid"/>
                      <a:round/>
                      <a:headEnd type="none" w="med" len="med"/>
                      <a:tailEnd type="none" w="med" len="med"/>
                    </a:lnR>
                    <a:lnT w="12700" cap="flat" cmpd="sng" algn="ctr">
                      <a:solidFill>
                        <a:sysClr val="window" lastClr="FFFFF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0070C0"/>
                    </a:solidFill>
                  </a:tcPr>
                </a:tc>
                <a:tc>
                  <a:txBody>
                    <a:bodyPr/>
                    <a:lstStyle/>
                    <a:p>
                      <a:pPr marL="0" marR="0" indent="0" algn="ctr">
                        <a:spcBef>
                          <a:spcPts val="0"/>
                        </a:spcBef>
                        <a:spcAft>
                          <a:spcPts val="0"/>
                        </a:spcAft>
                      </a:pPr>
                      <a:r>
                        <a:rPr lang="en-US" sz="2400" dirty="0">
                          <a:solidFill>
                            <a:srgbClr val="000000"/>
                          </a:solidFill>
                          <a:effectLst/>
                          <a:latin typeface="Calibri" panose="020F0502020204030204" pitchFamily="34" charset="0"/>
                          <a:ea typeface="Times New Roman"/>
                          <a:cs typeface="Calibri" panose="020F0502020204030204" pitchFamily="34" charset="0"/>
                        </a:rPr>
                        <a:t>7.00</a:t>
                      </a:r>
                    </a:p>
                  </a:txBody>
                  <a:tcPr marL="114300" marR="114300">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12700" cap="flat" cmpd="sng" algn="ctr">
                      <a:solidFill>
                        <a:sysClr val="window" lastClr="FFFFF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4F81BD">
                        <a:lumMod val="20000"/>
                        <a:lumOff val="80000"/>
                      </a:srgbClr>
                    </a:solidFill>
                  </a:tcPr>
                </a:tc>
                <a:tc>
                  <a:txBody>
                    <a:bodyPr/>
                    <a:lstStyle/>
                    <a:p>
                      <a:pPr marL="0" marR="0" indent="0" algn="ctr">
                        <a:spcBef>
                          <a:spcPts val="0"/>
                        </a:spcBef>
                        <a:spcAft>
                          <a:spcPts val="0"/>
                        </a:spcAft>
                      </a:pPr>
                      <a:r>
                        <a:rPr lang="en-US" sz="2400" dirty="0">
                          <a:solidFill>
                            <a:srgbClr val="000000"/>
                          </a:solidFill>
                          <a:effectLst/>
                          <a:latin typeface="Calibri" panose="020F0502020204030204" pitchFamily="34" charset="0"/>
                          <a:ea typeface="Times New Roman"/>
                          <a:cs typeface="Calibri" panose="020F0502020204030204" pitchFamily="34" charset="0"/>
                        </a:rPr>
                        <a:t>95</a:t>
                      </a:r>
                    </a:p>
                  </a:txBody>
                  <a:tcPr marL="114300" marR="114300">
                    <a:lnL w="12700" cap="flat" cmpd="sng" algn="ctr">
                      <a:solidFill>
                        <a:sysClr val="window" lastClr="FFFFFF"/>
                      </a:solidFill>
                      <a:prstDash val="solid"/>
                      <a:round/>
                      <a:headEnd type="none" w="med" len="med"/>
                      <a:tailEnd type="none" w="med" len="med"/>
                    </a:lnL>
                    <a:lnR w="12700" cmpd="sng">
                      <a:solidFill>
                        <a:sysClr val="window" lastClr="FFFFFF"/>
                      </a:solidFill>
                    </a:lnR>
                    <a:lnT w="12700" cap="flat" cmpd="sng" algn="ctr">
                      <a:solidFill>
                        <a:sysClr val="window" lastClr="FFFFF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4F81BD">
                        <a:lumMod val="20000"/>
                        <a:lumOff val="80000"/>
                      </a:srgbClr>
                    </a:solidFill>
                  </a:tcPr>
                </a:tc>
                <a:extLst>
                  <a:ext uri="{0D108BD9-81ED-4DB2-BD59-A6C34878D82A}">
                    <a16:rowId xmlns:a16="http://schemas.microsoft.com/office/drawing/2014/main" val="2994845789"/>
                  </a:ext>
                </a:extLst>
              </a:tr>
              <a:tr h="394537">
                <a:tc>
                  <a:txBody>
                    <a:bodyPr/>
                    <a:lstStyle/>
                    <a:p>
                      <a:pPr algn="l"/>
                      <a:endParaRPr lang="en-US" sz="2400" b="1" dirty="0">
                        <a:solidFill>
                          <a:schemeClr val="bg1"/>
                        </a:solidFill>
                        <a:latin typeface="Calibri" panose="020F0502020204030204" pitchFamily="34" charset="0"/>
                        <a:cs typeface="Calibri" panose="020F0502020204030204" pitchFamily="34" charset="0"/>
                      </a:endParaRPr>
                    </a:p>
                  </a:txBody>
                  <a:tcPr marL="91411" marR="91411" marT="45716" marB="45716" anchor="ctr">
                    <a:lnL w="12700" cmpd="sng">
                      <a:solidFill>
                        <a:sysClr val="window" lastClr="FFFFFF"/>
                      </a:solidFill>
                    </a:lnL>
                    <a:lnR w="12700" cap="flat" cmpd="sng" algn="ctr">
                      <a:solidFill>
                        <a:sysClr val="window" lastClr="FFFFFF"/>
                      </a:solidFill>
                      <a:prstDash val="solid"/>
                      <a:round/>
                      <a:headEnd type="none" w="med" len="med"/>
                      <a:tailEnd type="none" w="med" len="med"/>
                    </a:lnR>
                    <a:lnT w="12700" cap="flat" cmpd="sng" algn="ctr">
                      <a:solidFill>
                        <a:sysClr val="window" lastClr="FFFFF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0070C0"/>
                    </a:solidFill>
                  </a:tcPr>
                </a:tc>
                <a:tc>
                  <a:txBody>
                    <a:bodyPr/>
                    <a:lstStyle/>
                    <a:p>
                      <a:pPr marL="0" marR="0" indent="0" algn="ctr">
                        <a:spcBef>
                          <a:spcPts val="0"/>
                        </a:spcBef>
                        <a:spcAft>
                          <a:spcPts val="0"/>
                        </a:spcAft>
                      </a:pPr>
                      <a:r>
                        <a:rPr lang="en-US" sz="2400" dirty="0">
                          <a:solidFill>
                            <a:srgbClr val="000000"/>
                          </a:solidFill>
                          <a:effectLst/>
                          <a:latin typeface="Calibri" panose="020F0502020204030204" pitchFamily="34" charset="0"/>
                          <a:ea typeface="Times New Roman"/>
                          <a:cs typeface="Calibri" panose="020F0502020204030204" pitchFamily="34" charset="0"/>
                        </a:rPr>
                        <a:t>9.00</a:t>
                      </a:r>
                    </a:p>
                  </a:txBody>
                  <a:tcPr marL="114300" marR="114300">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12700" cap="flat" cmpd="sng" algn="ctr">
                      <a:solidFill>
                        <a:sysClr val="window" lastClr="FFFFF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4F81BD">
                        <a:lumMod val="20000"/>
                        <a:lumOff val="80000"/>
                      </a:srgbClr>
                    </a:solidFill>
                  </a:tcPr>
                </a:tc>
                <a:tc>
                  <a:txBody>
                    <a:bodyPr/>
                    <a:lstStyle/>
                    <a:p>
                      <a:pPr marL="0" marR="0" indent="0" algn="ctr">
                        <a:spcBef>
                          <a:spcPts val="0"/>
                        </a:spcBef>
                        <a:spcAft>
                          <a:spcPts val="0"/>
                        </a:spcAft>
                      </a:pPr>
                      <a:r>
                        <a:rPr lang="en-US" sz="2400" dirty="0">
                          <a:solidFill>
                            <a:srgbClr val="000000"/>
                          </a:solidFill>
                          <a:effectLst/>
                          <a:latin typeface="Calibri" panose="020F0502020204030204" pitchFamily="34" charset="0"/>
                          <a:ea typeface="Times New Roman"/>
                          <a:cs typeface="Calibri" panose="020F0502020204030204" pitchFamily="34" charset="0"/>
                        </a:rPr>
                        <a:t>95</a:t>
                      </a:r>
                    </a:p>
                  </a:txBody>
                  <a:tcPr marL="114300" marR="114300">
                    <a:lnL w="12700" cap="flat" cmpd="sng" algn="ctr">
                      <a:solidFill>
                        <a:sysClr val="window" lastClr="FFFFFF"/>
                      </a:solidFill>
                      <a:prstDash val="solid"/>
                      <a:round/>
                      <a:headEnd type="none" w="med" len="med"/>
                      <a:tailEnd type="none" w="med" len="med"/>
                    </a:lnL>
                    <a:lnR w="12700" cmpd="sng">
                      <a:solidFill>
                        <a:sysClr val="window" lastClr="FFFFFF"/>
                      </a:solidFill>
                    </a:lnR>
                    <a:lnT w="12700" cap="flat" cmpd="sng" algn="ctr">
                      <a:solidFill>
                        <a:sysClr val="window" lastClr="FFFFF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4F81BD">
                        <a:lumMod val="20000"/>
                        <a:lumOff val="80000"/>
                      </a:srgbClr>
                    </a:solidFill>
                  </a:tcPr>
                </a:tc>
                <a:extLst>
                  <a:ext uri="{0D108BD9-81ED-4DB2-BD59-A6C34878D82A}">
                    <a16:rowId xmlns:a16="http://schemas.microsoft.com/office/drawing/2014/main" val="100337491"/>
                  </a:ext>
                </a:extLst>
              </a:tr>
              <a:tr h="394537">
                <a:tc>
                  <a:txBody>
                    <a:bodyPr/>
                    <a:lstStyle/>
                    <a:p>
                      <a:pPr algn="l"/>
                      <a:endParaRPr lang="en-US" sz="2400" b="1" dirty="0">
                        <a:solidFill>
                          <a:schemeClr val="bg1"/>
                        </a:solidFill>
                        <a:latin typeface="Calibri" panose="020F0502020204030204" pitchFamily="34" charset="0"/>
                        <a:cs typeface="Calibri" panose="020F0502020204030204" pitchFamily="34" charset="0"/>
                      </a:endParaRPr>
                    </a:p>
                  </a:txBody>
                  <a:tcPr marL="91411" marR="91411" marT="45716" marB="45716" anchor="ctr">
                    <a:lnL w="12700" cmpd="sng">
                      <a:solidFill>
                        <a:sysClr val="window" lastClr="FFFFFF"/>
                      </a:solidFill>
                    </a:lnL>
                    <a:lnR w="12700" cap="flat" cmpd="sng" algn="ctr">
                      <a:solidFill>
                        <a:sysClr val="window" lastClr="FFFFFF"/>
                      </a:solidFill>
                      <a:prstDash val="solid"/>
                      <a:round/>
                      <a:headEnd type="none" w="med" len="med"/>
                      <a:tailEnd type="none" w="med" len="med"/>
                    </a:lnR>
                    <a:lnT w="12700" cap="flat" cmpd="sng" algn="ctr">
                      <a:solidFill>
                        <a:sysClr val="window" lastClr="FFFFF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0070C0"/>
                    </a:solidFill>
                  </a:tcPr>
                </a:tc>
                <a:tc>
                  <a:txBody>
                    <a:bodyPr/>
                    <a:lstStyle/>
                    <a:p>
                      <a:pPr marL="0" marR="0" indent="0" algn="ctr">
                        <a:spcBef>
                          <a:spcPts val="0"/>
                        </a:spcBef>
                        <a:spcAft>
                          <a:spcPts val="0"/>
                        </a:spcAft>
                      </a:pPr>
                      <a:r>
                        <a:rPr lang="en-US" sz="2400" dirty="0">
                          <a:solidFill>
                            <a:srgbClr val="000000"/>
                          </a:solidFill>
                          <a:effectLst/>
                          <a:latin typeface="Calibri" panose="020F0502020204030204" pitchFamily="34" charset="0"/>
                          <a:ea typeface="Times New Roman"/>
                          <a:cs typeface="Calibri" panose="020F0502020204030204" pitchFamily="34" charset="0"/>
                        </a:rPr>
                        <a:t>9.01</a:t>
                      </a:r>
                    </a:p>
                  </a:txBody>
                  <a:tcPr marL="114300" marR="114300">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12700" cap="flat" cmpd="sng" algn="ctr">
                      <a:solidFill>
                        <a:sysClr val="window" lastClr="FFFFF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4F81BD">
                        <a:lumMod val="20000"/>
                        <a:lumOff val="80000"/>
                      </a:srgbClr>
                    </a:solidFill>
                  </a:tcPr>
                </a:tc>
                <a:tc>
                  <a:txBody>
                    <a:bodyPr/>
                    <a:lstStyle/>
                    <a:p>
                      <a:pPr marL="0" marR="0" indent="0" algn="ctr">
                        <a:spcBef>
                          <a:spcPts val="0"/>
                        </a:spcBef>
                        <a:spcAft>
                          <a:spcPts val="0"/>
                        </a:spcAft>
                      </a:pPr>
                      <a:r>
                        <a:rPr lang="en-US" sz="2400" dirty="0">
                          <a:solidFill>
                            <a:srgbClr val="000000"/>
                          </a:solidFill>
                          <a:effectLst/>
                          <a:latin typeface="Calibri" panose="020F0502020204030204" pitchFamily="34" charset="0"/>
                          <a:ea typeface="Times New Roman"/>
                          <a:cs typeface="Calibri" panose="020F0502020204030204" pitchFamily="34" charset="0"/>
                        </a:rPr>
                        <a:t>20</a:t>
                      </a:r>
                    </a:p>
                  </a:txBody>
                  <a:tcPr marL="114300" marR="114300">
                    <a:lnL w="12700" cap="flat" cmpd="sng" algn="ctr">
                      <a:solidFill>
                        <a:sysClr val="window" lastClr="FFFFFF"/>
                      </a:solidFill>
                      <a:prstDash val="solid"/>
                      <a:round/>
                      <a:headEnd type="none" w="med" len="med"/>
                      <a:tailEnd type="none" w="med" len="med"/>
                    </a:lnL>
                    <a:lnR w="12700" cmpd="sng">
                      <a:solidFill>
                        <a:sysClr val="window" lastClr="FFFFFF"/>
                      </a:solidFill>
                    </a:lnR>
                    <a:lnT w="12700" cap="flat" cmpd="sng" algn="ctr">
                      <a:solidFill>
                        <a:sysClr val="window" lastClr="FFFFF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4F81BD">
                        <a:lumMod val="20000"/>
                        <a:lumOff val="80000"/>
                      </a:srgbClr>
                    </a:solidFill>
                  </a:tcPr>
                </a:tc>
                <a:extLst>
                  <a:ext uri="{0D108BD9-81ED-4DB2-BD59-A6C34878D82A}">
                    <a16:rowId xmlns:a16="http://schemas.microsoft.com/office/drawing/2014/main" val="3206816668"/>
                  </a:ext>
                </a:extLst>
              </a:tr>
              <a:tr h="394537">
                <a:tc>
                  <a:txBody>
                    <a:bodyPr/>
                    <a:lstStyle>
                      <a:lvl1pPr marL="0" algn="l" defTabSz="3291840" rtl="0" eaLnBrk="1" latinLnBrk="0" hangingPunct="1">
                        <a:defRPr sz="6480" kern="1200">
                          <a:solidFill>
                            <a:schemeClr val="dk1"/>
                          </a:solidFill>
                          <a:latin typeface="Calibri"/>
                        </a:defRPr>
                      </a:lvl1pPr>
                      <a:lvl2pPr marL="1645920" algn="l" defTabSz="3291840" rtl="0" eaLnBrk="1" latinLnBrk="0" hangingPunct="1">
                        <a:defRPr sz="6480" kern="1200">
                          <a:solidFill>
                            <a:schemeClr val="dk1"/>
                          </a:solidFill>
                          <a:latin typeface="Calibri"/>
                        </a:defRPr>
                      </a:lvl2pPr>
                      <a:lvl3pPr marL="3291840" algn="l" defTabSz="3291840" rtl="0" eaLnBrk="1" latinLnBrk="0" hangingPunct="1">
                        <a:defRPr sz="6480" kern="1200">
                          <a:solidFill>
                            <a:schemeClr val="dk1"/>
                          </a:solidFill>
                          <a:latin typeface="Calibri"/>
                        </a:defRPr>
                      </a:lvl3pPr>
                      <a:lvl4pPr marL="4937760" algn="l" defTabSz="3291840" rtl="0" eaLnBrk="1" latinLnBrk="0" hangingPunct="1">
                        <a:defRPr sz="6480" kern="1200">
                          <a:solidFill>
                            <a:schemeClr val="dk1"/>
                          </a:solidFill>
                          <a:latin typeface="Calibri"/>
                        </a:defRPr>
                      </a:lvl4pPr>
                      <a:lvl5pPr marL="6583680" algn="l" defTabSz="3291840" rtl="0" eaLnBrk="1" latinLnBrk="0" hangingPunct="1">
                        <a:defRPr sz="6480" kern="1200">
                          <a:solidFill>
                            <a:schemeClr val="dk1"/>
                          </a:solidFill>
                          <a:latin typeface="Calibri"/>
                        </a:defRPr>
                      </a:lvl5pPr>
                      <a:lvl6pPr marL="8229600" algn="l" defTabSz="3291840" rtl="0" eaLnBrk="1" latinLnBrk="0" hangingPunct="1">
                        <a:defRPr sz="6480" kern="1200">
                          <a:solidFill>
                            <a:schemeClr val="dk1"/>
                          </a:solidFill>
                          <a:latin typeface="Calibri"/>
                        </a:defRPr>
                      </a:lvl6pPr>
                      <a:lvl7pPr marL="9875520" algn="l" defTabSz="3291840" rtl="0" eaLnBrk="1" latinLnBrk="0" hangingPunct="1">
                        <a:defRPr sz="6480" kern="1200">
                          <a:solidFill>
                            <a:schemeClr val="dk1"/>
                          </a:solidFill>
                          <a:latin typeface="Calibri"/>
                        </a:defRPr>
                      </a:lvl7pPr>
                      <a:lvl8pPr marL="11521440" algn="l" defTabSz="3291840" rtl="0" eaLnBrk="1" latinLnBrk="0" hangingPunct="1">
                        <a:defRPr sz="6480" kern="1200">
                          <a:solidFill>
                            <a:schemeClr val="dk1"/>
                          </a:solidFill>
                          <a:latin typeface="Calibri"/>
                        </a:defRPr>
                      </a:lvl8pPr>
                      <a:lvl9pPr marL="13167360" algn="l" defTabSz="3291840" rtl="0" eaLnBrk="1" latinLnBrk="0" hangingPunct="1">
                        <a:defRPr sz="6480" kern="1200">
                          <a:solidFill>
                            <a:schemeClr val="dk1"/>
                          </a:solidFill>
                          <a:latin typeface="Calibri"/>
                        </a:defRPr>
                      </a:lvl9pPr>
                    </a:lstStyle>
                    <a:p>
                      <a:pPr algn="l"/>
                      <a:endParaRPr lang="en-US" sz="2400" b="1" dirty="0">
                        <a:solidFill>
                          <a:schemeClr val="bg1"/>
                        </a:solidFill>
                        <a:latin typeface="Calibri" panose="020F0502020204030204" pitchFamily="34" charset="0"/>
                        <a:cs typeface="Calibri" panose="020F0502020204030204" pitchFamily="34" charset="0"/>
                      </a:endParaRPr>
                    </a:p>
                  </a:txBody>
                  <a:tcPr marL="91411" marR="91411" marT="45716" marB="45716" anchor="ctr">
                    <a:lnL w="12700" cmpd="sng">
                      <a:solidFill>
                        <a:sysClr val="window" lastClr="FFFFFF"/>
                      </a:solidFill>
                    </a:lnL>
                    <a:lnR w="12700" cap="flat" cmpd="sng" algn="ctr">
                      <a:solidFill>
                        <a:sysClr val="window" lastClr="FFFFFF"/>
                      </a:solidFill>
                      <a:prstDash val="solid"/>
                      <a:round/>
                      <a:headEnd type="none" w="med" len="med"/>
                      <a:tailEnd type="none" w="med" len="med"/>
                    </a:lnR>
                    <a:lnT w="12700" cap="flat" cmpd="sng" algn="ctr">
                      <a:solidFill>
                        <a:sysClr val="window" lastClr="FFFFFF"/>
                      </a:solidFill>
                      <a:prstDash val="solid"/>
                      <a:round/>
                      <a:headEnd type="none" w="med" len="med"/>
                      <a:tailEnd type="none" w="med" len="med"/>
                    </a:lnT>
                    <a:lnB w="12700" cmpd="sng">
                      <a:solidFill>
                        <a:sysClr val="window" lastClr="FFFFFF"/>
                      </a:solidFill>
                    </a:lnB>
                    <a:lnTlToBr w="12700" cmpd="sng">
                      <a:noFill/>
                      <a:prstDash val="solid"/>
                    </a:lnTlToBr>
                    <a:lnBlToTr w="12700" cmpd="sng">
                      <a:noFill/>
                      <a:prstDash val="solid"/>
                    </a:lnBlToTr>
                    <a:solidFill>
                      <a:srgbClr val="0070C0"/>
                    </a:solidFill>
                  </a:tcPr>
                </a:tc>
                <a:tc>
                  <a:txBody>
                    <a:bodyPr/>
                    <a:lstStyle>
                      <a:lvl1pPr marL="0" algn="l" defTabSz="3291840" rtl="0" eaLnBrk="1" latinLnBrk="0" hangingPunct="1">
                        <a:defRPr sz="6480" kern="1200">
                          <a:solidFill>
                            <a:schemeClr val="dk1"/>
                          </a:solidFill>
                          <a:latin typeface="Calibri"/>
                        </a:defRPr>
                      </a:lvl1pPr>
                      <a:lvl2pPr marL="1645920" algn="l" defTabSz="3291840" rtl="0" eaLnBrk="1" latinLnBrk="0" hangingPunct="1">
                        <a:defRPr sz="6480" kern="1200">
                          <a:solidFill>
                            <a:schemeClr val="dk1"/>
                          </a:solidFill>
                          <a:latin typeface="Calibri"/>
                        </a:defRPr>
                      </a:lvl2pPr>
                      <a:lvl3pPr marL="3291840" algn="l" defTabSz="3291840" rtl="0" eaLnBrk="1" latinLnBrk="0" hangingPunct="1">
                        <a:defRPr sz="6480" kern="1200">
                          <a:solidFill>
                            <a:schemeClr val="dk1"/>
                          </a:solidFill>
                          <a:latin typeface="Calibri"/>
                        </a:defRPr>
                      </a:lvl3pPr>
                      <a:lvl4pPr marL="4937760" algn="l" defTabSz="3291840" rtl="0" eaLnBrk="1" latinLnBrk="0" hangingPunct="1">
                        <a:defRPr sz="6480" kern="1200">
                          <a:solidFill>
                            <a:schemeClr val="dk1"/>
                          </a:solidFill>
                          <a:latin typeface="Calibri"/>
                        </a:defRPr>
                      </a:lvl4pPr>
                      <a:lvl5pPr marL="6583680" algn="l" defTabSz="3291840" rtl="0" eaLnBrk="1" latinLnBrk="0" hangingPunct="1">
                        <a:defRPr sz="6480" kern="1200">
                          <a:solidFill>
                            <a:schemeClr val="dk1"/>
                          </a:solidFill>
                          <a:latin typeface="Calibri"/>
                        </a:defRPr>
                      </a:lvl5pPr>
                      <a:lvl6pPr marL="8229600" algn="l" defTabSz="3291840" rtl="0" eaLnBrk="1" latinLnBrk="0" hangingPunct="1">
                        <a:defRPr sz="6480" kern="1200">
                          <a:solidFill>
                            <a:schemeClr val="dk1"/>
                          </a:solidFill>
                          <a:latin typeface="Calibri"/>
                        </a:defRPr>
                      </a:lvl6pPr>
                      <a:lvl7pPr marL="9875520" algn="l" defTabSz="3291840" rtl="0" eaLnBrk="1" latinLnBrk="0" hangingPunct="1">
                        <a:defRPr sz="6480" kern="1200">
                          <a:solidFill>
                            <a:schemeClr val="dk1"/>
                          </a:solidFill>
                          <a:latin typeface="Calibri"/>
                        </a:defRPr>
                      </a:lvl7pPr>
                      <a:lvl8pPr marL="11521440" algn="l" defTabSz="3291840" rtl="0" eaLnBrk="1" latinLnBrk="0" hangingPunct="1">
                        <a:defRPr sz="6480" kern="1200">
                          <a:solidFill>
                            <a:schemeClr val="dk1"/>
                          </a:solidFill>
                          <a:latin typeface="Calibri"/>
                        </a:defRPr>
                      </a:lvl8pPr>
                      <a:lvl9pPr marL="13167360" algn="l" defTabSz="3291840" rtl="0" eaLnBrk="1" latinLnBrk="0" hangingPunct="1">
                        <a:defRPr sz="6480" kern="1200">
                          <a:solidFill>
                            <a:schemeClr val="dk1"/>
                          </a:solidFill>
                          <a:latin typeface="Calibri"/>
                        </a:defRPr>
                      </a:lvl9pPr>
                    </a:lstStyle>
                    <a:p>
                      <a:pPr marL="0" marR="0" indent="0" algn="ctr">
                        <a:spcBef>
                          <a:spcPts val="0"/>
                        </a:spcBef>
                        <a:spcAft>
                          <a:spcPts val="0"/>
                        </a:spcAft>
                      </a:pPr>
                      <a:r>
                        <a:rPr lang="en-US" sz="2400" dirty="0">
                          <a:solidFill>
                            <a:srgbClr val="000000"/>
                          </a:solidFill>
                          <a:effectLst/>
                          <a:latin typeface="Calibri" panose="020F0502020204030204" pitchFamily="34" charset="0"/>
                          <a:ea typeface="Times New Roman"/>
                          <a:cs typeface="Calibri" panose="020F0502020204030204" pitchFamily="34" charset="0"/>
                        </a:rPr>
                        <a:t>11.00</a:t>
                      </a:r>
                    </a:p>
                  </a:txBody>
                  <a:tcPr marL="114300" marR="114300">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12700" cap="flat" cmpd="sng" algn="ctr">
                      <a:solidFill>
                        <a:sysClr val="window" lastClr="FFFFFF"/>
                      </a:solidFill>
                      <a:prstDash val="solid"/>
                      <a:round/>
                      <a:headEnd type="none" w="med" len="med"/>
                      <a:tailEnd type="none" w="med" len="med"/>
                    </a:lnT>
                    <a:lnB w="12700" cmpd="sng">
                      <a:solidFill>
                        <a:sysClr val="window" lastClr="FFFFFF"/>
                      </a:solidFill>
                    </a:lnB>
                    <a:lnTlToBr w="12700" cmpd="sng">
                      <a:noFill/>
                      <a:prstDash val="solid"/>
                    </a:lnTlToBr>
                    <a:lnBlToTr w="12700" cmpd="sng">
                      <a:noFill/>
                      <a:prstDash val="solid"/>
                    </a:lnBlToTr>
                    <a:solidFill>
                      <a:srgbClr val="4F81BD">
                        <a:lumMod val="20000"/>
                        <a:lumOff val="80000"/>
                      </a:srgbClr>
                    </a:solidFill>
                  </a:tcPr>
                </a:tc>
                <a:tc>
                  <a:txBody>
                    <a:bodyPr/>
                    <a:lstStyle>
                      <a:lvl1pPr marL="0" algn="l" defTabSz="3291840" rtl="0" eaLnBrk="1" latinLnBrk="0" hangingPunct="1">
                        <a:defRPr sz="6480" kern="1200">
                          <a:solidFill>
                            <a:schemeClr val="dk1"/>
                          </a:solidFill>
                          <a:latin typeface="Calibri"/>
                        </a:defRPr>
                      </a:lvl1pPr>
                      <a:lvl2pPr marL="1645920" algn="l" defTabSz="3291840" rtl="0" eaLnBrk="1" latinLnBrk="0" hangingPunct="1">
                        <a:defRPr sz="6480" kern="1200">
                          <a:solidFill>
                            <a:schemeClr val="dk1"/>
                          </a:solidFill>
                          <a:latin typeface="Calibri"/>
                        </a:defRPr>
                      </a:lvl2pPr>
                      <a:lvl3pPr marL="3291840" algn="l" defTabSz="3291840" rtl="0" eaLnBrk="1" latinLnBrk="0" hangingPunct="1">
                        <a:defRPr sz="6480" kern="1200">
                          <a:solidFill>
                            <a:schemeClr val="dk1"/>
                          </a:solidFill>
                          <a:latin typeface="Calibri"/>
                        </a:defRPr>
                      </a:lvl3pPr>
                      <a:lvl4pPr marL="4937760" algn="l" defTabSz="3291840" rtl="0" eaLnBrk="1" latinLnBrk="0" hangingPunct="1">
                        <a:defRPr sz="6480" kern="1200">
                          <a:solidFill>
                            <a:schemeClr val="dk1"/>
                          </a:solidFill>
                          <a:latin typeface="Calibri"/>
                        </a:defRPr>
                      </a:lvl4pPr>
                      <a:lvl5pPr marL="6583680" algn="l" defTabSz="3291840" rtl="0" eaLnBrk="1" latinLnBrk="0" hangingPunct="1">
                        <a:defRPr sz="6480" kern="1200">
                          <a:solidFill>
                            <a:schemeClr val="dk1"/>
                          </a:solidFill>
                          <a:latin typeface="Calibri"/>
                        </a:defRPr>
                      </a:lvl5pPr>
                      <a:lvl6pPr marL="8229600" algn="l" defTabSz="3291840" rtl="0" eaLnBrk="1" latinLnBrk="0" hangingPunct="1">
                        <a:defRPr sz="6480" kern="1200">
                          <a:solidFill>
                            <a:schemeClr val="dk1"/>
                          </a:solidFill>
                          <a:latin typeface="Calibri"/>
                        </a:defRPr>
                      </a:lvl6pPr>
                      <a:lvl7pPr marL="9875520" algn="l" defTabSz="3291840" rtl="0" eaLnBrk="1" latinLnBrk="0" hangingPunct="1">
                        <a:defRPr sz="6480" kern="1200">
                          <a:solidFill>
                            <a:schemeClr val="dk1"/>
                          </a:solidFill>
                          <a:latin typeface="Calibri"/>
                        </a:defRPr>
                      </a:lvl7pPr>
                      <a:lvl8pPr marL="11521440" algn="l" defTabSz="3291840" rtl="0" eaLnBrk="1" latinLnBrk="0" hangingPunct="1">
                        <a:defRPr sz="6480" kern="1200">
                          <a:solidFill>
                            <a:schemeClr val="dk1"/>
                          </a:solidFill>
                          <a:latin typeface="Calibri"/>
                        </a:defRPr>
                      </a:lvl8pPr>
                      <a:lvl9pPr marL="13167360" algn="l" defTabSz="3291840" rtl="0" eaLnBrk="1" latinLnBrk="0" hangingPunct="1">
                        <a:defRPr sz="6480" kern="1200">
                          <a:solidFill>
                            <a:schemeClr val="dk1"/>
                          </a:solidFill>
                          <a:latin typeface="Calibri"/>
                        </a:defRPr>
                      </a:lvl9pPr>
                    </a:lstStyle>
                    <a:p>
                      <a:pPr marL="0" marR="0" indent="0" algn="ctr">
                        <a:spcBef>
                          <a:spcPts val="0"/>
                        </a:spcBef>
                        <a:spcAft>
                          <a:spcPts val="0"/>
                        </a:spcAft>
                      </a:pPr>
                      <a:r>
                        <a:rPr lang="en-US" sz="2400" dirty="0">
                          <a:solidFill>
                            <a:srgbClr val="000000"/>
                          </a:solidFill>
                          <a:effectLst/>
                          <a:latin typeface="Calibri" panose="020F0502020204030204" pitchFamily="34" charset="0"/>
                          <a:ea typeface="Times New Roman"/>
                          <a:cs typeface="Calibri" panose="020F0502020204030204" pitchFamily="34" charset="0"/>
                        </a:rPr>
                        <a:t>20</a:t>
                      </a:r>
                    </a:p>
                  </a:txBody>
                  <a:tcPr marL="114300" marR="114300">
                    <a:lnL w="12700" cap="flat" cmpd="sng" algn="ctr">
                      <a:solidFill>
                        <a:sysClr val="window" lastClr="FFFFFF"/>
                      </a:solidFill>
                      <a:prstDash val="solid"/>
                      <a:round/>
                      <a:headEnd type="none" w="med" len="med"/>
                      <a:tailEnd type="none" w="med" len="med"/>
                    </a:lnL>
                    <a:lnR w="12700" cmpd="sng">
                      <a:solidFill>
                        <a:sysClr val="window" lastClr="FFFFFF"/>
                      </a:solidFill>
                    </a:lnR>
                    <a:lnT w="12700" cap="flat" cmpd="sng" algn="ctr">
                      <a:solidFill>
                        <a:sysClr val="window" lastClr="FFFFFF"/>
                      </a:solidFill>
                      <a:prstDash val="solid"/>
                      <a:round/>
                      <a:headEnd type="none" w="med" len="med"/>
                      <a:tailEnd type="none" w="med" len="med"/>
                    </a:lnT>
                    <a:lnB w="12700" cmpd="sng">
                      <a:solidFill>
                        <a:sysClr val="window" lastClr="FFFFFF"/>
                      </a:solidFill>
                    </a:lnB>
                    <a:lnTlToBr w="12700" cmpd="sng">
                      <a:noFill/>
                      <a:prstDash val="solid"/>
                    </a:lnTlToBr>
                    <a:lnBlToTr w="12700" cmpd="sng">
                      <a:noFill/>
                      <a:prstDash val="solid"/>
                    </a:lnBlToTr>
                    <a:solidFill>
                      <a:srgbClr val="4F81BD">
                        <a:lumMod val="20000"/>
                        <a:lumOff val="80000"/>
                      </a:srgbClr>
                    </a:solidFill>
                  </a:tcPr>
                </a:tc>
                <a:extLst>
                  <a:ext uri="{0D108BD9-81ED-4DB2-BD59-A6C34878D82A}">
                    <a16:rowId xmlns:a16="http://schemas.microsoft.com/office/drawing/2014/main" val="10007"/>
                  </a:ext>
                </a:extLst>
              </a:tr>
              <a:tr h="394537">
                <a:tc>
                  <a:txBody>
                    <a:bodyPr/>
                    <a:lstStyle>
                      <a:lvl1pPr marL="0" algn="l" defTabSz="3291840" rtl="0" eaLnBrk="1" latinLnBrk="0" hangingPunct="1">
                        <a:defRPr sz="6480" kern="1200">
                          <a:solidFill>
                            <a:schemeClr val="dk1"/>
                          </a:solidFill>
                          <a:latin typeface="Calibri"/>
                        </a:defRPr>
                      </a:lvl1pPr>
                      <a:lvl2pPr marL="1645920" algn="l" defTabSz="3291840" rtl="0" eaLnBrk="1" latinLnBrk="0" hangingPunct="1">
                        <a:defRPr sz="6480" kern="1200">
                          <a:solidFill>
                            <a:schemeClr val="dk1"/>
                          </a:solidFill>
                          <a:latin typeface="Calibri"/>
                        </a:defRPr>
                      </a:lvl2pPr>
                      <a:lvl3pPr marL="3291840" algn="l" defTabSz="3291840" rtl="0" eaLnBrk="1" latinLnBrk="0" hangingPunct="1">
                        <a:defRPr sz="6480" kern="1200">
                          <a:solidFill>
                            <a:schemeClr val="dk1"/>
                          </a:solidFill>
                          <a:latin typeface="Calibri"/>
                        </a:defRPr>
                      </a:lvl3pPr>
                      <a:lvl4pPr marL="4937760" algn="l" defTabSz="3291840" rtl="0" eaLnBrk="1" latinLnBrk="0" hangingPunct="1">
                        <a:defRPr sz="6480" kern="1200">
                          <a:solidFill>
                            <a:schemeClr val="dk1"/>
                          </a:solidFill>
                          <a:latin typeface="Calibri"/>
                        </a:defRPr>
                      </a:lvl4pPr>
                      <a:lvl5pPr marL="6583680" algn="l" defTabSz="3291840" rtl="0" eaLnBrk="1" latinLnBrk="0" hangingPunct="1">
                        <a:defRPr sz="6480" kern="1200">
                          <a:solidFill>
                            <a:schemeClr val="dk1"/>
                          </a:solidFill>
                          <a:latin typeface="Calibri"/>
                        </a:defRPr>
                      </a:lvl5pPr>
                      <a:lvl6pPr marL="8229600" algn="l" defTabSz="3291840" rtl="0" eaLnBrk="1" latinLnBrk="0" hangingPunct="1">
                        <a:defRPr sz="6480" kern="1200">
                          <a:solidFill>
                            <a:schemeClr val="dk1"/>
                          </a:solidFill>
                          <a:latin typeface="Calibri"/>
                        </a:defRPr>
                      </a:lvl6pPr>
                      <a:lvl7pPr marL="9875520" algn="l" defTabSz="3291840" rtl="0" eaLnBrk="1" latinLnBrk="0" hangingPunct="1">
                        <a:defRPr sz="6480" kern="1200">
                          <a:solidFill>
                            <a:schemeClr val="dk1"/>
                          </a:solidFill>
                          <a:latin typeface="Calibri"/>
                        </a:defRPr>
                      </a:lvl7pPr>
                      <a:lvl8pPr marL="11521440" algn="l" defTabSz="3291840" rtl="0" eaLnBrk="1" latinLnBrk="0" hangingPunct="1">
                        <a:defRPr sz="6480" kern="1200">
                          <a:solidFill>
                            <a:schemeClr val="dk1"/>
                          </a:solidFill>
                          <a:latin typeface="Calibri"/>
                        </a:defRPr>
                      </a:lvl8pPr>
                      <a:lvl9pPr marL="13167360" algn="l" defTabSz="3291840" rtl="0" eaLnBrk="1" latinLnBrk="0" hangingPunct="1">
                        <a:defRPr sz="6480" kern="1200">
                          <a:solidFill>
                            <a:schemeClr val="dk1"/>
                          </a:solidFill>
                          <a:latin typeface="Calibri"/>
                        </a:defRPr>
                      </a:lvl9pPr>
                    </a:lstStyle>
                    <a:p>
                      <a:pPr algn="l"/>
                      <a:r>
                        <a:rPr lang="en-US" sz="2400" b="1" dirty="0">
                          <a:solidFill>
                            <a:schemeClr val="bg1"/>
                          </a:solidFill>
                          <a:latin typeface="Calibri" panose="020F0502020204030204" pitchFamily="34" charset="0"/>
                          <a:cs typeface="Calibri" panose="020F0502020204030204" pitchFamily="34" charset="0"/>
                        </a:rPr>
                        <a:t>Flow Rate</a:t>
                      </a:r>
                    </a:p>
                  </a:txBody>
                  <a:tcPr marL="91411" marR="91411" marT="45716" marB="45716"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0070C0"/>
                    </a:solidFill>
                  </a:tcPr>
                </a:tc>
                <a:tc gridSpan="2">
                  <a:txBody>
                    <a:bodyPr/>
                    <a:lstStyle>
                      <a:lvl1pPr marL="0" algn="l" defTabSz="3291840" rtl="0" eaLnBrk="1" latinLnBrk="0" hangingPunct="1">
                        <a:defRPr sz="6480" kern="1200">
                          <a:solidFill>
                            <a:schemeClr val="dk1"/>
                          </a:solidFill>
                          <a:latin typeface="Calibri"/>
                        </a:defRPr>
                      </a:lvl1pPr>
                      <a:lvl2pPr marL="1645920" algn="l" defTabSz="3291840" rtl="0" eaLnBrk="1" latinLnBrk="0" hangingPunct="1">
                        <a:defRPr sz="6480" kern="1200">
                          <a:solidFill>
                            <a:schemeClr val="dk1"/>
                          </a:solidFill>
                          <a:latin typeface="Calibri"/>
                        </a:defRPr>
                      </a:lvl2pPr>
                      <a:lvl3pPr marL="3291840" algn="l" defTabSz="3291840" rtl="0" eaLnBrk="1" latinLnBrk="0" hangingPunct="1">
                        <a:defRPr sz="6480" kern="1200">
                          <a:solidFill>
                            <a:schemeClr val="dk1"/>
                          </a:solidFill>
                          <a:latin typeface="Calibri"/>
                        </a:defRPr>
                      </a:lvl3pPr>
                      <a:lvl4pPr marL="4937760" algn="l" defTabSz="3291840" rtl="0" eaLnBrk="1" latinLnBrk="0" hangingPunct="1">
                        <a:defRPr sz="6480" kern="1200">
                          <a:solidFill>
                            <a:schemeClr val="dk1"/>
                          </a:solidFill>
                          <a:latin typeface="Calibri"/>
                        </a:defRPr>
                      </a:lvl4pPr>
                      <a:lvl5pPr marL="6583680" algn="l" defTabSz="3291840" rtl="0" eaLnBrk="1" latinLnBrk="0" hangingPunct="1">
                        <a:defRPr sz="6480" kern="1200">
                          <a:solidFill>
                            <a:schemeClr val="dk1"/>
                          </a:solidFill>
                          <a:latin typeface="Calibri"/>
                        </a:defRPr>
                      </a:lvl5pPr>
                      <a:lvl6pPr marL="8229600" algn="l" defTabSz="3291840" rtl="0" eaLnBrk="1" latinLnBrk="0" hangingPunct="1">
                        <a:defRPr sz="6480" kern="1200">
                          <a:solidFill>
                            <a:schemeClr val="dk1"/>
                          </a:solidFill>
                          <a:latin typeface="Calibri"/>
                        </a:defRPr>
                      </a:lvl6pPr>
                      <a:lvl7pPr marL="9875520" algn="l" defTabSz="3291840" rtl="0" eaLnBrk="1" latinLnBrk="0" hangingPunct="1">
                        <a:defRPr sz="6480" kern="1200">
                          <a:solidFill>
                            <a:schemeClr val="dk1"/>
                          </a:solidFill>
                          <a:latin typeface="Calibri"/>
                        </a:defRPr>
                      </a:lvl7pPr>
                      <a:lvl8pPr marL="11521440" algn="l" defTabSz="3291840" rtl="0" eaLnBrk="1" latinLnBrk="0" hangingPunct="1">
                        <a:defRPr sz="6480" kern="1200">
                          <a:solidFill>
                            <a:schemeClr val="dk1"/>
                          </a:solidFill>
                          <a:latin typeface="Calibri"/>
                        </a:defRPr>
                      </a:lvl8pPr>
                      <a:lvl9pPr marL="13167360" algn="l" defTabSz="3291840" rtl="0" eaLnBrk="1" latinLnBrk="0" hangingPunct="1">
                        <a:defRPr sz="6480" kern="1200">
                          <a:solidFill>
                            <a:schemeClr val="dk1"/>
                          </a:solidFill>
                          <a:latin typeface="Calibri"/>
                        </a:defRPr>
                      </a:lvl9pPr>
                    </a:lstStyle>
                    <a:p>
                      <a:r>
                        <a:rPr lang="en-US" sz="2400" dirty="0">
                          <a:solidFill>
                            <a:srgbClr val="000000"/>
                          </a:solidFill>
                          <a:latin typeface="Calibri" panose="020F0502020204030204" pitchFamily="34" charset="0"/>
                          <a:cs typeface="Calibri" panose="020F0502020204030204" pitchFamily="34" charset="0"/>
                        </a:rPr>
                        <a:t>0.3 mL/min </a:t>
                      </a:r>
                    </a:p>
                  </a:txBody>
                  <a:tcPr marL="91411" marR="91411" marT="45716" marB="45716"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F81BD">
                        <a:lumMod val="20000"/>
                        <a:lumOff val="80000"/>
                      </a:srgbClr>
                    </a:solidFill>
                  </a:tcPr>
                </a:tc>
                <a:tc hMerge="1">
                  <a:txBody>
                    <a:bodyPr/>
                    <a:lstStyle/>
                    <a:p>
                      <a:endParaRPr lang="en-US"/>
                    </a:p>
                  </a:txBody>
                  <a:tcPr/>
                </a:tc>
                <a:extLst>
                  <a:ext uri="{0D108BD9-81ED-4DB2-BD59-A6C34878D82A}">
                    <a16:rowId xmlns:a16="http://schemas.microsoft.com/office/drawing/2014/main" val="10010"/>
                  </a:ext>
                </a:extLst>
              </a:tr>
              <a:tr h="394537">
                <a:tc>
                  <a:txBody>
                    <a:bodyPr/>
                    <a:lstStyle>
                      <a:lvl1pPr marL="0" algn="l" defTabSz="3291840" rtl="0" eaLnBrk="1" latinLnBrk="0" hangingPunct="1">
                        <a:defRPr sz="6480" kern="1200">
                          <a:solidFill>
                            <a:schemeClr val="dk1"/>
                          </a:solidFill>
                          <a:latin typeface="Calibri"/>
                        </a:defRPr>
                      </a:lvl1pPr>
                      <a:lvl2pPr marL="1645920" algn="l" defTabSz="3291840" rtl="0" eaLnBrk="1" latinLnBrk="0" hangingPunct="1">
                        <a:defRPr sz="6480" kern="1200">
                          <a:solidFill>
                            <a:schemeClr val="dk1"/>
                          </a:solidFill>
                          <a:latin typeface="Calibri"/>
                        </a:defRPr>
                      </a:lvl2pPr>
                      <a:lvl3pPr marL="3291840" algn="l" defTabSz="3291840" rtl="0" eaLnBrk="1" latinLnBrk="0" hangingPunct="1">
                        <a:defRPr sz="6480" kern="1200">
                          <a:solidFill>
                            <a:schemeClr val="dk1"/>
                          </a:solidFill>
                          <a:latin typeface="Calibri"/>
                        </a:defRPr>
                      </a:lvl3pPr>
                      <a:lvl4pPr marL="4937760" algn="l" defTabSz="3291840" rtl="0" eaLnBrk="1" latinLnBrk="0" hangingPunct="1">
                        <a:defRPr sz="6480" kern="1200">
                          <a:solidFill>
                            <a:schemeClr val="dk1"/>
                          </a:solidFill>
                          <a:latin typeface="Calibri"/>
                        </a:defRPr>
                      </a:lvl4pPr>
                      <a:lvl5pPr marL="6583680" algn="l" defTabSz="3291840" rtl="0" eaLnBrk="1" latinLnBrk="0" hangingPunct="1">
                        <a:defRPr sz="6480" kern="1200">
                          <a:solidFill>
                            <a:schemeClr val="dk1"/>
                          </a:solidFill>
                          <a:latin typeface="Calibri"/>
                        </a:defRPr>
                      </a:lvl5pPr>
                      <a:lvl6pPr marL="8229600" algn="l" defTabSz="3291840" rtl="0" eaLnBrk="1" latinLnBrk="0" hangingPunct="1">
                        <a:defRPr sz="6480" kern="1200">
                          <a:solidFill>
                            <a:schemeClr val="dk1"/>
                          </a:solidFill>
                          <a:latin typeface="Calibri"/>
                        </a:defRPr>
                      </a:lvl6pPr>
                      <a:lvl7pPr marL="9875520" algn="l" defTabSz="3291840" rtl="0" eaLnBrk="1" latinLnBrk="0" hangingPunct="1">
                        <a:defRPr sz="6480" kern="1200">
                          <a:solidFill>
                            <a:schemeClr val="dk1"/>
                          </a:solidFill>
                          <a:latin typeface="Calibri"/>
                        </a:defRPr>
                      </a:lvl7pPr>
                      <a:lvl8pPr marL="11521440" algn="l" defTabSz="3291840" rtl="0" eaLnBrk="1" latinLnBrk="0" hangingPunct="1">
                        <a:defRPr sz="6480" kern="1200">
                          <a:solidFill>
                            <a:schemeClr val="dk1"/>
                          </a:solidFill>
                          <a:latin typeface="Calibri"/>
                        </a:defRPr>
                      </a:lvl8pPr>
                      <a:lvl9pPr marL="13167360" algn="l" defTabSz="3291840" rtl="0" eaLnBrk="1" latinLnBrk="0" hangingPunct="1">
                        <a:defRPr sz="6480" kern="1200">
                          <a:solidFill>
                            <a:schemeClr val="dk1"/>
                          </a:solidFill>
                          <a:latin typeface="Calibri"/>
                        </a:defRPr>
                      </a:lvl9pPr>
                    </a:lstStyle>
                    <a:p>
                      <a:pPr algn="l"/>
                      <a:r>
                        <a:rPr lang="en-US" sz="2400" b="1" dirty="0">
                          <a:solidFill>
                            <a:schemeClr val="bg1"/>
                          </a:solidFill>
                          <a:latin typeface="Calibri" panose="020F0502020204030204" pitchFamily="34" charset="0"/>
                          <a:cs typeface="Calibri" panose="020F0502020204030204" pitchFamily="34" charset="0"/>
                        </a:rPr>
                        <a:t>Injection Volume</a:t>
                      </a:r>
                    </a:p>
                  </a:txBody>
                  <a:tcPr marL="91411" marR="91411" marT="45716" marB="45716"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0070C0"/>
                    </a:solidFill>
                  </a:tcPr>
                </a:tc>
                <a:tc gridSpan="2">
                  <a:txBody>
                    <a:bodyPr/>
                    <a:lstStyle>
                      <a:lvl1pPr marL="0" algn="l" defTabSz="3291840" rtl="0" eaLnBrk="1" latinLnBrk="0" hangingPunct="1">
                        <a:defRPr sz="6480" kern="1200">
                          <a:solidFill>
                            <a:schemeClr val="dk1"/>
                          </a:solidFill>
                          <a:latin typeface="Calibri"/>
                        </a:defRPr>
                      </a:lvl1pPr>
                      <a:lvl2pPr marL="1645920" algn="l" defTabSz="3291840" rtl="0" eaLnBrk="1" latinLnBrk="0" hangingPunct="1">
                        <a:defRPr sz="6480" kern="1200">
                          <a:solidFill>
                            <a:schemeClr val="dk1"/>
                          </a:solidFill>
                          <a:latin typeface="Calibri"/>
                        </a:defRPr>
                      </a:lvl2pPr>
                      <a:lvl3pPr marL="3291840" algn="l" defTabSz="3291840" rtl="0" eaLnBrk="1" latinLnBrk="0" hangingPunct="1">
                        <a:defRPr sz="6480" kern="1200">
                          <a:solidFill>
                            <a:schemeClr val="dk1"/>
                          </a:solidFill>
                          <a:latin typeface="Calibri"/>
                        </a:defRPr>
                      </a:lvl3pPr>
                      <a:lvl4pPr marL="4937760" algn="l" defTabSz="3291840" rtl="0" eaLnBrk="1" latinLnBrk="0" hangingPunct="1">
                        <a:defRPr sz="6480" kern="1200">
                          <a:solidFill>
                            <a:schemeClr val="dk1"/>
                          </a:solidFill>
                          <a:latin typeface="Calibri"/>
                        </a:defRPr>
                      </a:lvl4pPr>
                      <a:lvl5pPr marL="6583680" algn="l" defTabSz="3291840" rtl="0" eaLnBrk="1" latinLnBrk="0" hangingPunct="1">
                        <a:defRPr sz="6480" kern="1200">
                          <a:solidFill>
                            <a:schemeClr val="dk1"/>
                          </a:solidFill>
                          <a:latin typeface="Calibri"/>
                        </a:defRPr>
                      </a:lvl5pPr>
                      <a:lvl6pPr marL="8229600" algn="l" defTabSz="3291840" rtl="0" eaLnBrk="1" latinLnBrk="0" hangingPunct="1">
                        <a:defRPr sz="6480" kern="1200">
                          <a:solidFill>
                            <a:schemeClr val="dk1"/>
                          </a:solidFill>
                          <a:latin typeface="Calibri"/>
                        </a:defRPr>
                      </a:lvl6pPr>
                      <a:lvl7pPr marL="9875520" algn="l" defTabSz="3291840" rtl="0" eaLnBrk="1" latinLnBrk="0" hangingPunct="1">
                        <a:defRPr sz="6480" kern="1200">
                          <a:solidFill>
                            <a:schemeClr val="dk1"/>
                          </a:solidFill>
                          <a:latin typeface="Calibri"/>
                        </a:defRPr>
                      </a:lvl7pPr>
                      <a:lvl8pPr marL="11521440" algn="l" defTabSz="3291840" rtl="0" eaLnBrk="1" latinLnBrk="0" hangingPunct="1">
                        <a:defRPr sz="6480" kern="1200">
                          <a:solidFill>
                            <a:schemeClr val="dk1"/>
                          </a:solidFill>
                          <a:latin typeface="Calibri"/>
                        </a:defRPr>
                      </a:lvl8pPr>
                      <a:lvl9pPr marL="13167360" algn="l" defTabSz="3291840" rtl="0" eaLnBrk="1" latinLnBrk="0" hangingPunct="1">
                        <a:defRPr sz="6480" kern="1200">
                          <a:solidFill>
                            <a:schemeClr val="dk1"/>
                          </a:solidFill>
                          <a:latin typeface="Calibri"/>
                        </a:defRPr>
                      </a:lvl9pPr>
                    </a:lstStyle>
                    <a:p>
                      <a:pPr marL="0" marR="0" lvl="0" indent="0" algn="l" defTabSz="3762024" rtl="0" eaLnBrk="1" fontAlgn="auto" latinLnBrk="0" hangingPunct="1">
                        <a:lnSpc>
                          <a:spcPct val="100000"/>
                        </a:lnSpc>
                        <a:spcBef>
                          <a:spcPts val="0"/>
                        </a:spcBef>
                        <a:spcAft>
                          <a:spcPts val="0"/>
                        </a:spcAft>
                        <a:buClrTx/>
                        <a:buSzTx/>
                        <a:buFontTx/>
                        <a:buNone/>
                        <a:tabLst/>
                        <a:defRPr/>
                      </a:pPr>
                      <a:r>
                        <a:rPr lang="en-US" sz="2400" dirty="0">
                          <a:solidFill>
                            <a:srgbClr val="000000"/>
                          </a:solidFill>
                          <a:latin typeface="Calibri" panose="020F0502020204030204" pitchFamily="34" charset="0"/>
                          <a:cs typeface="Calibri" panose="020F0502020204030204" pitchFamily="34" charset="0"/>
                        </a:rPr>
                        <a:t>5</a:t>
                      </a:r>
                      <a:r>
                        <a:rPr lang="en-US" sz="2400" baseline="0" dirty="0">
                          <a:solidFill>
                            <a:srgbClr val="000000"/>
                          </a:solidFill>
                          <a:latin typeface="Calibri" panose="020F0502020204030204" pitchFamily="34" charset="0"/>
                          <a:cs typeface="Calibri" panose="020F0502020204030204" pitchFamily="34" charset="0"/>
                        </a:rPr>
                        <a:t> µL</a:t>
                      </a:r>
                      <a:r>
                        <a:rPr lang="en-US" sz="2400" dirty="0">
                          <a:solidFill>
                            <a:srgbClr val="000000"/>
                          </a:solidFill>
                          <a:latin typeface="Calibri" panose="020F0502020204030204" pitchFamily="34" charset="0"/>
                          <a:cs typeface="Calibri" panose="020F0502020204030204" pitchFamily="34" charset="0"/>
                        </a:rPr>
                        <a:t> </a:t>
                      </a:r>
                    </a:p>
                  </a:txBody>
                  <a:tcPr marL="91411" marR="91411" marT="45716" marB="45716"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F81BD">
                        <a:lumMod val="20000"/>
                        <a:lumOff val="80000"/>
                      </a:srgbClr>
                    </a:solidFill>
                  </a:tcPr>
                </a:tc>
                <a:tc hMerge="1">
                  <a:txBody>
                    <a:bodyPr/>
                    <a:lstStyle/>
                    <a:p>
                      <a:endParaRPr lang="en-US"/>
                    </a:p>
                  </a:txBody>
                  <a:tcPr/>
                </a:tc>
                <a:extLst>
                  <a:ext uri="{0D108BD9-81ED-4DB2-BD59-A6C34878D82A}">
                    <a16:rowId xmlns:a16="http://schemas.microsoft.com/office/drawing/2014/main" val="2928019870"/>
                  </a:ext>
                </a:extLst>
              </a:tr>
              <a:tr h="394537">
                <a:tc>
                  <a:txBody>
                    <a:bodyPr/>
                    <a:lstStyle>
                      <a:lvl1pPr marL="0" algn="l" defTabSz="3291840" rtl="0" eaLnBrk="1" latinLnBrk="0" hangingPunct="1">
                        <a:defRPr sz="6480" kern="1200">
                          <a:solidFill>
                            <a:schemeClr val="dk1"/>
                          </a:solidFill>
                          <a:latin typeface="Calibri"/>
                        </a:defRPr>
                      </a:lvl1pPr>
                      <a:lvl2pPr marL="1645920" algn="l" defTabSz="3291840" rtl="0" eaLnBrk="1" latinLnBrk="0" hangingPunct="1">
                        <a:defRPr sz="6480" kern="1200">
                          <a:solidFill>
                            <a:schemeClr val="dk1"/>
                          </a:solidFill>
                          <a:latin typeface="Calibri"/>
                        </a:defRPr>
                      </a:lvl2pPr>
                      <a:lvl3pPr marL="3291840" algn="l" defTabSz="3291840" rtl="0" eaLnBrk="1" latinLnBrk="0" hangingPunct="1">
                        <a:defRPr sz="6480" kern="1200">
                          <a:solidFill>
                            <a:schemeClr val="dk1"/>
                          </a:solidFill>
                          <a:latin typeface="Calibri"/>
                        </a:defRPr>
                      </a:lvl3pPr>
                      <a:lvl4pPr marL="4937760" algn="l" defTabSz="3291840" rtl="0" eaLnBrk="1" latinLnBrk="0" hangingPunct="1">
                        <a:defRPr sz="6480" kern="1200">
                          <a:solidFill>
                            <a:schemeClr val="dk1"/>
                          </a:solidFill>
                          <a:latin typeface="Calibri"/>
                        </a:defRPr>
                      </a:lvl4pPr>
                      <a:lvl5pPr marL="6583680" algn="l" defTabSz="3291840" rtl="0" eaLnBrk="1" latinLnBrk="0" hangingPunct="1">
                        <a:defRPr sz="6480" kern="1200">
                          <a:solidFill>
                            <a:schemeClr val="dk1"/>
                          </a:solidFill>
                          <a:latin typeface="Calibri"/>
                        </a:defRPr>
                      </a:lvl5pPr>
                      <a:lvl6pPr marL="8229600" algn="l" defTabSz="3291840" rtl="0" eaLnBrk="1" latinLnBrk="0" hangingPunct="1">
                        <a:defRPr sz="6480" kern="1200">
                          <a:solidFill>
                            <a:schemeClr val="dk1"/>
                          </a:solidFill>
                          <a:latin typeface="Calibri"/>
                        </a:defRPr>
                      </a:lvl6pPr>
                      <a:lvl7pPr marL="9875520" algn="l" defTabSz="3291840" rtl="0" eaLnBrk="1" latinLnBrk="0" hangingPunct="1">
                        <a:defRPr sz="6480" kern="1200">
                          <a:solidFill>
                            <a:schemeClr val="dk1"/>
                          </a:solidFill>
                          <a:latin typeface="Calibri"/>
                        </a:defRPr>
                      </a:lvl7pPr>
                      <a:lvl8pPr marL="11521440" algn="l" defTabSz="3291840" rtl="0" eaLnBrk="1" latinLnBrk="0" hangingPunct="1">
                        <a:defRPr sz="6480" kern="1200">
                          <a:solidFill>
                            <a:schemeClr val="dk1"/>
                          </a:solidFill>
                          <a:latin typeface="Calibri"/>
                        </a:defRPr>
                      </a:lvl8pPr>
                      <a:lvl9pPr marL="13167360" algn="l" defTabSz="3291840" rtl="0" eaLnBrk="1" latinLnBrk="0" hangingPunct="1">
                        <a:defRPr sz="6480" kern="1200">
                          <a:solidFill>
                            <a:schemeClr val="dk1"/>
                          </a:solidFill>
                          <a:latin typeface="Calibri"/>
                        </a:defRPr>
                      </a:lvl9pPr>
                    </a:lstStyle>
                    <a:p>
                      <a:pPr algn="l"/>
                      <a:r>
                        <a:rPr lang="en-US" sz="2400" b="1" dirty="0">
                          <a:solidFill>
                            <a:schemeClr val="bg1"/>
                          </a:solidFill>
                          <a:latin typeface="Calibri" panose="020F0502020204030204" pitchFamily="34" charset="0"/>
                          <a:cs typeface="Calibri" panose="020F0502020204030204" pitchFamily="34" charset="0"/>
                        </a:rPr>
                        <a:t>Column Temp.</a:t>
                      </a:r>
                    </a:p>
                  </a:txBody>
                  <a:tcPr marL="91411" marR="91411" marT="45716" marB="45716"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0070C0"/>
                    </a:solidFill>
                  </a:tcPr>
                </a:tc>
                <a:tc gridSpan="2">
                  <a:txBody>
                    <a:bodyPr/>
                    <a:lstStyle>
                      <a:lvl1pPr marL="0" algn="l" defTabSz="3291840" rtl="0" eaLnBrk="1" latinLnBrk="0" hangingPunct="1">
                        <a:defRPr sz="6480" kern="1200">
                          <a:solidFill>
                            <a:schemeClr val="dk1"/>
                          </a:solidFill>
                          <a:latin typeface="Calibri"/>
                        </a:defRPr>
                      </a:lvl1pPr>
                      <a:lvl2pPr marL="1645920" algn="l" defTabSz="3291840" rtl="0" eaLnBrk="1" latinLnBrk="0" hangingPunct="1">
                        <a:defRPr sz="6480" kern="1200">
                          <a:solidFill>
                            <a:schemeClr val="dk1"/>
                          </a:solidFill>
                          <a:latin typeface="Calibri"/>
                        </a:defRPr>
                      </a:lvl2pPr>
                      <a:lvl3pPr marL="3291840" algn="l" defTabSz="3291840" rtl="0" eaLnBrk="1" latinLnBrk="0" hangingPunct="1">
                        <a:defRPr sz="6480" kern="1200">
                          <a:solidFill>
                            <a:schemeClr val="dk1"/>
                          </a:solidFill>
                          <a:latin typeface="Calibri"/>
                        </a:defRPr>
                      </a:lvl3pPr>
                      <a:lvl4pPr marL="4937760" algn="l" defTabSz="3291840" rtl="0" eaLnBrk="1" latinLnBrk="0" hangingPunct="1">
                        <a:defRPr sz="6480" kern="1200">
                          <a:solidFill>
                            <a:schemeClr val="dk1"/>
                          </a:solidFill>
                          <a:latin typeface="Calibri"/>
                        </a:defRPr>
                      </a:lvl4pPr>
                      <a:lvl5pPr marL="6583680" algn="l" defTabSz="3291840" rtl="0" eaLnBrk="1" latinLnBrk="0" hangingPunct="1">
                        <a:defRPr sz="6480" kern="1200">
                          <a:solidFill>
                            <a:schemeClr val="dk1"/>
                          </a:solidFill>
                          <a:latin typeface="Calibri"/>
                        </a:defRPr>
                      </a:lvl5pPr>
                      <a:lvl6pPr marL="8229600" algn="l" defTabSz="3291840" rtl="0" eaLnBrk="1" latinLnBrk="0" hangingPunct="1">
                        <a:defRPr sz="6480" kern="1200">
                          <a:solidFill>
                            <a:schemeClr val="dk1"/>
                          </a:solidFill>
                          <a:latin typeface="Calibri"/>
                        </a:defRPr>
                      </a:lvl6pPr>
                      <a:lvl7pPr marL="9875520" algn="l" defTabSz="3291840" rtl="0" eaLnBrk="1" latinLnBrk="0" hangingPunct="1">
                        <a:defRPr sz="6480" kern="1200">
                          <a:solidFill>
                            <a:schemeClr val="dk1"/>
                          </a:solidFill>
                          <a:latin typeface="Calibri"/>
                        </a:defRPr>
                      </a:lvl7pPr>
                      <a:lvl8pPr marL="11521440" algn="l" defTabSz="3291840" rtl="0" eaLnBrk="1" latinLnBrk="0" hangingPunct="1">
                        <a:defRPr sz="6480" kern="1200">
                          <a:solidFill>
                            <a:schemeClr val="dk1"/>
                          </a:solidFill>
                          <a:latin typeface="Calibri"/>
                        </a:defRPr>
                      </a:lvl8pPr>
                      <a:lvl9pPr marL="13167360" algn="l" defTabSz="3291840" rtl="0" eaLnBrk="1" latinLnBrk="0" hangingPunct="1">
                        <a:defRPr sz="6480" kern="1200">
                          <a:solidFill>
                            <a:schemeClr val="dk1"/>
                          </a:solidFill>
                          <a:latin typeface="Calibri"/>
                        </a:defRPr>
                      </a:lvl9pPr>
                    </a:lstStyle>
                    <a:p>
                      <a:r>
                        <a:rPr lang="en-US" sz="2400" dirty="0">
                          <a:solidFill>
                            <a:srgbClr val="000000"/>
                          </a:solidFill>
                          <a:latin typeface="Calibri" panose="020F0502020204030204" pitchFamily="34" charset="0"/>
                          <a:cs typeface="Calibri" panose="020F0502020204030204" pitchFamily="34" charset="0"/>
                        </a:rPr>
                        <a:t>40°C</a:t>
                      </a:r>
                    </a:p>
                  </a:txBody>
                  <a:tcPr marL="91411" marR="91411" marT="45716" marB="45716"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F81BD">
                        <a:lumMod val="20000"/>
                        <a:lumOff val="80000"/>
                      </a:srgbClr>
                    </a:solidFill>
                  </a:tcPr>
                </a:tc>
                <a:tc hMerge="1">
                  <a:txBody>
                    <a:bodyPr/>
                    <a:lstStyle/>
                    <a:p>
                      <a:endParaRPr lang="en-US"/>
                    </a:p>
                  </a:txBody>
                  <a:tcPr/>
                </a:tc>
                <a:extLst>
                  <a:ext uri="{0D108BD9-81ED-4DB2-BD59-A6C34878D82A}">
                    <a16:rowId xmlns:a16="http://schemas.microsoft.com/office/drawing/2014/main" val="10011"/>
                  </a:ext>
                </a:extLst>
              </a:tr>
              <a:tr h="394537">
                <a:tc>
                  <a:txBody>
                    <a:bodyPr/>
                    <a:lstStyle>
                      <a:lvl1pPr marL="0" algn="l" defTabSz="3291840" rtl="0" eaLnBrk="1" latinLnBrk="0" hangingPunct="1">
                        <a:defRPr sz="6480" kern="1200">
                          <a:solidFill>
                            <a:schemeClr val="dk1"/>
                          </a:solidFill>
                          <a:latin typeface="Calibri"/>
                        </a:defRPr>
                      </a:lvl1pPr>
                      <a:lvl2pPr marL="1645920" algn="l" defTabSz="3291840" rtl="0" eaLnBrk="1" latinLnBrk="0" hangingPunct="1">
                        <a:defRPr sz="6480" kern="1200">
                          <a:solidFill>
                            <a:schemeClr val="dk1"/>
                          </a:solidFill>
                          <a:latin typeface="Calibri"/>
                        </a:defRPr>
                      </a:lvl2pPr>
                      <a:lvl3pPr marL="3291840" algn="l" defTabSz="3291840" rtl="0" eaLnBrk="1" latinLnBrk="0" hangingPunct="1">
                        <a:defRPr sz="6480" kern="1200">
                          <a:solidFill>
                            <a:schemeClr val="dk1"/>
                          </a:solidFill>
                          <a:latin typeface="Calibri"/>
                        </a:defRPr>
                      </a:lvl3pPr>
                      <a:lvl4pPr marL="4937760" algn="l" defTabSz="3291840" rtl="0" eaLnBrk="1" latinLnBrk="0" hangingPunct="1">
                        <a:defRPr sz="6480" kern="1200">
                          <a:solidFill>
                            <a:schemeClr val="dk1"/>
                          </a:solidFill>
                          <a:latin typeface="Calibri"/>
                        </a:defRPr>
                      </a:lvl4pPr>
                      <a:lvl5pPr marL="6583680" algn="l" defTabSz="3291840" rtl="0" eaLnBrk="1" latinLnBrk="0" hangingPunct="1">
                        <a:defRPr sz="6480" kern="1200">
                          <a:solidFill>
                            <a:schemeClr val="dk1"/>
                          </a:solidFill>
                          <a:latin typeface="Calibri"/>
                        </a:defRPr>
                      </a:lvl5pPr>
                      <a:lvl6pPr marL="8229600" algn="l" defTabSz="3291840" rtl="0" eaLnBrk="1" latinLnBrk="0" hangingPunct="1">
                        <a:defRPr sz="6480" kern="1200">
                          <a:solidFill>
                            <a:schemeClr val="dk1"/>
                          </a:solidFill>
                          <a:latin typeface="Calibri"/>
                        </a:defRPr>
                      </a:lvl6pPr>
                      <a:lvl7pPr marL="9875520" algn="l" defTabSz="3291840" rtl="0" eaLnBrk="1" latinLnBrk="0" hangingPunct="1">
                        <a:defRPr sz="6480" kern="1200">
                          <a:solidFill>
                            <a:schemeClr val="dk1"/>
                          </a:solidFill>
                          <a:latin typeface="Calibri"/>
                        </a:defRPr>
                      </a:lvl7pPr>
                      <a:lvl8pPr marL="11521440" algn="l" defTabSz="3291840" rtl="0" eaLnBrk="1" latinLnBrk="0" hangingPunct="1">
                        <a:defRPr sz="6480" kern="1200">
                          <a:solidFill>
                            <a:schemeClr val="dk1"/>
                          </a:solidFill>
                          <a:latin typeface="Calibri"/>
                        </a:defRPr>
                      </a:lvl8pPr>
                      <a:lvl9pPr marL="13167360" algn="l" defTabSz="3291840" rtl="0" eaLnBrk="1" latinLnBrk="0" hangingPunct="1">
                        <a:defRPr sz="6480" kern="1200">
                          <a:solidFill>
                            <a:schemeClr val="dk1"/>
                          </a:solidFill>
                          <a:latin typeface="Calibri"/>
                        </a:defRPr>
                      </a:lvl9pPr>
                    </a:lstStyle>
                    <a:p>
                      <a:pPr algn="l"/>
                      <a:r>
                        <a:rPr lang="en-US" sz="2400" b="1" dirty="0">
                          <a:solidFill>
                            <a:schemeClr val="bg1"/>
                          </a:solidFill>
                          <a:latin typeface="Calibri" panose="020F0502020204030204" pitchFamily="34" charset="0"/>
                          <a:cs typeface="Calibri" panose="020F0502020204030204" pitchFamily="34" charset="0"/>
                        </a:rPr>
                        <a:t>Ion Mode</a:t>
                      </a:r>
                    </a:p>
                  </a:txBody>
                  <a:tcPr marL="91411" marR="91411" marT="45716" marB="45716"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0070C0"/>
                    </a:solidFill>
                  </a:tcPr>
                </a:tc>
                <a:tc gridSpan="2">
                  <a:txBody>
                    <a:bodyPr/>
                    <a:lstStyle>
                      <a:lvl1pPr marL="0" algn="l" defTabSz="3291840" rtl="0" eaLnBrk="1" latinLnBrk="0" hangingPunct="1">
                        <a:defRPr sz="6480" kern="1200">
                          <a:solidFill>
                            <a:schemeClr val="dk1"/>
                          </a:solidFill>
                          <a:latin typeface="Calibri"/>
                        </a:defRPr>
                      </a:lvl1pPr>
                      <a:lvl2pPr marL="1645920" algn="l" defTabSz="3291840" rtl="0" eaLnBrk="1" latinLnBrk="0" hangingPunct="1">
                        <a:defRPr sz="6480" kern="1200">
                          <a:solidFill>
                            <a:schemeClr val="dk1"/>
                          </a:solidFill>
                          <a:latin typeface="Calibri"/>
                        </a:defRPr>
                      </a:lvl2pPr>
                      <a:lvl3pPr marL="3291840" algn="l" defTabSz="3291840" rtl="0" eaLnBrk="1" latinLnBrk="0" hangingPunct="1">
                        <a:defRPr sz="6480" kern="1200">
                          <a:solidFill>
                            <a:schemeClr val="dk1"/>
                          </a:solidFill>
                          <a:latin typeface="Calibri"/>
                        </a:defRPr>
                      </a:lvl3pPr>
                      <a:lvl4pPr marL="4937760" algn="l" defTabSz="3291840" rtl="0" eaLnBrk="1" latinLnBrk="0" hangingPunct="1">
                        <a:defRPr sz="6480" kern="1200">
                          <a:solidFill>
                            <a:schemeClr val="dk1"/>
                          </a:solidFill>
                          <a:latin typeface="Calibri"/>
                        </a:defRPr>
                      </a:lvl4pPr>
                      <a:lvl5pPr marL="6583680" algn="l" defTabSz="3291840" rtl="0" eaLnBrk="1" latinLnBrk="0" hangingPunct="1">
                        <a:defRPr sz="6480" kern="1200">
                          <a:solidFill>
                            <a:schemeClr val="dk1"/>
                          </a:solidFill>
                          <a:latin typeface="Calibri"/>
                        </a:defRPr>
                      </a:lvl5pPr>
                      <a:lvl6pPr marL="8229600" algn="l" defTabSz="3291840" rtl="0" eaLnBrk="1" latinLnBrk="0" hangingPunct="1">
                        <a:defRPr sz="6480" kern="1200">
                          <a:solidFill>
                            <a:schemeClr val="dk1"/>
                          </a:solidFill>
                          <a:latin typeface="Calibri"/>
                        </a:defRPr>
                      </a:lvl6pPr>
                      <a:lvl7pPr marL="9875520" algn="l" defTabSz="3291840" rtl="0" eaLnBrk="1" latinLnBrk="0" hangingPunct="1">
                        <a:defRPr sz="6480" kern="1200">
                          <a:solidFill>
                            <a:schemeClr val="dk1"/>
                          </a:solidFill>
                          <a:latin typeface="Calibri"/>
                        </a:defRPr>
                      </a:lvl7pPr>
                      <a:lvl8pPr marL="11521440" algn="l" defTabSz="3291840" rtl="0" eaLnBrk="1" latinLnBrk="0" hangingPunct="1">
                        <a:defRPr sz="6480" kern="1200">
                          <a:solidFill>
                            <a:schemeClr val="dk1"/>
                          </a:solidFill>
                          <a:latin typeface="Calibri"/>
                        </a:defRPr>
                      </a:lvl8pPr>
                      <a:lvl9pPr marL="13167360" algn="l" defTabSz="3291840" rtl="0" eaLnBrk="1" latinLnBrk="0" hangingPunct="1">
                        <a:defRPr sz="6480" kern="1200">
                          <a:solidFill>
                            <a:schemeClr val="dk1"/>
                          </a:solidFill>
                          <a:latin typeface="Calibri"/>
                        </a:defRPr>
                      </a:lvl9pPr>
                    </a:lstStyle>
                    <a:p>
                      <a:r>
                        <a:rPr lang="en-US" sz="2400" dirty="0">
                          <a:solidFill>
                            <a:srgbClr val="000000"/>
                          </a:solidFill>
                          <a:latin typeface="Calibri" panose="020F0502020204030204" pitchFamily="34" charset="0"/>
                          <a:cs typeface="Calibri" panose="020F0502020204030204" pitchFamily="34" charset="0"/>
                        </a:rPr>
                        <a:t>Scheduled</a:t>
                      </a:r>
                      <a:r>
                        <a:rPr lang="en-US" sz="2400" baseline="0" dirty="0">
                          <a:solidFill>
                            <a:srgbClr val="000000"/>
                          </a:solidFill>
                          <a:latin typeface="Calibri" panose="020F0502020204030204" pitchFamily="34" charset="0"/>
                          <a:cs typeface="Calibri" panose="020F0502020204030204" pitchFamily="34" charset="0"/>
                        </a:rPr>
                        <a:t> MRM with negative ESI </a:t>
                      </a:r>
                      <a:endParaRPr lang="en-US" sz="2400" dirty="0">
                        <a:solidFill>
                          <a:srgbClr val="000000"/>
                        </a:solidFill>
                        <a:latin typeface="Calibri" panose="020F0502020204030204" pitchFamily="34" charset="0"/>
                        <a:cs typeface="Calibri" panose="020F0502020204030204" pitchFamily="34" charset="0"/>
                      </a:endParaRPr>
                    </a:p>
                  </a:txBody>
                  <a:tcPr marL="91411" marR="91411" marT="45716" marB="45716"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F81BD">
                        <a:lumMod val="20000"/>
                        <a:lumOff val="80000"/>
                      </a:srgbClr>
                    </a:solidFill>
                  </a:tcPr>
                </a:tc>
                <a:tc hMerge="1">
                  <a:txBody>
                    <a:bodyPr/>
                    <a:lstStyle/>
                    <a:p>
                      <a:endParaRPr lang="en-US" sz="800" dirty="0"/>
                    </a:p>
                  </a:txBody>
                  <a:tcPr anchor="ctr"/>
                </a:tc>
                <a:extLst>
                  <a:ext uri="{0D108BD9-81ED-4DB2-BD59-A6C34878D82A}">
                    <a16:rowId xmlns:a16="http://schemas.microsoft.com/office/drawing/2014/main" val="10012"/>
                  </a:ext>
                </a:extLst>
              </a:tr>
            </a:tbl>
          </a:graphicData>
        </a:graphic>
      </p:graphicFrame>
      <p:sp>
        <p:nvSpPr>
          <p:cNvPr id="80" name="TextBox 79"/>
          <p:cNvSpPr txBox="1"/>
          <p:nvPr/>
        </p:nvSpPr>
        <p:spPr>
          <a:xfrm>
            <a:off x="693822" y="27324476"/>
            <a:ext cx="10058400" cy="584775"/>
          </a:xfrm>
          <a:prstGeom prst="rect">
            <a:avLst/>
          </a:prstGeom>
          <a:gradFill rotWithShape="1">
            <a:gsLst>
              <a:gs pos="0">
                <a:srgbClr val="4F81BD">
                  <a:shade val="51000"/>
                  <a:satMod val="130000"/>
                </a:srgbClr>
              </a:gs>
              <a:gs pos="80000">
                <a:srgbClr val="4F81BD">
                  <a:shade val="93000"/>
                  <a:satMod val="130000"/>
                </a:srgbClr>
              </a:gs>
              <a:gs pos="100000">
                <a:srgbClr val="4F81BD">
                  <a:shade val="94000"/>
                  <a:satMod val="135000"/>
                </a:srgbClr>
              </a:gs>
            </a:gsLst>
            <a:lin ang="16200000" scaled="0"/>
          </a:gradFill>
          <a:ln w="9525" cap="flat" cmpd="sng" algn="ctr">
            <a:solidFill>
              <a:srgbClr val="4F81BD">
                <a:shade val="95000"/>
                <a:satMod val="105000"/>
              </a:srgbClr>
            </a:solidFill>
            <a:prstDash val="solid"/>
          </a:ln>
          <a:effectLst>
            <a:outerShdw blurRad="40000" dist="23000" dir="5400000" rotWithShape="0">
              <a:srgbClr val="000000">
                <a:alpha val="35000"/>
              </a:srgbClr>
            </a:outerShdw>
          </a:effectLst>
        </p:spPr>
        <p:txBody>
          <a:bodyPr wrap="square" rtlCol="0">
            <a:spAutoFit/>
          </a:bodyPr>
          <a:lstStyle/>
          <a:p>
            <a:pPr marL="0" marR="0" lvl="0" indent="0" defTabSz="3762024" eaLnBrk="1" fontAlgn="auto" latinLnBrk="0" hangingPunct="1">
              <a:lnSpc>
                <a:spcPct val="100000"/>
              </a:lnSpc>
              <a:spcBef>
                <a:spcPts val="0"/>
              </a:spcBef>
              <a:spcAft>
                <a:spcPts val="0"/>
              </a:spcAft>
              <a:buClrTx/>
              <a:buSzTx/>
              <a:buFontTx/>
              <a:buNone/>
              <a:tabLst/>
              <a:defRPr/>
            </a:pPr>
            <a:r>
              <a:rPr kumimoji="0" lang="en-US" sz="3200" b="0" i="0" u="none" strike="noStrike" kern="0" cap="none" spc="0" normalizeH="0" baseline="0" noProof="0" dirty="0">
                <a:ln>
                  <a:noFill/>
                </a:ln>
                <a:solidFill>
                  <a:prstClr val="white"/>
                </a:solidFill>
                <a:effectLst/>
                <a:uLnTx/>
                <a:uFillTx/>
                <a:latin typeface="Calibri"/>
                <a:ea typeface="+mn-ea"/>
                <a:cs typeface="+mn-cs"/>
              </a:rPr>
              <a:t> Plasma and Serum Samples</a:t>
            </a:r>
          </a:p>
        </p:txBody>
      </p:sp>
      <p:sp>
        <p:nvSpPr>
          <p:cNvPr id="82" name="TextBox 81"/>
          <p:cNvSpPr txBox="1"/>
          <p:nvPr/>
        </p:nvSpPr>
        <p:spPr>
          <a:xfrm>
            <a:off x="685800" y="28178324"/>
            <a:ext cx="10058400" cy="3046988"/>
          </a:xfrm>
          <a:prstGeom prst="rect">
            <a:avLst/>
          </a:prstGeom>
          <a:noFill/>
        </p:spPr>
        <p:txBody>
          <a:bodyPr wrap="square" rtlCol="0">
            <a:spAutoFit/>
          </a:bodyPr>
          <a:lstStyle/>
          <a:p>
            <a:pPr algn="just"/>
            <a:r>
              <a:rPr lang="en-US" sz="2400" dirty="0">
                <a:solidFill>
                  <a:srgbClr val="000000"/>
                </a:solidFill>
                <a:effectLst/>
                <a:latin typeface="Calibri" panose="020F0502020204030204" pitchFamily="34" charset="0"/>
                <a:ea typeface="Calibri" panose="020F0502020204030204" pitchFamily="34" charset="0"/>
              </a:rPr>
              <a:t>Charcoal-stripped fetal bovine serum (FBS) obtained from MilliporeSigma (Burlington, MA) was utilized for method validation due to its absence of all analytes of interest</a:t>
            </a:r>
            <a:r>
              <a:rPr lang="en-US" sz="2400" dirty="0">
                <a:solidFill>
                  <a:srgbClr val="000000"/>
                </a:solidFill>
                <a:latin typeface="Calibri" panose="020F0502020204030204" pitchFamily="34" charset="0"/>
                <a:ea typeface="Calibri" panose="020F0502020204030204" pitchFamily="34" charset="0"/>
              </a:rPr>
              <a:t> with the exception of </a:t>
            </a:r>
            <a:r>
              <a:rPr lang="en-US" sz="2400" dirty="0">
                <a:solidFill>
                  <a:srgbClr val="000000"/>
                </a:solidFill>
                <a:effectLst/>
                <a:latin typeface="Calibri" panose="020F0502020204030204" pitchFamily="34" charset="0"/>
                <a:ea typeface="Calibri" panose="020F0502020204030204" pitchFamily="34" charset="0"/>
              </a:rPr>
              <a:t>TFA. Subsequently, a TFA isotope, 13C-TFA, was employed as a surrogate to assess the method accuracy for TFA in FBS. NIST SRM 1950 metabolites in human plasma and NIST SRM 1957 organic contaminants in non-fortified human serum were purchased from NIST Store (Gaithersburg, MD). These SRMs are characterized by known concentrations of six or seven short-chain and long-chain PFAS.</a:t>
            </a:r>
            <a:endParaRPr lang="en-US" sz="2400" dirty="0"/>
          </a:p>
        </p:txBody>
      </p:sp>
      <p:sp>
        <p:nvSpPr>
          <p:cNvPr id="83" name="TextBox 82">
            <a:extLst>
              <a:ext uri="{FF2B5EF4-FFF2-40B4-BE49-F238E27FC236}">
                <a16:creationId xmlns:a16="http://schemas.microsoft.com/office/drawing/2014/main" id="{44374F20-1F4F-46D5-82C5-E66D8ACF7B48}"/>
              </a:ext>
            </a:extLst>
          </p:cNvPr>
          <p:cNvSpPr txBox="1"/>
          <p:nvPr/>
        </p:nvSpPr>
        <p:spPr>
          <a:xfrm>
            <a:off x="11417967" y="3296655"/>
            <a:ext cx="20802600" cy="584775"/>
          </a:xfrm>
          <a:prstGeom prst="rect">
            <a:avLst/>
          </a:prstGeom>
          <a:gradFill rotWithShape="1">
            <a:gsLst>
              <a:gs pos="0">
                <a:srgbClr val="4F81BD">
                  <a:shade val="51000"/>
                  <a:satMod val="130000"/>
                </a:srgbClr>
              </a:gs>
              <a:gs pos="80000">
                <a:srgbClr val="4F81BD">
                  <a:shade val="93000"/>
                  <a:satMod val="130000"/>
                </a:srgbClr>
              </a:gs>
              <a:gs pos="100000">
                <a:srgbClr val="4F81BD">
                  <a:shade val="94000"/>
                  <a:satMod val="135000"/>
                </a:srgbClr>
              </a:gs>
            </a:gsLst>
            <a:lin ang="16200000" scaled="0"/>
          </a:gradFill>
          <a:ln w="9525" cap="flat" cmpd="sng" algn="ctr">
            <a:solidFill>
              <a:srgbClr val="4F81BD">
                <a:shade val="95000"/>
                <a:satMod val="105000"/>
              </a:srgbClr>
            </a:solidFill>
            <a:prstDash val="solid"/>
          </a:ln>
          <a:effectLst>
            <a:outerShdw blurRad="40000" dist="23000" dir="5400000" rotWithShape="0">
              <a:srgbClr val="000000">
                <a:alpha val="35000"/>
              </a:srgbClr>
            </a:outerShdw>
          </a:effectLst>
        </p:spPr>
        <p:txBody>
          <a:bodyPr wrap="square" rtlCol="0">
            <a:spAutoFit/>
          </a:bodyPr>
          <a:lstStyle/>
          <a:p>
            <a:pPr marL="0" marR="0" lvl="0" indent="0" defTabSz="3762024" eaLnBrk="1" fontAlgn="auto" latinLnBrk="0" hangingPunct="1">
              <a:lnSpc>
                <a:spcPct val="100000"/>
              </a:lnSpc>
              <a:spcBef>
                <a:spcPts val="0"/>
              </a:spcBef>
              <a:spcAft>
                <a:spcPts val="0"/>
              </a:spcAft>
              <a:buClrTx/>
              <a:buSzTx/>
              <a:buFontTx/>
              <a:buNone/>
              <a:tabLst/>
              <a:defRPr/>
            </a:pPr>
            <a:r>
              <a:rPr kumimoji="0" lang="en-US" sz="3200" b="0" i="0" u="none" strike="noStrike" kern="0" cap="none" spc="0" normalizeH="0" baseline="0" noProof="0" dirty="0">
                <a:ln>
                  <a:noFill/>
                </a:ln>
                <a:solidFill>
                  <a:prstClr val="white"/>
                </a:solidFill>
                <a:effectLst/>
                <a:uLnTx/>
                <a:uFillTx/>
                <a:latin typeface="Calibri"/>
                <a:ea typeface="+mn-ea"/>
                <a:cs typeface="+mn-cs"/>
              </a:rPr>
              <a:t> Standard and Sample Preparation </a:t>
            </a:r>
          </a:p>
        </p:txBody>
      </p:sp>
      <p:sp>
        <p:nvSpPr>
          <p:cNvPr id="84" name="Rectangle 2">
            <a:extLst>
              <a:ext uri="{FF2B5EF4-FFF2-40B4-BE49-F238E27FC236}">
                <a16:creationId xmlns:a16="http://schemas.microsoft.com/office/drawing/2014/main" id="{9D6F0A58-229D-4217-9B0F-C899ADC5670D}"/>
              </a:ext>
            </a:extLst>
          </p:cNvPr>
          <p:cNvSpPr>
            <a:spLocks noChangeArrowheads="1"/>
          </p:cNvSpPr>
          <p:nvPr/>
        </p:nvSpPr>
        <p:spPr bwMode="auto">
          <a:xfrm>
            <a:off x="11429999" y="3885746"/>
            <a:ext cx="20790568" cy="4117293"/>
          </a:xfrm>
          <a:prstGeom prst="rect">
            <a:avLst/>
          </a:prstGeom>
          <a:noFill/>
          <a:ln w="9525">
            <a:noFill/>
            <a:miter lim="800000"/>
            <a:headEnd/>
            <a:tailEnd/>
          </a:ln>
          <a:effectLst/>
        </p:spPr>
        <p:txBody>
          <a:bodyPr vert="horz" wrap="square" lIns="54114" tIns="27057" rIns="54114" bIns="27057" numCol="1" anchor="t" anchorCtr="0" compatLnSpc="1">
            <a:prstTxWarp prst="textNoShape">
              <a:avLst/>
            </a:prstTxWarp>
            <a:spAutoFit/>
          </a:bodyPr>
          <a:lstStyle/>
          <a:p>
            <a:pPr algn="just"/>
            <a:r>
              <a:rPr lang="en-US" sz="2400" dirty="0">
                <a:solidFill>
                  <a:srgbClr val="000000"/>
                </a:solidFill>
                <a:latin typeface="Calibri" panose="020F0502020204030204" pitchFamily="34" charset="0"/>
                <a:cs typeface="Calibri" panose="020F0502020204030204" pitchFamily="34" charset="0"/>
              </a:rPr>
              <a:t>The calibration standard solutions (100 µL) were prepared in the reverse osmosis water, supplemented with 1x phosphate-buffered saline, at the range of 0.05 to 40 ng/mL (ppb) in polypropylene HPLC vials. Five isotopically labeled PFAS were implemented as non-extracted or quantification internal standards (QIS) (see </a:t>
            </a:r>
            <a:r>
              <a:rPr lang="en-US" sz="2400" b="1" dirty="0">
                <a:solidFill>
                  <a:srgbClr val="000000"/>
                </a:solidFill>
                <a:latin typeface="Calibri" panose="020F0502020204030204" pitchFamily="34" charset="0"/>
                <a:cs typeface="Calibri" panose="020F0502020204030204" pitchFamily="34" charset="0"/>
              </a:rPr>
              <a:t>Table 2</a:t>
            </a:r>
            <a:r>
              <a:rPr lang="en-US" sz="2400" dirty="0">
                <a:solidFill>
                  <a:srgbClr val="000000"/>
                </a:solidFill>
                <a:latin typeface="Calibri" panose="020F0502020204030204" pitchFamily="34" charset="0"/>
                <a:cs typeface="Calibri" panose="020F0502020204030204" pitchFamily="34" charset="0"/>
              </a:rPr>
              <a:t>). A 5 µL aliquot of QIS working solution containing 40 ng/mL of </a:t>
            </a:r>
            <a:r>
              <a:rPr lang="en-US" sz="2400" baseline="30000" dirty="0">
                <a:solidFill>
                  <a:srgbClr val="000000"/>
                </a:solidFill>
                <a:latin typeface="Calibri" panose="020F0502020204030204" pitchFamily="34" charset="0"/>
                <a:cs typeface="Calibri" panose="020F0502020204030204" pitchFamily="34" charset="0"/>
              </a:rPr>
              <a:t>13</a:t>
            </a:r>
            <a:r>
              <a:rPr lang="en-US" sz="2400" dirty="0">
                <a:solidFill>
                  <a:srgbClr val="000000"/>
                </a:solidFill>
                <a:latin typeface="Calibri" panose="020F0502020204030204" pitchFamily="34" charset="0"/>
                <a:cs typeface="Calibri" panose="020F0502020204030204" pitchFamily="34" charset="0"/>
              </a:rPr>
              <a:t>C</a:t>
            </a:r>
            <a:r>
              <a:rPr lang="en-US" sz="2400" baseline="-25000" dirty="0">
                <a:solidFill>
                  <a:srgbClr val="000000"/>
                </a:solidFill>
                <a:latin typeface="Calibri" panose="020F0502020204030204" pitchFamily="34" charset="0"/>
                <a:cs typeface="Calibri" panose="020F0502020204030204" pitchFamily="34" charset="0"/>
              </a:rPr>
              <a:t>3</a:t>
            </a:r>
            <a:r>
              <a:rPr lang="en-US" sz="2400" dirty="0">
                <a:solidFill>
                  <a:srgbClr val="000000"/>
                </a:solidFill>
                <a:latin typeface="Calibri" panose="020F0502020204030204" pitchFamily="34" charset="0"/>
                <a:cs typeface="Calibri" panose="020F0502020204030204" pitchFamily="34" charset="0"/>
              </a:rPr>
              <a:t>-PFBA, 20 ng/mL of </a:t>
            </a:r>
            <a:r>
              <a:rPr lang="en-US" sz="2400" baseline="30000" dirty="0">
                <a:solidFill>
                  <a:srgbClr val="000000"/>
                </a:solidFill>
                <a:latin typeface="Calibri" panose="020F0502020204030204" pitchFamily="34" charset="0"/>
                <a:cs typeface="Calibri" panose="020F0502020204030204" pitchFamily="34" charset="0"/>
              </a:rPr>
              <a:t>13</a:t>
            </a:r>
            <a:r>
              <a:rPr lang="en-US" sz="2400" dirty="0">
                <a:solidFill>
                  <a:srgbClr val="000000"/>
                </a:solidFill>
                <a:latin typeface="Calibri" panose="020F0502020204030204" pitchFamily="34" charset="0"/>
                <a:cs typeface="Calibri" panose="020F0502020204030204" pitchFamily="34" charset="0"/>
              </a:rPr>
              <a:t>C</a:t>
            </a:r>
            <a:r>
              <a:rPr lang="en-US" sz="2400" baseline="-25000" dirty="0">
                <a:solidFill>
                  <a:srgbClr val="000000"/>
                </a:solidFill>
                <a:latin typeface="Calibri" panose="020F0502020204030204" pitchFamily="34" charset="0"/>
                <a:cs typeface="Calibri" panose="020F0502020204030204" pitchFamily="34" charset="0"/>
              </a:rPr>
              <a:t>2</a:t>
            </a:r>
            <a:r>
              <a:rPr lang="en-US" sz="2400" dirty="0">
                <a:solidFill>
                  <a:srgbClr val="000000"/>
                </a:solidFill>
                <a:latin typeface="Calibri" panose="020F0502020204030204" pitchFamily="34" charset="0"/>
                <a:cs typeface="Calibri" panose="020F0502020204030204" pitchFamily="34" charset="0"/>
              </a:rPr>
              <a:t>-PFHxA and </a:t>
            </a:r>
            <a:r>
              <a:rPr lang="en-US" sz="2400" baseline="30000" dirty="0">
                <a:solidFill>
                  <a:srgbClr val="000000"/>
                </a:solidFill>
                <a:latin typeface="Calibri" panose="020F0502020204030204" pitchFamily="34" charset="0"/>
                <a:cs typeface="Calibri" panose="020F0502020204030204" pitchFamily="34" charset="0"/>
              </a:rPr>
              <a:t>13</a:t>
            </a:r>
            <a:r>
              <a:rPr lang="en-US" sz="2400" dirty="0">
                <a:solidFill>
                  <a:srgbClr val="000000"/>
                </a:solidFill>
                <a:latin typeface="Calibri" panose="020F0502020204030204" pitchFamily="34" charset="0"/>
                <a:cs typeface="Calibri" panose="020F0502020204030204" pitchFamily="34" charset="0"/>
              </a:rPr>
              <a:t>C</a:t>
            </a:r>
            <a:r>
              <a:rPr lang="en-US" sz="2400" baseline="-25000" dirty="0">
                <a:solidFill>
                  <a:srgbClr val="000000"/>
                </a:solidFill>
                <a:latin typeface="Calibri" panose="020F0502020204030204" pitchFamily="34" charset="0"/>
                <a:cs typeface="Calibri" panose="020F0502020204030204" pitchFamily="34" charset="0"/>
              </a:rPr>
              <a:t>4</a:t>
            </a:r>
            <a:r>
              <a:rPr lang="en-US" sz="2400" dirty="0">
                <a:solidFill>
                  <a:srgbClr val="000000"/>
                </a:solidFill>
                <a:latin typeface="Calibri" panose="020F0502020204030204" pitchFamily="34" charset="0"/>
                <a:cs typeface="Calibri" panose="020F0502020204030204" pitchFamily="34" charset="0"/>
              </a:rPr>
              <a:t>-PFOA, and 10 ng/mL of </a:t>
            </a:r>
            <a:r>
              <a:rPr lang="en-US" sz="2400" baseline="30000" dirty="0">
                <a:solidFill>
                  <a:srgbClr val="000000"/>
                </a:solidFill>
                <a:latin typeface="Calibri" panose="020F0502020204030204" pitchFamily="34" charset="0"/>
                <a:cs typeface="Calibri" panose="020F0502020204030204" pitchFamily="34" charset="0"/>
              </a:rPr>
              <a:t>13</a:t>
            </a:r>
            <a:r>
              <a:rPr lang="en-US" sz="2400" dirty="0">
                <a:solidFill>
                  <a:srgbClr val="000000"/>
                </a:solidFill>
                <a:latin typeface="Calibri" panose="020F0502020204030204" pitchFamily="34" charset="0"/>
                <a:cs typeface="Calibri" panose="020F0502020204030204" pitchFamily="34" charset="0"/>
              </a:rPr>
              <a:t>C</a:t>
            </a:r>
            <a:r>
              <a:rPr lang="en-US" sz="2400" baseline="-25000" dirty="0">
                <a:solidFill>
                  <a:srgbClr val="000000"/>
                </a:solidFill>
                <a:latin typeface="Calibri" panose="020F0502020204030204" pitchFamily="34" charset="0"/>
                <a:cs typeface="Calibri" panose="020F0502020204030204" pitchFamily="34" charset="0"/>
              </a:rPr>
              <a:t>5</a:t>
            </a:r>
            <a:r>
              <a:rPr lang="en-US" sz="2400" dirty="0">
                <a:solidFill>
                  <a:srgbClr val="000000"/>
                </a:solidFill>
                <a:latin typeface="Calibri" panose="020F0502020204030204" pitchFamily="34" charset="0"/>
                <a:cs typeface="Calibri" panose="020F0502020204030204" pitchFamily="34" charset="0"/>
              </a:rPr>
              <a:t>-PFNA and 13C2-PFDA, was added to the standard solution, followed by mixing with 200 µL of methanol containing 1.5% formic acid.</a:t>
            </a:r>
          </a:p>
          <a:p>
            <a:pPr algn="just"/>
            <a:endParaRPr lang="en-US" sz="2400" dirty="0">
              <a:solidFill>
                <a:srgbClr val="000000"/>
              </a:solidFill>
              <a:latin typeface="Calibri" panose="020F0502020204030204" pitchFamily="34" charset="0"/>
              <a:cs typeface="Calibri" panose="020F0502020204030204" pitchFamily="34" charset="0"/>
            </a:endParaRPr>
          </a:p>
          <a:p>
            <a:pPr algn="just"/>
            <a:r>
              <a:rPr lang="en-US" sz="2400" kern="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For the assessment of method accuracy and precision, 100 </a:t>
            </a:r>
            <a:r>
              <a:rPr lang="en-US" sz="2400" kern="0" dirty="0">
                <a:solidFill>
                  <a:srgbClr val="000000"/>
                </a:solidFill>
                <a:effectLst/>
                <a:latin typeface="Calibri" panose="020F0502020204030204" pitchFamily="34" charset="0"/>
                <a:ea typeface="Times New Roman" panose="02020603050405020304" pitchFamily="18" charset="0"/>
              </a:rPr>
              <a:t>µ</a:t>
            </a:r>
            <a:r>
              <a:rPr lang="en-US" sz="2400" kern="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L of FBS was fortified at 0.4, 2, 10, and 30 ppb with non-labeled analytes and isotopically labeled </a:t>
            </a:r>
            <a:r>
              <a:rPr lang="en-US" sz="2400" kern="0" baseline="3000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13</a:t>
            </a:r>
            <a:r>
              <a:rPr lang="en-US" sz="2400" kern="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C-TFA, which served as a surrogate for the determination of TFA recovery. The fortified FBS was mixed with 5 </a:t>
            </a:r>
            <a:r>
              <a:rPr lang="en-US" sz="2400" kern="0" dirty="0">
                <a:solidFill>
                  <a:srgbClr val="000000"/>
                </a:solidFill>
                <a:effectLst/>
                <a:latin typeface="Calibri" panose="020F0502020204030204" pitchFamily="34" charset="0"/>
                <a:ea typeface="Times New Roman" panose="02020603050405020304" pitchFamily="18" charset="0"/>
              </a:rPr>
              <a:t>µ</a:t>
            </a:r>
            <a:r>
              <a:rPr lang="en-US" sz="2400" kern="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L of QIS working solution and 2 </a:t>
            </a:r>
            <a:r>
              <a:rPr lang="en-US" sz="2400" kern="0" dirty="0">
                <a:solidFill>
                  <a:srgbClr val="000000"/>
                </a:solidFill>
                <a:effectLst/>
                <a:latin typeface="Calibri" panose="020F0502020204030204" pitchFamily="34" charset="0"/>
                <a:ea typeface="Times New Roman" panose="02020603050405020304" pitchFamily="18" charset="0"/>
              </a:rPr>
              <a:t>µ</a:t>
            </a:r>
            <a:r>
              <a:rPr lang="en-US" sz="2400" kern="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L of extracted internal standard (EIS) working solution containing 50 ng/mL of </a:t>
            </a:r>
            <a:r>
              <a:rPr lang="en-US" sz="2400" kern="0" baseline="3000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13</a:t>
            </a:r>
            <a:r>
              <a:rPr lang="en-US" sz="2400" kern="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C</a:t>
            </a:r>
            <a:r>
              <a:rPr lang="en-US" sz="2400" kern="0" baseline="-2500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3-</a:t>
            </a:r>
            <a:r>
              <a:rPr lang="en-US" sz="2400" kern="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PFPrA, </a:t>
            </a:r>
            <a:r>
              <a:rPr lang="en-US" sz="2400" kern="0" baseline="3000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13</a:t>
            </a:r>
            <a:r>
              <a:rPr lang="en-US" sz="2400" kern="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C</a:t>
            </a:r>
            <a:r>
              <a:rPr lang="en-US" sz="2400" kern="0" baseline="-2500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4</a:t>
            </a:r>
            <a:r>
              <a:rPr lang="en-US" sz="2400" kern="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-PFBA, </a:t>
            </a:r>
            <a:r>
              <a:rPr lang="en-US" sz="2400" kern="0" baseline="3000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13</a:t>
            </a:r>
            <a:r>
              <a:rPr lang="en-US" sz="2400" kern="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C</a:t>
            </a:r>
            <a:r>
              <a:rPr lang="en-US" sz="2400" kern="0" baseline="-2500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5</a:t>
            </a:r>
            <a:r>
              <a:rPr lang="en-US" sz="2400" kern="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-PFPeA, </a:t>
            </a:r>
            <a:r>
              <a:rPr lang="en-US" sz="2400" kern="0" baseline="3000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13</a:t>
            </a:r>
            <a:r>
              <a:rPr lang="en-US" sz="2400" kern="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C</a:t>
            </a:r>
            <a:r>
              <a:rPr lang="en-US" sz="2400" kern="0" baseline="-2500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5</a:t>
            </a:r>
            <a:r>
              <a:rPr lang="en-US" sz="2400" kern="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-PFHxA, </a:t>
            </a:r>
            <a:r>
              <a:rPr lang="en-US" sz="2400" kern="0" baseline="3000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13</a:t>
            </a:r>
            <a:r>
              <a:rPr lang="en-US" sz="2400" kern="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C</a:t>
            </a:r>
            <a:r>
              <a:rPr lang="en-US" sz="2400" kern="0" baseline="-2500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4</a:t>
            </a:r>
            <a:r>
              <a:rPr lang="en-US" sz="2400" kern="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-PFHpA, </a:t>
            </a:r>
            <a:r>
              <a:rPr lang="en-US" sz="2400" kern="0" baseline="3000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13</a:t>
            </a:r>
            <a:r>
              <a:rPr lang="en-US" sz="2400" kern="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C</a:t>
            </a:r>
            <a:r>
              <a:rPr lang="en-US" sz="2400" kern="0" baseline="-2500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8</a:t>
            </a:r>
            <a:r>
              <a:rPr lang="en-US" sz="2400" kern="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-PFOA, </a:t>
            </a:r>
            <a:r>
              <a:rPr lang="en-US" sz="2400" kern="0" baseline="3000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13</a:t>
            </a:r>
            <a:r>
              <a:rPr lang="en-US" sz="2400" kern="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C</a:t>
            </a:r>
            <a:r>
              <a:rPr lang="en-US" sz="2400" kern="0" baseline="-2500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9</a:t>
            </a:r>
            <a:r>
              <a:rPr lang="en-US" sz="2400" kern="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-PFNA, </a:t>
            </a:r>
            <a:r>
              <a:rPr lang="en-US" sz="2400" kern="0" baseline="3000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13</a:t>
            </a:r>
            <a:r>
              <a:rPr lang="en-US" sz="2400" kern="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C</a:t>
            </a:r>
            <a:r>
              <a:rPr lang="en-US" sz="2400" kern="0" baseline="-2500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6</a:t>
            </a:r>
            <a:r>
              <a:rPr lang="en-US" sz="2400" kern="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-PFDA, </a:t>
            </a:r>
            <a:r>
              <a:rPr lang="en-US" sz="2400" kern="0" baseline="3000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13</a:t>
            </a:r>
            <a:r>
              <a:rPr lang="en-US" sz="2400" kern="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C</a:t>
            </a:r>
            <a:r>
              <a:rPr lang="en-US" sz="2400" kern="0" baseline="-2500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3</a:t>
            </a:r>
            <a:r>
              <a:rPr lang="en-US" sz="2400" kern="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-PFHxS, and </a:t>
            </a:r>
            <a:r>
              <a:rPr lang="en-US" sz="2400" kern="0" baseline="3000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13</a:t>
            </a:r>
            <a:r>
              <a:rPr lang="en-US" sz="2400" kern="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C</a:t>
            </a:r>
            <a:r>
              <a:rPr lang="en-US" sz="2400" kern="0" baseline="-2500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8</a:t>
            </a:r>
            <a:r>
              <a:rPr lang="en-US" sz="2400" kern="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-PFOS. A 200 </a:t>
            </a:r>
            <a:r>
              <a:rPr lang="en-US" sz="2400" kern="0" dirty="0">
                <a:solidFill>
                  <a:srgbClr val="000000"/>
                </a:solidFill>
                <a:effectLst/>
                <a:latin typeface="Calibri" panose="020F0502020204030204" pitchFamily="34" charset="0"/>
                <a:ea typeface="Times New Roman" panose="02020603050405020304" pitchFamily="18" charset="0"/>
              </a:rPr>
              <a:t>µ</a:t>
            </a:r>
            <a:r>
              <a:rPr lang="en-US" sz="2400" kern="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L aliquot of methanol containing 1.5% formic acid was then added to fortified FBS followed by vortexing for 30 seconds at 3000 rpm. After centrifugation at 4200 rpm for 10 minutes, approximately 150 </a:t>
            </a:r>
            <a:r>
              <a:rPr lang="en-US" sz="2400" kern="0" dirty="0">
                <a:solidFill>
                  <a:srgbClr val="000000"/>
                </a:solidFill>
                <a:effectLst/>
                <a:latin typeface="Calibri" panose="020F0502020204030204" pitchFamily="34" charset="0"/>
                <a:ea typeface="Times New Roman" panose="02020603050405020304" pitchFamily="18" charset="0"/>
              </a:rPr>
              <a:t>µ</a:t>
            </a:r>
            <a:r>
              <a:rPr lang="en-US" sz="2400" kern="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L of supernatant was transferred to a polypropylene vial insert placed in an HPLC vial and subsequently injected for LC-MS/MS analysis. For the analysis of non-fortified human plasma and serum samples, the same procedure for fortified FBS analysis was followed.</a:t>
            </a:r>
            <a:endParaRPr lang="en-US" sz="2400" dirty="0">
              <a:solidFill>
                <a:srgbClr val="000000"/>
              </a:solidFill>
              <a:latin typeface="Calibri" panose="020F0502020204030204" pitchFamily="34" charset="0"/>
              <a:cs typeface="Calibri" panose="020F0502020204030204" pitchFamily="34" charset="0"/>
            </a:endParaRPr>
          </a:p>
        </p:txBody>
      </p:sp>
      <p:sp>
        <p:nvSpPr>
          <p:cNvPr id="86" name="TextBox 85">
            <a:extLst>
              <a:ext uri="{FF2B5EF4-FFF2-40B4-BE49-F238E27FC236}">
                <a16:creationId xmlns:a16="http://schemas.microsoft.com/office/drawing/2014/main" id="{44374F20-1F4F-46D5-82C5-E66D8ACF7B48}"/>
              </a:ext>
            </a:extLst>
          </p:cNvPr>
          <p:cNvSpPr txBox="1"/>
          <p:nvPr/>
        </p:nvSpPr>
        <p:spPr>
          <a:xfrm>
            <a:off x="11430000" y="8021629"/>
            <a:ext cx="20802600" cy="584775"/>
          </a:xfrm>
          <a:prstGeom prst="rect">
            <a:avLst/>
          </a:prstGeom>
          <a:gradFill rotWithShape="1">
            <a:gsLst>
              <a:gs pos="0">
                <a:srgbClr val="4F81BD">
                  <a:shade val="51000"/>
                  <a:satMod val="130000"/>
                </a:srgbClr>
              </a:gs>
              <a:gs pos="80000">
                <a:srgbClr val="4F81BD">
                  <a:shade val="93000"/>
                  <a:satMod val="130000"/>
                </a:srgbClr>
              </a:gs>
              <a:gs pos="100000">
                <a:srgbClr val="4F81BD">
                  <a:shade val="94000"/>
                  <a:satMod val="135000"/>
                </a:srgbClr>
              </a:gs>
            </a:gsLst>
            <a:lin ang="16200000" scaled="0"/>
          </a:gradFill>
          <a:ln w="9525" cap="flat" cmpd="sng" algn="ctr">
            <a:solidFill>
              <a:srgbClr val="4F81BD">
                <a:shade val="95000"/>
                <a:satMod val="105000"/>
              </a:srgbClr>
            </a:solidFill>
            <a:prstDash val="solid"/>
          </a:ln>
          <a:effectLst>
            <a:outerShdw blurRad="40000" dist="23000" dir="5400000" rotWithShape="0">
              <a:srgbClr val="000000">
                <a:alpha val="35000"/>
              </a:srgbClr>
            </a:outerShdw>
          </a:effectLst>
        </p:spPr>
        <p:txBody>
          <a:bodyPr wrap="square" rtlCol="0">
            <a:spAutoFit/>
          </a:bodyPr>
          <a:lstStyle/>
          <a:p>
            <a:pPr marL="0" marR="0" lvl="0" indent="0" defTabSz="3762024" eaLnBrk="1" fontAlgn="auto" latinLnBrk="0" hangingPunct="1">
              <a:lnSpc>
                <a:spcPct val="100000"/>
              </a:lnSpc>
              <a:spcBef>
                <a:spcPts val="0"/>
              </a:spcBef>
              <a:spcAft>
                <a:spcPts val="0"/>
              </a:spcAft>
              <a:buClrTx/>
              <a:buSzTx/>
              <a:buFontTx/>
              <a:buNone/>
              <a:tabLst/>
              <a:defRPr/>
            </a:pPr>
            <a:r>
              <a:rPr kumimoji="0" lang="en-US" sz="3200" b="0" i="0" u="none" strike="noStrike" kern="0" cap="none" spc="0" normalizeH="0" baseline="0" noProof="0" dirty="0">
                <a:ln>
                  <a:noFill/>
                </a:ln>
                <a:solidFill>
                  <a:prstClr val="white"/>
                </a:solidFill>
                <a:effectLst/>
                <a:uLnTx/>
                <a:uFillTx/>
                <a:latin typeface="Calibri"/>
                <a:ea typeface="+mn-ea"/>
                <a:cs typeface="+mn-cs"/>
              </a:rPr>
              <a:t> Results &amp; Discussion </a:t>
            </a:r>
          </a:p>
        </p:txBody>
      </p:sp>
      <p:sp>
        <p:nvSpPr>
          <p:cNvPr id="87" name="Rectangle 2">
            <a:extLst>
              <a:ext uri="{FF2B5EF4-FFF2-40B4-BE49-F238E27FC236}">
                <a16:creationId xmlns:a16="http://schemas.microsoft.com/office/drawing/2014/main" id="{FAC617F7-51CF-4814-89DA-3C37AEDFCA9E}"/>
              </a:ext>
            </a:extLst>
          </p:cNvPr>
          <p:cNvSpPr>
            <a:spLocks noChangeArrowheads="1"/>
          </p:cNvSpPr>
          <p:nvPr/>
        </p:nvSpPr>
        <p:spPr bwMode="auto">
          <a:xfrm>
            <a:off x="11430000" y="8778238"/>
            <a:ext cx="20802600" cy="5594621"/>
          </a:xfrm>
          <a:prstGeom prst="rect">
            <a:avLst/>
          </a:prstGeom>
          <a:noFill/>
          <a:ln w="9525">
            <a:noFill/>
            <a:miter lim="800000"/>
            <a:headEnd/>
            <a:tailEnd/>
          </a:ln>
          <a:effectLst/>
        </p:spPr>
        <p:txBody>
          <a:bodyPr vert="horz" wrap="square" lIns="54114" tIns="27057" rIns="54114" bIns="27057" numCol="1" anchor="t" anchorCtr="0" compatLnSpc="1">
            <a:prstTxWarp prst="textNoShape">
              <a:avLst/>
            </a:prstTxWarp>
            <a:spAutoFit/>
          </a:bodyPr>
          <a:lstStyle/>
          <a:p>
            <a:pPr marL="457200" indent="-457200" algn="just">
              <a:buFontTx/>
              <a:buAutoNum type="arabicParenBoth"/>
            </a:pPr>
            <a:r>
              <a:rPr lang="en-US" sz="2400" b="1" u="sng" dirty="0">
                <a:solidFill>
                  <a:srgbClr val="000000"/>
                </a:solidFill>
                <a:latin typeface="Calibri" panose="020F0502020204030204" pitchFamily="34" charset="0"/>
                <a:cs typeface="Calibri" panose="020F0502020204030204" pitchFamily="34" charset="0"/>
              </a:rPr>
              <a:t>LC-MS/MS Method Development:</a:t>
            </a:r>
            <a:r>
              <a:rPr lang="en-US" sz="2400" dirty="0">
                <a:solidFill>
                  <a:srgbClr val="000000"/>
                </a:solidFill>
                <a:latin typeface="Calibri" panose="020F0502020204030204" pitchFamily="34" charset="0"/>
                <a:cs typeface="Calibri" panose="020F0502020204030204" pitchFamily="34" charset="0"/>
              </a:rPr>
              <a:t> A chromatographic method was established (see </a:t>
            </a:r>
            <a:r>
              <a:rPr lang="en-US" sz="2400" b="1" dirty="0">
                <a:solidFill>
                  <a:srgbClr val="000000"/>
                </a:solidFill>
                <a:latin typeface="Calibri" panose="020F0502020204030204" pitchFamily="34" charset="0"/>
                <a:cs typeface="Calibri" panose="020F0502020204030204" pitchFamily="34" charset="0"/>
              </a:rPr>
              <a:t>Table 1</a:t>
            </a:r>
            <a:r>
              <a:rPr lang="en-US" sz="2400" dirty="0">
                <a:solidFill>
                  <a:srgbClr val="000000"/>
                </a:solidFill>
                <a:latin typeface="Calibri" panose="020F0502020204030204" pitchFamily="34" charset="0"/>
                <a:cs typeface="Calibri" panose="020F0502020204030204" pitchFamily="34" charset="0"/>
              </a:rPr>
              <a:t>) for the analysis of C1 to C10 PFAS (</a:t>
            </a:r>
            <a:r>
              <a:rPr lang="en-US" sz="2400" b="1" dirty="0">
                <a:solidFill>
                  <a:srgbClr val="000000"/>
                </a:solidFill>
                <a:latin typeface="Calibri" panose="020F0502020204030204" pitchFamily="34" charset="0"/>
                <a:cs typeface="Calibri" panose="020F0502020204030204" pitchFamily="34" charset="0"/>
              </a:rPr>
              <a:t>Figure 2</a:t>
            </a:r>
            <a:r>
              <a:rPr lang="en-US" sz="2400" dirty="0">
                <a:solidFill>
                  <a:srgbClr val="000000"/>
                </a:solidFill>
                <a:latin typeface="Calibri" panose="020F0502020204030204" pitchFamily="34" charset="0"/>
                <a:cs typeface="Calibri" panose="020F0502020204030204" pitchFamily="34" charset="0"/>
              </a:rPr>
              <a:t>). The Ultra IBD column exhibited satisfactory retention for USC PFAS under reverse-phased conditions. More importantly, the extensive retention of USC PFAS, especially for the first-eluted analyte (TFA), led to reduced matrix interferences. The MS/MS transition parameters for each analyte are provided in </a:t>
            </a:r>
            <a:r>
              <a:rPr lang="en-US" sz="2400" b="1" dirty="0">
                <a:solidFill>
                  <a:srgbClr val="000000"/>
                </a:solidFill>
                <a:latin typeface="Calibri" panose="020F0502020204030204" pitchFamily="34" charset="0"/>
                <a:cs typeface="Calibri" panose="020F0502020204030204" pitchFamily="34" charset="0"/>
              </a:rPr>
              <a:t>Table 2</a:t>
            </a:r>
            <a:r>
              <a:rPr lang="en-US" sz="2400" dirty="0">
                <a:solidFill>
                  <a:srgbClr val="000000"/>
                </a:solidFill>
                <a:latin typeface="Calibri" panose="020F0502020204030204" pitchFamily="34" charset="0"/>
                <a:cs typeface="Calibri" panose="020F0502020204030204" pitchFamily="34" charset="0"/>
              </a:rPr>
              <a:t>.  </a:t>
            </a:r>
            <a:r>
              <a:rPr lang="en-US" sz="24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a:t>
            </a:r>
            <a:r>
              <a:rPr lang="en-US" sz="2400" dirty="0">
                <a:solidFill>
                  <a:srgbClr val="000000"/>
                </a:solidFill>
                <a:latin typeface="Calibri" panose="020F0502020204030204" pitchFamily="34" charset="0"/>
                <a:cs typeface="Calibri" panose="020F0502020204030204" pitchFamily="34" charset="0"/>
              </a:rPr>
              <a:t>    </a:t>
            </a:r>
          </a:p>
          <a:p>
            <a:pPr marL="457200" indent="-457200" algn="just">
              <a:buFontTx/>
              <a:buAutoNum type="arabicParenBoth"/>
            </a:pPr>
            <a:r>
              <a:rPr lang="en-US" sz="2400" b="1" u="sng" dirty="0">
                <a:solidFill>
                  <a:srgbClr val="000000"/>
                </a:solidFill>
                <a:latin typeface="Calibri" panose="020F0502020204030204" pitchFamily="34" charset="0"/>
                <a:cs typeface="Calibri" panose="020F0502020204030204" pitchFamily="34" charset="0"/>
              </a:rPr>
              <a:t>Linearity:</a:t>
            </a:r>
            <a:r>
              <a:rPr lang="en-US" sz="2400" dirty="0">
                <a:solidFill>
                  <a:srgbClr val="000000"/>
                </a:solidFill>
                <a:latin typeface="Calibri" panose="020F0502020204030204" pitchFamily="34" charset="0"/>
                <a:cs typeface="Calibri" panose="020F0502020204030204" pitchFamily="34" charset="0"/>
              </a:rPr>
              <a:t> With quadratic regression (1/x weighted), all analytes showed acceptable linearities with r</a:t>
            </a:r>
            <a:r>
              <a:rPr lang="en-US" sz="2400" baseline="30000" dirty="0">
                <a:solidFill>
                  <a:srgbClr val="000000"/>
                </a:solidFill>
                <a:latin typeface="Calibri" panose="020F0502020204030204" pitchFamily="34" charset="0"/>
                <a:cs typeface="Calibri" panose="020F0502020204030204" pitchFamily="34" charset="0"/>
              </a:rPr>
              <a:t>2</a:t>
            </a:r>
            <a:r>
              <a:rPr lang="en-US" sz="2400" dirty="0">
                <a:solidFill>
                  <a:srgbClr val="000000"/>
                </a:solidFill>
                <a:latin typeface="Calibri" panose="020F0502020204030204" pitchFamily="34" charset="0"/>
                <a:cs typeface="Calibri" panose="020F0502020204030204" pitchFamily="34" charset="0"/>
              </a:rPr>
              <a:t> &gt;0.995 and deviations &lt;20%. </a:t>
            </a:r>
            <a:r>
              <a:rPr lang="en-US" sz="2400" b="1" dirty="0">
                <a:solidFill>
                  <a:srgbClr val="000000"/>
                </a:solidFill>
                <a:latin typeface="Calibri" panose="020F0502020204030204" pitchFamily="34" charset="0"/>
                <a:cs typeface="Calibri" panose="020F0502020204030204" pitchFamily="34" charset="0"/>
              </a:rPr>
              <a:t>Table 3</a:t>
            </a:r>
            <a:r>
              <a:rPr lang="en-US" sz="2400" dirty="0">
                <a:solidFill>
                  <a:srgbClr val="000000"/>
                </a:solidFill>
                <a:latin typeface="Calibri" panose="020F0502020204030204" pitchFamily="34" charset="0"/>
                <a:cs typeface="Calibri" panose="020F0502020204030204" pitchFamily="34" charset="0"/>
              </a:rPr>
              <a:t> shows differential linearity ranges of analytes, ranging from 0.05 ppb to 40 ppb, with variation at the lowest calibration concentration. </a:t>
            </a:r>
          </a:p>
          <a:p>
            <a:pPr marL="457200" indent="-457200" algn="just">
              <a:buFontTx/>
              <a:buAutoNum type="arabicParenBoth"/>
            </a:pPr>
            <a:r>
              <a:rPr lang="en-US" sz="2400" b="1" u="sng" dirty="0">
                <a:solidFill>
                  <a:srgbClr val="000000"/>
                </a:solidFill>
                <a:latin typeface="Calibri" panose="020F0502020204030204" pitchFamily="34" charset="0"/>
                <a:cs typeface="Calibri" panose="020F0502020204030204" pitchFamily="34" charset="0"/>
              </a:rPr>
              <a:t>Accuracy &amp; Precision:</a:t>
            </a:r>
            <a:r>
              <a:rPr lang="en-US" sz="2400" dirty="0">
                <a:solidFill>
                  <a:srgbClr val="000000"/>
                </a:solidFill>
                <a:latin typeface="Calibri" panose="020F0502020204030204" pitchFamily="34" charset="0"/>
                <a:cs typeface="Calibri" panose="020F0502020204030204" pitchFamily="34" charset="0"/>
              </a:rPr>
              <a:t> Three batches of analyses were conducted on different days, totaling nine repetitions at each fortified level. The averaged recovery and relative standard deviation (RSD) are presented in </a:t>
            </a:r>
            <a:r>
              <a:rPr lang="en-US" sz="2400" b="1" dirty="0">
                <a:solidFill>
                  <a:srgbClr val="000000"/>
                </a:solidFill>
                <a:latin typeface="Calibri" panose="020F0502020204030204" pitchFamily="34" charset="0"/>
                <a:cs typeface="Calibri" panose="020F0502020204030204" pitchFamily="34" charset="0"/>
              </a:rPr>
              <a:t>Table 3</a:t>
            </a:r>
            <a:r>
              <a:rPr lang="en-US" sz="2400" dirty="0">
                <a:solidFill>
                  <a:srgbClr val="000000"/>
                </a:solidFill>
                <a:latin typeface="Calibri" panose="020F0502020204030204" pitchFamily="34" charset="0"/>
                <a:cs typeface="Calibri" panose="020F0502020204030204" pitchFamily="34" charset="0"/>
              </a:rPr>
              <a:t>. All analytes exhibited recovery values within the range of 82.3 – 115% across three fortification levels. Satisfactory method precision was demonstrated with %RSD values ranging from 1.51 – 11.3%. Additionally, the results indicated that all EIS had recovery values within 20% of the nominal concentration.</a:t>
            </a:r>
            <a:endParaRPr lang="en-US" sz="2400" b="1" dirty="0">
              <a:solidFill>
                <a:srgbClr val="000000"/>
              </a:solidFill>
              <a:latin typeface="Calibri" panose="020F0502020204030204" pitchFamily="34" charset="0"/>
              <a:cs typeface="Calibri" panose="020F0502020204030204" pitchFamily="34" charset="0"/>
            </a:endParaRPr>
          </a:p>
          <a:p>
            <a:pPr marL="457200" indent="-457200" algn="just">
              <a:buFontTx/>
              <a:buAutoNum type="arabicParenBoth"/>
            </a:pPr>
            <a:r>
              <a:rPr lang="en-US" sz="2400" b="1" u="sng" dirty="0">
                <a:solidFill>
                  <a:srgbClr val="000000"/>
                </a:solidFill>
                <a:latin typeface="Calibri" panose="020F0502020204030204" pitchFamily="34" charset="0"/>
                <a:cs typeface="Calibri" panose="020F0502020204030204" pitchFamily="34" charset="0"/>
              </a:rPr>
              <a:t>Measurement of C1 – C10 and Alternative PFAS in NIST 1950 and 1957:</a:t>
            </a:r>
            <a:r>
              <a:rPr lang="en-US" sz="2400" dirty="0">
                <a:solidFill>
                  <a:srgbClr val="000000"/>
                </a:solidFill>
                <a:latin typeface="Calibri" panose="020F0502020204030204" pitchFamily="34" charset="0"/>
                <a:cs typeface="Calibri" panose="020F0502020204030204" pitchFamily="34" charset="0"/>
              </a:rPr>
              <a:t> Six preparations of each SRM were subjected to the analysis with the developed LC method. The results indicated that all measured EIS concentrations fell within 20% of the nominal concentration. Moreover, </a:t>
            </a:r>
            <a:r>
              <a:rPr lang="en-US" sz="2400" b="1" dirty="0">
                <a:solidFill>
                  <a:srgbClr val="000000"/>
                </a:solidFill>
                <a:latin typeface="Calibri" panose="020F0502020204030204" pitchFamily="34" charset="0"/>
                <a:cs typeface="Calibri" panose="020F0502020204030204" pitchFamily="34" charset="0"/>
              </a:rPr>
              <a:t>Table 4</a:t>
            </a:r>
            <a:r>
              <a:rPr lang="en-US" sz="2400" dirty="0">
                <a:solidFill>
                  <a:srgbClr val="000000"/>
                </a:solidFill>
                <a:latin typeface="Calibri" panose="020F0502020204030204" pitchFamily="34" charset="0"/>
                <a:cs typeface="Calibri" panose="020F0502020204030204" pitchFamily="34" charset="0"/>
              </a:rPr>
              <a:t> illustrates that the averaged experimental concentrations of most PFAS closely matched the reference concentrations, with deviations within 20%. Although the measured PFDA concentration in NIST 1957 exhibited a slightly higher deviation of 26%, it remained within the deviation range of the reference concentration. These results demonstrated that the established method was suitable for accurate measurement of PFAS in both human plasma and serum. In addition to the reference PFAS, other measurable PFAS were also reported in </a:t>
            </a:r>
            <a:r>
              <a:rPr lang="en-US" sz="2400" b="1" dirty="0">
                <a:solidFill>
                  <a:srgbClr val="000000"/>
                </a:solidFill>
                <a:latin typeface="Calibri" panose="020F0502020204030204" pitchFamily="34" charset="0"/>
                <a:cs typeface="Calibri" panose="020F0502020204030204" pitchFamily="34" charset="0"/>
              </a:rPr>
              <a:t>Table 4</a:t>
            </a:r>
            <a:r>
              <a:rPr lang="en-US" sz="2400" dirty="0">
                <a:solidFill>
                  <a:srgbClr val="000000"/>
                </a:solidFill>
                <a:latin typeface="Calibri" panose="020F0502020204030204" pitchFamily="34" charset="0"/>
                <a:cs typeface="Calibri" panose="020F0502020204030204" pitchFamily="34" charset="0"/>
              </a:rPr>
              <a:t>.</a:t>
            </a:r>
          </a:p>
        </p:txBody>
      </p:sp>
      <p:sp>
        <p:nvSpPr>
          <p:cNvPr id="88" name="TextBox 87"/>
          <p:cNvSpPr txBox="1"/>
          <p:nvPr/>
        </p:nvSpPr>
        <p:spPr>
          <a:xfrm>
            <a:off x="11429999" y="14343932"/>
            <a:ext cx="9561400" cy="461665"/>
          </a:xfrm>
          <a:prstGeom prst="rect">
            <a:avLst/>
          </a:prstGeom>
          <a:noFill/>
        </p:spPr>
        <p:txBody>
          <a:bodyPr wrap="none" rtlCol="0">
            <a:spAutoFit/>
          </a:bodyPr>
          <a:lstStyle/>
          <a:p>
            <a:r>
              <a:rPr lang="en-US" sz="2400" b="1" dirty="0">
                <a:solidFill>
                  <a:srgbClr val="000000"/>
                </a:solidFill>
                <a:latin typeface="Calibri" panose="020F0502020204030204" pitchFamily="34" charset="0"/>
                <a:cs typeface="Calibri" panose="020F0502020204030204" pitchFamily="34" charset="0"/>
              </a:rPr>
              <a:t>Figure 2: Chromatogram for the Analysis of  a 10 ppb Standard Solution </a:t>
            </a:r>
          </a:p>
        </p:txBody>
      </p:sp>
      <p:sp>
        <p:nvSpPr>
          <p:cNvPr id="91" name="TextBox 90"/>
          <p:cNvSpPr txBox="1"/>
          <p:nvPr/>
        </p:nvSpPr>
        <p:spPr>
          <a:xfrm>
            <a:off x="22020377" y="14333168"/>
            <a:ext cx="9098966" cy="461665"/>
          </a:xfrm>
          <a:prstGeom prst="rect">
            <a:avLst/>
          </a:prstGeom>
          <a:noFill/>
        </p:spPr>
        <p:txBody>
          <a:bodyPr wrap="none" rtlCol="0">
            <a:spAutoFit/>
          </a:bodyPr>
          <a:lstStyle/>
          <a:p>
            <a:r>
              <a:rPr lang="en-US" sz="2400" b="1" dirty="0">
                <a:solidFill>
                  <a:srgbClr val="000000"/>
                </a:solidFill>
                <a:latin typeface="Calibri" panose="020F0502020204030204" pitchFamily="34" charset="0"/>
                <a:cs typeface="Calibri" panose="020F0502020204030204" pitchFamily="34" charset="0"/>
              </a:rPr>
              <a:t>Table 3: Accuracy &amp; Precision Analysis of Fortified Fetal Bovine Serum</a:t>
            </a:r>
          </a:p>
        </p:txBody>
      </p:sp>
      <p:sp>
        <p:nvSpPr>
          <p:cNvPr id="96" name="TextBox 95"/>
          <p:cNvSpPr txBox="1"/>
          <p:nvPr/>
        </p:nvSpPr>
        <p:spPr>
          <a:xfrm>
            <a:off x="21902839" y="28397939"/>
            <a:ext cx="10058400" cy="584775"/>
          </a:xfrm>
          <a:prstGeom prst="rect">
            <a:avLst/>
          </a:prstGeom>
          <a:gradFill rotWithShape="1">
            <a:gsLst>
              <a:gs pos="0">
                <a:srgbClr val="4F81BD">
                  <a:shade val="51000"/>
                  <a:satMod val="130000"/>
                </a:srgbClr>
              </a:gs>
              <a:gs pos="80000">
                <a:srgbClr val="4F81BD">
                  <a:shade val="93000"/>
                  <a:satMod val="130000"/>
                </a:srgbClr>
              </a:gs>
              <a:gs pos="100000">
                <a:srgbClr val="4F81BD">
                  <a:shade val="94000"/>
                  <a:satMod val="135000"/>
                </a:srgbClr>
              </a:gs>
            </a:gsLst>
            <a:lin ang="16200000" scaled="0"/>
          </a:gradFill>
          <a:ln w="9525" cap="flat" cmpd="sng" algn="ctr">
            <a:solidFill>
              <a:srgbClr val="4F81BD">
                <a:shade val="95000"/>
                <a:satMod val="105000"/>
              </a:srgbClr>
            </a:solidFill>
            <a:prstDash val="solid"/>
          </a:ln>
          <a:effectLst>
            <a:outerShdw blurRad="40000" dist="23000" dir="5400000" rotWithShape="0">
              <a:srgbClr val="000000">
                <a:alpha val="35000"/>
              </a:srgbClr>
            </a:outerShdw>
          </a:effectLst>
        </p:spPr>
        <p:txBody>
          <a:bodyPr wrap="square" rtlCol="0">
            <a:spAutoFit/>
          </a:bodyPr>
          <a:lstStyle/>
          <a:p>
            <a:pPr marL="0" marR="0" lvl="0" indent="0" defTabSz="3762024" eaLnBrk="1" fontAlgn="auto" latinLnBrk="0" hangingPunct="1">
              <a:lnSpc>
                <a:spcPct val="100000"/>
              </a:lnSpc>
              <a:spcBef>
                <a:spcPts val="0"/>
              </a:spcBef>
              <a:spcAft>
                <a:spcPts val="0"/>
              </a:spcAft>
              <a:buClrTx/>
              <a:buSzTx/>
              <a:buFontTx/>
              <a:buNone/>
              <a:tabLst/>
              <a:defRPr/>
            </a:pPr>
            <a:r>
              <a:rPr kumimoji="0" lang="en-US" sz="3200" b="0" i="0" u="none" strike="noStrike" kern="0" cap="none" spc="0" normalizeH="0" baseline="0" noProof="0" dirty="0">
                <a:ln>
                  <a:noFill/>
                </a:ln>
                <a:solidFill>
                  <a:prstClr val="white"/>
                </a:solidFill>
                <a:effectLst/>
                <a:uLnTx/>
                <a:uFillTx/>
                <a:latin typeface="Calibri"/>
                <a:ea typeface="+mn-ea"/>
                <a:cs typeface="+mn-cs"/>
              </a:rPr>
              <a:t>Conclusions</a:t>
            </a:r>
          </a:p>
        </p:txBody>
      </p:sp>
      <p:sp>
        <p:nvSpPr>
          <p:cNvPr id="97" name="Rectangle 2"/>
          <p:cNvSpPr>
            <a:spLocks noChangeArrowheads="1"/>
          </p:cNvSpPr>
          <p:nvPr/>
        </p:nvSpPr>
        <p:spPr bwMode="auto">
          <a:xfrm>
            <a:off x="21926550" y="29175496"/>
            <a:ext cx="10058400" cy="2639966"/>
          </a:xfrm>
          <a:prstGeom prst="rect">
            <a:avLst/>
          </a:prstGeom>
          <a:noFill/>
          <a:ln w="9525">
            <a:noFill/>
            <a:miter lim="800000"/>
            <a:headEnd/>
            <a:tailEnd/>
          </a:ln>
          <a:effectLst/>
        </p:spPr>
        <p:txBody>
          <a:bodyPr vert="horz" wrap="square" lIns="54114" tIns="27057" rIns="54114" bIns="27057" numCol="1" anchor="t" anchorCtr="0" compatLnSpc="1">
            <a:prstTxWarp prst="textNoShape">
              <a:avLst/>
            </a:prstTxWarp>
            <a:spAutoFit/>
          </a:bodyPr>
          <a:lstStyle/>
          <a:p>
            <a:pPr algn="just"/>
            <a:r>
              <a:rPr lang="en-US" sz="2400" dirty="0">
                <a:solidFill>
                  <a:srgbClr val="000000"/>
                </a:solidFill>
                <a:latin typeface="Calibri" panose="020F0502020204030204" pitchFamily="34" charset="0"/>
                <a:cs typeface="Calibri" panose="020F0502020204030204" pitchFamily="34" charset="0"/>
              </a:rPr>
              <a:t>A simple and reliable workflow was established in this study to provide a unique solution for the integration of ultrashort-chain compounds into the measurement of PFAS in human plasma and serum. The reported method was rugged, accurate, and precise by implementing a polar-embedded column for chromatographic analysis. Most importantly, this solution can offer a valuable tool for gaining insights into human exposure to these emergent ultrashort-chain PFAS. </a:t>
            </a:r>
          </a:p>
        </p:txBody>
      </p:sp>
      <p:sp>
        <p:nvSpPr>
          <p:cNvPr id="98" name="TextBox 97"/>
          <p:cNvSpPr txBox="1"/>
          <p:nvPr/>
        </p:nvSpPr>
        <p:spPr>
          <a:xfrm>
            <a:off x="11431580" y="22648994"/>
            <a:ext cx="6995377" cy="461665"/>
          </a:xfrm>
          <a:prstGeom prst="rect">
            <a:avLst/>
          </a:prstGeom>
          <a:noFill/>
        </p:spPr>
        <p:txBody>
          <a:bodyPr wrap="none" rtlCol="0">
            <a:spAutoFit/>
          </a:bodyPr>
          <a:lstStyle/>
          <a:p>
            <a:r>
              <a:rPr lang="en-US" sz="2400" b="1" dirty="0">
                <a:solidFill>
                  <a:srgbClr val="000000"/>
                </a:solidFill>
                <a:latin typeface="Calibri" panose="020F0502020204030204" pitchFamily="34" charset="0"/>
                <a:cs typeface="Calibri" panose="020F0502020204030204" pitchFamily="34" charset="0"/>
              </a:rPr>
              <a:t>Table 2: MS Transitions and Analytes Retention Times</a:t>
            </a:r>
          </a:p>
        </p:txBody>
      </p:sp>
      <p:pic>
        <p:nvPicPr>
          <p:cNvPr id="5" name="Picture 4" descr="A diagram of a normalized number of phosphorescent lines&#10;&#10;Description automatically generated with medium confidence">
            <a:extLst>
              <a:ext uri="{FF2B5EF4-FFF2-40B4-BE49-F238E27FC236}">
                <a16:creationId xmlns:a16="http://schemas.microsoft.com/office/drawing/2014/main" id="{5FAB1494-4F41-72EA-5DB2-5DA805448E00}"/>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656040" y="14888321"/>
            <a:ext cx="8749518" cy="7674878"/>
          </a:xfrm>
          <a:prstGeom prst="rect">
            <a:avLst/>
          </a:prstGeom>
          <a:ln w="28575">
            <a:solidFill>
              <a:schemeClr val="accent1"/>
            </a:solidFill>
          </a:ln>
        </p:spPr>
      </p:pic>
      <p:graphicFrame>
        <p:nvGraphicFramePr>
          <p:cNvPr id="8" name="Table 7">
            <a:extLst>
              <a:ext uri="{FF2B5EF4-FFF2-40B4-BE49-F238E27FC236}">
                <a16:creationId xmlns:a16="http://schemas.microsoft.com/office/drawing/2014/main" id="{20AF2BCE-F823-CF0A-4C69-D79B7A66D8BB}"/>
              </a:ext>
            </a:extLst>
          </p:cNvPr>
          <p:cNvGraphicFramePr>
            <a:graphicFrameLocks noGrp="1"/>
          </p:cNvGraphicFramePr>
          <p:nvPr>
            <p:extLst>
              <p:ext uri="{D42A27DB-BD31-4B8C-83A1-F6EECF244321}">
                <p14:modId xmlns:p14="http://schemas.microsoft.com/office/powerpoint/2010/main" val="3430961087"/>
              </p:ext>
            </p:extLst>
          </p:nvPr>
        </p:nvGraphicFramePr>
        <p:xfrm>
          <a:off x="22138441" y="14861174"/>
          <a:ext cx="8749518" cy="6044876"/>
        </p:xfrm>
        <a:graphic>
          <a:graphicData uri="http://schemas.openxmlformats.org/drawingml/2006/table">
            <a:tbl>
              <a:tblPr firstRow="1" firstCol="1" bandRow="1"/>
              <a:tblGrid>
                <a:gridCol w="1634526">
                  <a:extLst>
                    <a:ext uri="{9D8B030D-6E8A-4147-A177-3AD203B41FA5}">
                      <a16:colId xmlns:a16="http://schemas.microsoft.com/office/drawing/2014/main" val="384507054"/>
                    </a:ext>
                  </a:extLst>
                </a:gridCol>
                <a:gridCol w="1634526">
                  <a:extLst>
                    <a:ext uri="{9D8B030D-6E8A-4147-A177-3AD203B41FA5}">
                      <a16:colId xmlns:a16="http://schemas.microsoft.com/office/drawing/2014/main" val="2803005367"/>
                    </a:ext>
                  </a:extLst>
                </a:gridCol>
                <a:gridCol w="1211472">
                  <a:extLst>
                    <a:ext uri="{9D8B030D-6E8A-4147-A177-3AD203B41FA5}">
                      <a16:colId xmlns:a16="http://schemas.microsoft.com/office/drawing/2014/main" val="2405774650"/>
                    </a:ext>
                  </a:extLst>
                </a:gridCol>
                <a:gridCol w="1052826">
                  <a:extLst>
                    <a:ext uri="{9D8B030D-6E8A-4147-A177-3AD203B41FA5}">
                      <a16:colId xmlns:a16="http://schemas.microsoft.com/office/drawing/2014/main" val="3500659991"/>
                    </a:ext>
                  </a:extLst>
                </a:gridCol>
                <a:gridCol w="1110516">
                  <a:extLst>
                    <a:ext uri="{9D8B030D-6E8A-4147-A177-3AD203B41FA5}">
                      <a16:colId xmlns:a16="http://schemas.microsoft.com/office/drawing/2014/main" val="4090285128"/>
                    </a:ext>
                  </a:extLst>
                </a:gridCol>
                <a:gridCol w="1052826">
                  <a:extLst>
                    <a:ext uri="{9D8B030D-6E8A-4147-A177-3AD203B41FA5}">
                      <a16:colId xmlns:a16="http://schemas.microsoft.com/office/drawing/2014/main" val="3705364870"/>
                    </a:ext>
                  </a:extLst>
                </a:gridCol>
                <a:gridCol w="1052826">
                  <a:extLst>
                    <a:ext uri="{9D8B030D-6E8A-4147-A177-3AD203B41FA5}">
                      <a16:colId xmlns:a16="http://schemas.microsoft.com/office/drawing/2014/main" val="3962156647"/>
                    </a:ext>
                  </a:extLst>
                </a:gridCol>
              </a:tblGrid>
              <a:tr h="190826">
                <a:tc>
                  <a:txBody>
                    <a:bodyPr/>
                    <a:lstStyle/>
                    <a:p>
                      <a:pPr marL="0" marR="0">
                        <a:lnSpc>
                          <a:spcPct val="107000"/>
                        </a:lnSpc>
                        <a:spcBef>
                          <a:spcPts val="0"/>
                        </a:spcBef>
                        <a:spcAft>
                          <a:spcPts val="0"/>
                        </a:spcAft>
                      </a:pPr>
                      <a:r>
                        <a:rPr lang="en-US" sz="1400" b="1" kern="1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US" sz="14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noFill/>
                  </a:tcPr>
                </a:tc>
                <a:tc>
                  <a:txBody>
                    <a:bodyPr/>
                    <a:lstStyle/>
                    <a:p>
                      <a:pPr marL="0" marR="0">
                        <a:lnSpc>
                          <a:spcPct val="107000"/>
                        </a:lnSpc>
                        <a:spcBef>
                          <a:spcPts val="0"/>
                        </a:spcBef>
                        <a:spcAft>
                          <a:spcPts val="0"/>
                        </a:spcAft>
                      </a:pPr>
                      <a:r>
                        <a:rPr lang="en-US" sz="1400" b="1" kern="1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US" sz="14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noFill/>
                  </a:tcPr>
                </a:tc>
                <a:tc>
                  <a:txBody>
                    <a:bodyPr/>
                    <a:lstStyle/>
                    <a:p>
                      <a:pPr marL="0" marR="0">
                        <a:lnSpc>
                          <a:spcPct val="107000"/>
                        </a:lnSpc>
                        <a:spcBef>
                          <a:spcPts val="0"/>
                        </a:spcBef>
                        <a:spcAft>
                          <a:spcPts val="0"/>
                        </a:spcAft>
                      </a:pPr>
                      <a:r>
                        <a:rPr lang="en-US" sz="1400" b="1" kern="1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US" sz="14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noFill/>
                  </a:tcPr>
                </a:tc>
                <a:tc gridSpan="4">
                  <a:txBody>
                    <a:bodyPr/>
                    <a:lstStyle/>
                    <a:p>
                      <a:pPr marL="0" marR="0" algn="ctr">
                        <a:lnSpc>
                          <a:spcPct val="107000"/>
                        </a:lnSpc>
                        <a:spcBef>
                          <a:spcPts val="0"/>
                        </a:spcBef>
                        <a:spcAft>
                          <a:spcPts val="0"/>
                        </a:spcAft>
                      </a:pPr>
                      <a:r>
                        <a:rPr lang="en-US" sz="1400" b="1" kern="1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Average Recovery (RSD, %)</a:t>
                      </a:r>
                      <a:endParaRPr lang="en-US" sz="14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3368090430"/>
                  </a:ext>
                </a:extLst>
              </a:tr>
              <a:tr h="223738">
                <a:tc>
                  <a:txBody>
                    <a:bodyPr/>
                    <a:lstStyle/>
                    <a:p>
                      <a:pPr marL="0" marR="0">
                        <a:lnSpc>
                          <a:spcPct val="107000"/>
                        </a:lnSpc>
                        <a:spcBef>
                          <a:spcPts val="0"/>
                        </a:spcBef>
                        <a:spcAft>
                          <a:spcPts val="0"/>
                        </a:spcAft>
                      </a:pPr>
                      <a:r>
                        <a:rPr lang="en-US" sz="1400" b="1" kern="1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US" sz="14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marL="0" marR="0" algn="ctr">
                        <a:lnSpc>
                          <a:spcPct val="107000"/>
                        </a:lnSpc>
                        <a:spcBef>
                          <a:spcPts val="0"/>
                        </a:spcBef>
                        <a:spcAft>
                          <a:spcPts val="0"/>
                        </a:spcAft>
                      </a:pPr>
                      <a:r>
                        <a:rPr lang="en-US" sz="1400" b="1" kern="1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Linearity Range</a:t>
                      </a:r>
                      <a:endParaRPr lang="en-US" sz="14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marL="0" marR="0" algn="ctr">
                        <a:lnSpc>
                          <a:spcPct val="107000"/>
                        </a:lnSpc>
                        <a:spcBef>
                          <a:spcPts val="0"/>
                        </a:spcBef>
                        <a:spcAft>
                          <a:spcPts val="0"/>
                        </a:spcAft>
                      </a:pPr>
                      <a:r>
                        <a:rPr lang="en-US" sz="1400" b="1" kern="1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LOD</a:t>
                      </a:r>
                      <a:endParaRPr lang="en-US" sz="14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gridSpan="4">
                  <a:txBody>
                    <a:bodyPr/>
                    <a:lstStyle/>
                    <a:p>
                      <a:pPr marL="0" marR="0" algn="ctr">
                        <a:lnSpc>
                          <a:spcPct val="107000"/>
                        </a:lnSpc>
                        <a:spcBef>
                          <a:spcPts val="0"/>
                        </a:spcBef>
                        <a:spcAft>
                          <a:spcPts val="0"/>
                        </a:spcAft>
                      </a:pPr>
                      <a:r>
                        <a:rPr lang="en-US" sz="1400" b="1" kern="1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Fortified Concentration (ng/mL)</a:t>
                      </a:r>
                      <a:endParaRPr lang="en-US" sz="14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2111788541"/>
                  </a:ext>
                </a:extLst>
              </a:tr>
              <a:tr h="223738">
                <a:tc>
                  <a:txBody>
                    <a:bodyPr/>
                    <a:lstStyle/>
                    <a:p>
                      <a:pPr marL="0" marR="0" algn="ctr">
                        <a:lnSpc>
                          <a:spcPct val="107000"/>
                        </a:lnSpc>
                        <a:spcBef>
                          <a:spcPts val="0"/>
                        </a:spcBef>
                        <a:spcAft>
                          <a:spcPts val="0"/>
                        </a:spcAft>
                      </a:pPr>
                      <a:r>
                        <a:rPr lang="en-US" sz="1400" b="1" kern="1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Analytes</a:t>
                      </a:r>
                      <a:endParaRPr lang="en-US" sz="14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noFill/>
                  </a:tcPr>
                </a:tc>
                <a:tc>
                  <a:txBody>
                    <a:bodyPr/>
                    <a:lstStyle/>
                    <a:p>
                      <a:pPr marL="0" marR="0" algn="ctr">
                        <a:lnSpc>
                          <a:spcPct val="107000"/>
                        </a:lnSpc>
                        <a:spcBef>
                          <a:spcPts val="0"/>
                        </a:spcBef>
                        <a:spcAft>
                          <a:spcPts val="0"/>
                        </a:spcAft>
                      </a:pPr>
                      <a:r>
                        <a:rPr lang="en-US" sz="1400" b="1" kern="1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(ng/mL)</a:t>
                      </a:r>
                      <a:endParaRPr lang="en-US" sz="14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noFill/>
                  </a:tcPr>
                </a:tc>
                <a:tc>
                  <a:txBody>
                    <a:bodyPr/>
                    <a:lstStyle/>
                    <a:p>
                      <a:pPr marL="0" marR="0" algn="ctr">
                        <a:lnSpc>
                          <a:spcPct val="107000"/>
                        </a:lnSpc>
                        <a:spcBef>
                          <a:spcPts val="0"/>
                        </a:spcBef>
                        <a:spcAft>
                          <a:spcPts val="0"/>
                        </a:spcAft>
                      </a:pPr>
                      <a:r>
                        <a:rPr lang="en-US" sz="1400" b="1" kern="1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(ng/mL)</a:t>
                      </a:r>
                      <a:endParaRPr lang="en-US" sz="14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noFill/>
                  </a:tcPr>
                </a:tc>
                <a:tc>
                  <a:txBody>
                    <a:bodyPr/>
                    <a:lstStyle/>
                    <a:p>
                      <a:pPr marL="0" marR="0" algn="ctr">
                        <a:lnSpc>
                          <a:spcPct val="107000"/>
                        </a:lnSpc>
                        <a:spcBef>
                          <a:spcPts val="0"/>
                        </a:spcBef>
                        <a:spcAft>
                          <a:spcPts val="0"/>
                        </a:spcAft>
                      </a:pPr>
                      <a:r>
                        <a:rPr lang="en-US" sz="1400" b="1" kern="1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0.4</a:t>
                      </a:r>
                      <a:endParaRPr lang="en-US" sz="14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07000"/>
                        </a:lnSpc>
                        <a:spcBef>
                          <a:spcPts val="0"/>
                        </a:spcBef>
                        <a:spcAft>
                          <a:spcPts val="0"/>
                        </a:spcAft>
                      </a:pPr>
                      <a:r>
                        <a:rPr lang="en-US" sz="1400" b="1" kern="1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2</a:t>
                      </a:r>
                      <a:endParaRPr lang="en-US" sz="14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07000"/>
                        </a:lnSpc>
                        <a:spcBef>
                          <a:spcPts val="0"/>
                        </a:spcBef>
                        <a:spcAft>
                          <a:spcPts val="0"/>
                        </a:spcAft>
                      </a:pPr>
                      <a:r>
                        <a:rPr lang="en-US" sz="1400" b="1" kern="1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10</a:t>
                      </a:r>
                      <a:endParaRPr lang="en-US" sz="14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07000"/>
                        </a:lnSpc>
                        <a:spcBef>
                          <a:spcPts val="0"/>
                        </a:spcBef>
                        <a:spcAft>
                          <a:spcPts val="0"/>
                        </a:spcAft>
                      </a:pPr>
                      <a:r>
                        <a:rPr lang="en-US" sz="1400" b="1" kern="1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30</a:t>
                      </a:r>
                      <a:endParaRPr lang="en-US" sz="14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697953014"/>
                  </a:ext>
                </a:extLst>
              </a:tr>
              <a:tr h="223738">
                <a:tc>
                  <a:txBody>
                    <a:bodyPr/>
                    <a:lstStyle/>
                    <a:p>
                      <a:pPr marL="0" marR="0">
                        <a:lnSpc>
                          <a:spcPct val="107000"/>
                        </a:lnSpc>
                        <a:spcBef>
                          <a:spcPts val="0"/>
                        </a:spcBef>
                        <a:spcAft>
                          <a:spcPts val="0"/>
                        </a:spcAft>
                      </a:pPr>
                      <a:r>
                        <a:rPr lang="en-US" sz="1400" kern="100" baseline="300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13</a:t>
                      </a:r>
                      <a:r>
                        <a:rPr lang="en-US" sz="1400" kern="1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C-TFA</a:t>
                      </a:r>
                      <a:endParaRPr lang="en-US" sz="14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07000"/>
                        </a:lnSpc>
                        <a:spcBef>
                          <a:spcPts val="0"/>
                        </a:spcBef>
                        <a:spcAft>
                          <a:spcPts val="0"/>
                        </a:spcAft>
                      </a:pPr>
                      <a:r>
                        <a:rPr lang="en-US" sz="1400" kern="1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0.50 - 40</a:t>
                      </a:r>
                      <a:endParaRPr lang="en-US" sz="14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07000"/>
                        </a:lnSpc>
                        <a:spcBef>
                          <a:spcPts val="0"/>
                        </a:spcBef>
                        <a:spcAft>
                          <a:spcPts val="0"/>
                        </a:spcAft>
                      </a:pPr>
                      <a:r>
                        <a:rPr lang="en-US" sz="1400" kern="1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0.1250*</a:t>
                      </a:r>
                      <a:endParaRPr lang="en-US" sz="14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07000"/>
                        </a:lnSpc>
                        <a:spcBef>
                          <a:spcPts val="0"/>
                        </a:spcBef>
                        <a:spcAft>
                          <a:spcPts val="0"/>
                        </a:spcAft>
                      </a:pPr>
                      <a:r>
                        <a:rPr lang="en-US" sz="1400" kern="1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a:t>
                      </a:r>
                      <a:endParaRPr lang="en-US" sz="14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07000"/>
                        </a:lnSpc>
                        <a:spcBef>
                          <a:spcPts val="0"/>
                        </a:spcBef>
                        <a:spcAft>
                          <a:spcPts val="0"/>
                        </a:spcAft>
                      </a:pPr>
                      <a:r>
                        <a:rPr lang="en-US" sz="1400" kern="1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90.6 (9.28)</a:t>
                      </a:r>
                      <a:endParaRPr lang="en-US" sz="14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07000"/>
                        </a:lnSpc>
                        <a:spcBef>
                          <a:spcPts val="0"/>
                        </a:spcBef>
                        <a:spcAft>
                          <a:spcPts val="0"/>
                        </a:spcAft>
                      </a:pPr>
                      <a:r>
                        <a:rPr lang="en-US" sz="1400" kern="1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98.0 (2.99)</a:t>
                      </a:r>
                      <a:endParaRPr lang="en-US" sz="14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07000"/>
                        </a:lnSpc>
                        <a:spcBef>
                          <a:spcPts val="0"/>
                        </a:spcBef>
                        <a:spcAft>
                          <a:spcPts val="0"/>
                        </a:spcAft>
                      </a:pPr>
                      <a:r>
                        <a:rPr lang="en-US" sz="1400" kern="1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100 (10.7)</a:t>
                      </a:r>
                      <a:endParaRPr lang="en-US" sz="14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043617275"/>
                  </a:ext>
                </a:extLst>
              </a:tr>
              <a:tr h="223738">
                <a:tc>
                  <a:txBody>
                    <a:bodyPr/>
                    <a:lstStyle/>
                    <a:p>
                      <a:pPr marL="0" marR="0">
                        <a:lnSpc>
                          <a:spcPct val="107000"/>
                        </a:lnSpc>
                        <a:spcBef>
                          <a:spcPts val="0"/>
                        </a:spcBef>
                        <a:spcAft>
                          <a:spcPts val="0"/>
                        </a:spcAft>
                      </a:pPr>
                      <a:r>
                        <a:rPr lang="en-US" sz="1400" kern="1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PFPrA</a:t>
                      </a:r>
                      <a:endParaRPr lang="en-US" sz="14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07000"/>
                        </a:lnSpc>
                        <a:spcBef>
                          <a:spcPts val="0"/>
                        </a:spcBef>
                        <a:spcAft>
                          <a:spcPts val="0"/>
                        </a:spcAft>
                      </a:pPr>
                      <a:r>
                        <a:rPr lang="en-US" sz="1400" kern="1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0.25 - 40</a:t>
                      </a:r>
                      <a:endParaRPr lang="en-US" sz="14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07000"/>
                        </a:lnSpc>
                        <a:spcBef>
                          <a:spcPts val="0"/>
                        </a:spcBef>
                        <a:spcAft>
                          <a:spcPts val="0"/>
                        </a:spcAft>
                      </a:pPr>
                      <a:r>
                        <a:rPr lang="en-US" sz="1400" kern="1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0.0102</a:t>
                      </a:r>
                      <a:endParaRPr lang="en-US" sz="14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07000"/>
                        </a:lnSpc>
                        <a:spcBef>
                          <a:spcPts val="0"/>
                        </a:spcBef>
                        <a:spcAft>
                          <a:spcPts val="0"/>
                        </a:spcAft>
                      </a:pPr>
                      <a:r>
                        <a:rPr lang="en-US" sz="1400" kern="1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108 (2.53)</a:t>
                      </a:r>
                      <a:endParaRPr lang="en-US" sz="14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07000"/>
                        </a:lnSpc>
                        <a:spcBef>
                          <a:spcPts val="0"/>
                        </a:spcBef>
                        <a:spcAft>
                          <a:spcPts val="0"/>
                        </a:spcAft>
                      </a:pPr>
                      <a:r>
                        <a:rPr lang="en-US" sz="1400" kern="1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115 (0.965)</a:t>
                      </a:r>
                      <a:endParaRPr lang="en-US" sz="14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07000"/>
                        </a:lnSpc>
                        <a:spcBef>
                          <a:spcPts val="0"/>
                        </a:spcBef>
                        <a:spcAft>
                          <a:spcPts val="0"/>
                        </a:spcAft>
                      </a:pPr>
                      <a:r>
                        <a:rPr lang="en-US" sz="1400" kern="1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105 (6.99)</a:t>
                      </a:r>
                      <a:endParaRPr lang="en-US" sz="14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07000"/>
                        </a:lnSpc>
                        <a:spcBef>
                          <a:spcPts val="0"/>
                        </a:spcBef>
                        <a:spcAft>
                          <a:spcPts val="0"/>
                        </a:spcAft>
                      </a:pPr>
                      <a:r>
                        <a:rPr lang="en-US" sz="1400" kern="1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a:t>
                      </a:r>
                      <a:endParaRPr lang="en-US" sz="14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180400289"/>
                  </a:ext>
                </a:extLst>
              </a:tr>
              <a:tr h="223738">
                <a:tc>
                  <a:txBody>
                    <a:bodyPr/>
                    <a:lstStyle/>
                    <a:p>
                      <a:pPr marL="0" marR="0">
                        <a:lnSpc>
                          <a:spcPct val="107000"/>
                        </a:lnSpc>
                        <a:spcBef>
                          <a:spcPts val="0"/>
                        </a:spcBef>
                        <a:spcAft>
                          <a:spcPts val="0"/>
                        </a:spcAft>
                      </a:pPr>
                      <a:r>
                        <a:rPr lang="en-US" sz="1400" kern="1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PFBA</a:t>
                      </a:r>
                      <a:endParaRPr lang="en-US" sz="14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07000"/>
                        </a:lnSpc>
                        <a:spcBef>
                          <a:spcPts val="0"/>
                        </a:spcBef>
                        <a:spcAft>
                          <a:spcPts val="0"/>
                        </a:spcAft>
                      </a:pPr>
                      <a:r>
                        <a:rPr lang="en-US" sz="1400" kern="1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0.10 - 40</a:t>
                      </a:r>
                      <a:endParaRPr lang="en-US" sz="14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07000"/>
                        </a:lnSpc>
                        <a:spcBef>
                          <a:spcPts val="0"/>
                        </a:spcBef>
                        <a:spcAft>
                          <a:spcPts val="0"/>
                        </a:spcAft>
                      </a:pPr>
                      <a:r>
                        <a:rPr lang="en-US" sz="1400" kern="1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0.0222</a:t>
                      </a:r>
                      <a:endParaRPr lang="en-US" sz="14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07000"/>
                        </a:lnSpc>
                        <a:spcBef>
                          <a:spcPts val="0"/>
                        </a:spcBef>
                        <a:spcAft>
                          <a:spcPts val="0"/>
                        </a:spcAft>
                      </a:pPr>
                      <a:r>
                        <a:rPr lang="en-US" sz="1400" kern="1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104 (5.57)</a:t>
                      </a:r>
                      <a:endParaRPr lang="en-US" sz="14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07000"/>
                        </a:lnSpc>
                        <a:spcBef>
                          <a:spcPts val="0"/>
                        </a:spcBef>
                        <a:spcAft>
                          <a:spcPts val="0"/>
                        </a:spcAft>
                      </a:pPr>
                      <a:r>
                        <a:rPr lang="en-US" sz="1400" kern="1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109 (1.75)</a:t>
                      </a:r>
                      <a:endParaRPr lang="en-US" sz="14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07000"/>
                        </a:lnSpc>
                        <a:spcBef>
                          <a:spcPts val="0"/>
                        </a:spcBef>
                        <a:spcAft>
                          <a:spcPts val="0"/>
                        </a:spcAft>
                      </a:pPr>
                      <a:r>
                        <a:rPr lang="en-US" sz="1400" kern="1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104 (1.51)</a:t>
                      </a:r>
                      <a:endParaRPr lang="en-US" sz="14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07000"/>
                        </a:lnSpc>
                        <a:spcBef>
                          <a:spcPts val="0"/>
                        </a:spcBef>
                        <a:spcAft>
                          <a:spcPts val="0"/>
                        </a:spcAft>
                      </a:pPr>
                      <a:r>
                        <a:rPr lang="en-US" sz="1400" kern="1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a:t>
                      </a:r>
                      <a:endParaRPr lang="en-US" sz="14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882149032"/>
                  </a:ext>
                </a:extLst>
              </a:tr>
              <a:tr h="223738">
                <a:tc>
                  <a:txBody>
                    <a:bodyPr/>
                    <a:lstStyle/>
                    <a:p>
                      <a:pPr marL="0" marR="0">
                        <a:lnSpc>
                          <a:spcPct val="107000"/>
                        </a:lnSpc>
                        <a:spcBef>
                          <a:spcPts val="0"/>
                        </a:spcBef>
                        <a:spcAft>
                          <a:spcPts val="0"/>
                        </a:spcAft>
                      </a:pPr>
                      <a:r>
                        <a:rPr lang="en-US" sz="1400" kern="1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PFPeA</a:t>
                      </a:r>
                      <a:endParaRPr lang="en-US" sz="14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07000"/>
                        </a:lnSpc>
                        <a:spcBef>
                          <a:spcPts val="0"/>
                        </a:spcBef>
                        <a:spcAft>
                          <a:spcPts val="0"/>
                        </a:spcAft>
                      </a:pPr>
                      <a:r>
                        <a:rPr lang="en-US" sz="1400" kern="1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0.10 - 40</a:t>
                      </a:r>
                      <a:endParaRPr lang="en-US" sz="14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07000"/>
                        </a:lnSpc>
                        <a:spcBef>
                          <a:spcPts val="0"/>
                        </a:spcBef>
                        <a:spcAft>
                          <a:spcPts val="0"/>
                        </a:spcAft>
                      </a:pPr>
                      <a:r>
                        <a:rPr lang="en-US" sz="1400" kern="1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0.0125</a:t>
                      </a:r>
                      <a:endParaRPr lang="en-US" sz="14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07000"/>
                        </a:lnSpc>
                        <a:spcBef>
                          <a:spcPts val="0"/>
                        </a:spcBef>
                        <a:spcAft>
                          <a:spcPts val="0"/>
                        </a:spcAft>
                      </a:pPr>
                      <a:r>
                        <a:rPr lang="en-US" sz="1400" kern="1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97.4 (3.25)</a:t>
                      </a:r>
                      <a:endParaRPr lang="en-US" sz="14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07000"/>
                        </a:lnSpc>
                        <a:spcBef>
                          <a:spcPts val="0"/>
                        </a:spcBef>
                        <a:spcAft>
                          <a:spcPts val="0"/>
                        </a:spcAft>
                      </a:pPr>
                      <a:r>
                        <a:rPr lang="en-US" sz="1400" kern="1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93.3 (4.19)</a:t>
                      </a:r>
                      <a:endParaRPr lang="en-US" sz="14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07000"/>
                        </a:lnSpc>
                        <a:spcBef>
                          <a:spcPts val="0"/>
                        </a:spcBef>
                        <a:spcAft>
                          <a:spcPts val="0"/>
                        </a:spcAft>
                      </a:pPr>
                      <a:r>
                        <a:rPr lang="en-US" sz="1400" kern="1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89.1 (5.57)</a:t>
                      </a:r>
                      <a:endParaRPr lang="en-US" sz="14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07000"/>
                        </a:lnSpc>
                        <a:spcBef>
                          <a:spcPts val="0"/>
                        </a:spcBef>
                        <a:spcAft>
                          <a:spcPts val="0"/>
                        </a:spcAft>
                      </a:pPr>
                      <a:r>
                        <a:rPr lang="en-US" sz="1400" kern="1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a:t>
                      </a:r>
                      <a:endParaRPr lang="en-US" sz="14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124239341"/>
                  </a:ext>
                </a:extLst>
              </a:tr>
              <a:tr h="223738">
                <a:tc>
                  <a:txBody>
                    <a:bodyPr/>
                    <a:lstStyle/>
                    <a:p>
                      <a:pPr marL="0" marR="0">
                        <a:lnSpc>
                          <a:spcPct val="107000"/>
                        </a:lnSpc>
                        <a:spcBef>
                          <a:spcPts val="0"/>
                        </a:spcBef>
                        <a:spcAft>
                          <a:spcPts val="0"/>
                        </a:spcAft>
                      </a:pPr>
                      <a:r>
                        <a:rPr lang="en-US" sz="1400" kern="1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PFHxA</a:t>
                      </a:r>
                      <a:endParaRPr lang="en-US" sz="14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07000"/>
                        </a:lnSpc>
                        <a:spcBef>
                          <a:spcPts val="0"/>
                        </a:spcBef>
                        <a:spcAft>
                          <a:spcPts val="0"/>
                        </a:spcAft>
                      </a:pPr>
                      <a:r>
                        <a:rPr lang="en-US" sz="1400" kern="1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0.10 - 40</a:t>
                      </a:r>
                      <a:endParaRPr lang="en-US" sz="14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07000"/>
                        </a:lnSpc>
                        <a:spcBef>
                          <a:spcPts val="0"/>
                        </a:spcBef>
                        <a:spcAft>
                          <a:spcPts val="0"/>
                        </a:spcAft>
                      </a:pPr>
                      <a:r>
                        <a:rPr lang="en-US" sz="1400" kern="1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0.0098</a:t>
                      </a:r>
                      <a:endParaRPr lang="en-US" sz="14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07000"/>
                        </a:lnSpc>
                        <a:spcBef>
                          <a:spcPts val="0"/>
                        </a:spcBef>
                        <a:spcAft>
                          <a:spcPts val="0"/>
                        </a:spcAft>
                      </a:pPr>
                      <a:r>
                        <a:rPr lang="en-US" sz="1400" kern="1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99.2 (2.46)</a:t>
                      </a:r>
                      <a:endParaRPr lang="en-US" sz="14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07000"/>
                        </a:lnSpc>
                        <a:spcBef>
                          <a:spcPts val="0"/>
                        </a:spcBef>
                        <a:spcAft>
                          <a:spcPts val="0"/>
                        </a:spcAft>
                      </a:pPr>
                      <a:r>
                        <a:rPr lang="en-US" sz="1400" kern="1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109 (4.65)</a:t>
                      </a:r>
                      <a:endParaRPr lang="en-US" sz="14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07000"/>
                        </a:lnSpc>
                        <a:spcBef>
                          <a:spcPts val="0"/>
                        </a:spcBef>
                        <a:spcAft>
                          <a:spcPts val="0"/>
                        </a:spcAft>
                      </a:pPr>
                      <a:r>
                        <a:rPr lang="en-US" sz="1400" kern="1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102 (6.31)</a:t>
                      </a:r>
                      <a:endParaRPr lang="en-US" sz="14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07000"/>
                        </a:lnSpc>
                        <a:spcBef>
                          <a:spcPts val="0"/>
                        </a:spcBef>
                        <a:spcAft>
                          <a:spcPts val="0"/>
                        </a:spcAft>
                      </a:pPr>
                      <a:r>
                        <a:rPr lang="en-US" sz="1400" kern="1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a:t>
                      </a:r>
                      <a:endParaRPr lang="en-US" sz="14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558257041"/>
                  </a:ext>
                </a:extLst>
              </a:tr>
              <a:tr h="223738">
                <a:tc>
                  <a:txBody>
                    <a:bodyPr/>
                    <a:lstStyle/>
                    <a:p>
                      <a:pPr marL="0" marR="0">
                        <a:lnSpc>
                          <a:spcPct val="107000"/>
                        </a:lnSpc>
                        <a:spcBef>
                          <a:spcPts val="0"/>
                        </a:spcBef>
                        <a:spcAft>
                          <a:spcPts val="0"/>
                        </a:spcAft>
                      </a:pPr>
                      <a:r>
                        <a:rPr lang="en-US" sz="1400" kern="1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PFHpA</a:t>
                      </a:r>
                      <a:endParaRPr lang="en-US" sz="14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07000"/>
                        </a:lnSpc>
                        <a:spcBef>
                          <a:spcPts val="0"/>
                        </a:spcBef>
                        <a:spcAft>
                          <a:spcPts val="0"/>
                        </a:spcAft>
                      </a:pPr>
                      <a:r>
                        <a:rPr lang="en-US" sz="1400" kern="1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0.10 - 40</a:t>
                      </a:r>
                      <a:endParaRPr lang="en-US" sz="14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07000"/>
                        </a:lnSpc>
                        <a:spcBef>
                          <a:spcPts val="0"/>
                        </a:spcBef>
                        <a:spcAft>
                          <a:spcPts val="0"/>
                        </a:spcAft>
                      </a:pPr>
                      <a:r>
                        <a:rPr lang="en-US" sz="1400" kern="1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0.0050</a:t>
                      </a:r>
                      <a:endParaRPr lang="en-US" sz="14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07000"/>
                        </a:lnSpc>
                        <a:spcBef>
                          <a:spcPts val="0"/>
                        </a:spcBef>
                        <a:spcAft>
                          <a:spcPts val="0"/>
                        </a:spcAft>
                      </a:pPr>
                      <a:r>
                        <a:rPr lang="en-US" sz="1400" kern="1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86.7 (5.37)</a:t>
                      </a:r>
                      <a:endParaRPr lang="en-US" sz="14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07000"/>
                        </a:lnSpc>
                        <a:spcBef>
                          <a:spcPts val="0"/>
                        </a:spcBef>
                        <a:spcAft>
                          <a:spcPts val="0"/>
                        </a:spcAft>
                      </a:pPr>
                      <a:r>
                        <a:rPr lang="en-US" sz="1400" kern="1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99.2 (2.04)</a:t>
                      </a:r>
                      <a:endParaRPr lang="en-US" sz="14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07000"/>
                        </a:lnSpc>
                        <a:spcBef>
                          <a:spcPts val="0"/>
                        </a:spcBef>
                        <a:spcAft>
                          <a:spcPts val="0"/>
                        </a:spcAft>
                      </a:pPr>
                      <a:r>
                        <a:rPr lang="en-US" sz="1400" kern="1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89.2 (1.80)</a:t>
                      </a:r>
                      <a:endParaRPr lang="en-US" sz="14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07000"/>
                        </a:lnSpc>
                        <a:spcBef>
                          <a:spcPts val="0"/>
                        </a:spcBef>
                        <a:spcAft>
                          <a:spcPts val="0"/>
                        </a:spcAft>
                      </a:pPr>
                      <a:r>
                        <a:rPr lang="en-US" sz="1400" kern="1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a:t>
                      </a:r>
                      <a:endParaRPr lang="en-US" sz="14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860796674"/>
                  </a:ext>
                </a:extLst>
              </a:tr>
              <a:tr h="223738">
                <a:tc>
                  <a:txBody>
                    <a:bodyPr/>
                    <a:lstStyle/>
                    <a:p>
                      <a:pPr marL="0" marR="0">
                        <a:lnSpc>
                          <a:spcPct val="107000"/>
                        </a:lnSpc>
                        <a:spcBef>
                          <a:spcPts val="0"/>
                        </a:spcBef>
                        <a:spcAft>
                          <a:spcPts val="0"/>
                        </a:spcAft>
                      </a:pPr>
                      <a:r>
                        <a:rPr lang="en-US" sz="1400" kern="1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PFOA</a:t>
                      </a:r>
                      <a:endParaRPr lang="en-US" sz="14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07000"/>
                        </a:lnSpc>
                        <a:spcBef>
                          <a:spcPts val="0"/>
                        </a:spcBef>
                        <a:spcAft>
                          <a:spcPts val="0"/>
                        </a:spcAft>
                      </a:pPr>
                      <a:r>
                        <a:rPr lang="en-US" sz="1400" kern="1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0.10 - 40</a:t>
                      </a:r>
                      <a:endParaRPr lang="en-US" sz="14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07000"/>
                        </a:lnSpc>
                        <a:spcBef>
                          <a:spcPts val="0"/>
                        </a:spcBef>
                        <a:spcAft>
                          <a:spcPts val="0"/>
                        </a:spcAft>
                      </a:pPr>
                      <a:r>
                        <a:rPr lang="en-US" sz="1400" kern="1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0.0051</a:t>
                      </a:r>
                      <a:endParaRPr lang="en-US" sz="14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07000"/>
                        </a:lnSpc>
                        <a:spcBef>
                          <a:spcPts val="0"/>
                        </a:spcBef>
                        <a:spcAft>
                          <a:spcPts val="0"/>
                        </a:spcAft>
                      </a:pPr>
                      <a:r>
                        <a:rPr lang="en-US" sz="1400" kern="1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94.8 (8.24)</a:t>
                      </a:r>
                      <a:endParaRPr lang="en-US" sz="14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07000"/>
                        </a:lnSpc>
                        <a:spcBef>
                          <a:spcPts val="0"/>
                        </a:spcBef>
                        <a:spcAft>
                          <a:spcPts val="0"/>
                        </a:spcAft>
                      </a:pPr>
                      <a:r>
                        <a:rPr lang="en-US" sz="1400" kern="1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107 (5.30)</a:t>
                      </a:r>
                      <a:endParaRPr lang="en-US" sz="14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07000"/>
                        </a:lnSpc>
                        <a:spcBef>
                          <a:spcPts val="0"/>
                        </a:spcBef>
                        <a:spcAft>
                          <a:spcPts val="0"/>
                        </a:spcAft>
                      </a:pPr>
                      <a:r>
                        <a:rPr lang="en-US" sz="1400" kern="1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95.6 (3.35)</a:t>
                      </a:r>
                      <a:endParaRPr lang="en-US" sz="14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07000"/>
                        </a:lnSpc>
                        <a:spcBef>
                          <a:spcPts val="0"/>
                        </a:spcBef>
                        <a:spcAft>
                          <a:spcPts val="0"/>
                        </a:spcAft>
                      </a:pPr>
                      <a:r>
                        <a:rPr lang="en-US" sz="1400" kern="1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a:t>
                      </a:r>
                      <a:endParaRPr lang="en-US" sz="14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358840946"/>
                  </a:ext>
                </a:extLst>
              </a:tr>
              <a:tr h="223738">
                <a:tc>
                  <a:txBody>
                    <a:bodyPr/>
                    <a:lstStyle/>
                    <a:p>
                      <a:pPr marL="0" marR="0">
                        <a:lnSpc>
                          <a:spcPct val="107000"/>
                        </a:lnSpc>
                        <a:spcBef>
                          <a:spcPts val="0"/>
                        </a:spcBef>
                        <a:spcAft>
                          <a:spcPts val="0"/>
                        </a:spcAft>
                      </a:pPr>
                      <a:r>
                        <a:rPr lang="en-US" sz="1400" kern="1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PFNA</a:t>
                      </a:r>
                      <a:endParaRPr lang="en-US" sz="14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07000"/>
                        </a:lnSpc>
                        <a:spcBef>
                          <a:spcPts val="0"/>
                        </a:spcBef>
                        <a:spcAft>
                          <a:spcPts val="0"/>
                        </a:spcAft>
                      </a:pPr>
                      <a:r>
                        <a:rPr lang="en-US" sz="1400" kern="1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0.10 - 40</a:t>
                      </a:r>
                      <a:endParaRPr lang="en-US" sz="14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07000"/>
                        </a:lnSpc>
                        <a:spcBef>
                          <a:spcPts val="0"/>
                        </a:spcBef>
                        <a:spcAft>
                          <a:spcPts val="0"/>
                        </a:spcAft>
                      </a:pPr>
                      <a:r>
                        <a:rPr lang="en-US" sz="1400" kern="1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0.0012</a:t>
                      </a:r>
                      <a:endParaRPr lang="en-US" sz="14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07000"/>
                        </a:lnSpc>
                        <a:spcBef>
                          <a:spcPts val="0"/>
                        </a:spcBef>
                        <a:spcAft>
                          <a:spcPts val="0"/>
                        </a:spcAft>
                      </a:pPr>
                      <a:r>
                        <a:rPr lang="en-US" sz="1400" kern="1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96.2 (1.44)</a:t>
                      </a:r>
                      <a:endParaRPr lang="en-US" sz="14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07000"/>
                        </a:lnSpc>
                        <a:spcBef>
                          <a:spcPts val="0"/>
                        </a:spcBef>
                        <a:spcAft>
                          <a:spcPts val="0"/>
                        </a:spcAft>
                      </a:pPr>
                      <a:r>
                        <a:rPr lang="en-US" sz="1400" kern="1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111 (1.87)</a:t>
                      </a:r>
                      <a:endParaRPr lang="en-US" sz="14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07000"/>
                        </a:lnSpc>
                        <a:spcBef>
                          <a:spcPts val="0"/>
                        </a:spcBef>
                        <a:spcAft>
                          <a:spcPts val="0"/>
                        </a:spcAft>
                      </a:pPr>
                      <a:r>
                        <a:rPr lang="en-US" sz="1400" kern="1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99.1 (2.62)</a:t>
                      </a:r>
                      <a:endParaRPr lang="en-US" sz="14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07000"/>
                        </a:lnSpc>
                        <a:spcBef>
                          <a:spcPts val="0"/>
                        </a:spcBef>
                        <a:spcAft>
                          <a:spcPts val="0"/>
                        </a:spcAft>
                      </a:pPr>
                      <a:r>
                        <a:rPr lang="en-US" sz="1400" kern="1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a:t>
                      </a:r>
                      <a:endParaRPr lang="en-US" sz="14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171153181"/>
                  </a:ext>
                </a:extLst>
              </a:tr>
              <a:tr h="223738">
                <a:tc>
                  <a:txBody>
                    <a:bodyPr/>
                    <a:lstStyle/>
                    <a:p>
                      <a:pPr marL="0" marR="0">
                        <a:lnSpc>
                          <a:spcPct val="107000"/>
                        </a:lnSpc>
                        <a:spcBef>
                          <a:spcPts val="0"/>
                        </a:spcBef>
                        <a:spcAft>
                          <a:spcPts val="0"/>
                        </a:spcAft>
                      </a:pPr>
                      <a:r>
                        <a:rPr lang="en-US" sz="1400" kern="1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PFDA</a:t>
                      </a:r>
                      <a:endParaRPr lang="en-US" sz="14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07000"/>
                        </a:lnSpc>
                        <a:spcBef>
                          <a:spcPts val="0"/>
                        </a:spcBef>
                        <a:spcAft>
                          <a:spcPts val="0"/>
                        </a:spcAft>
                      </a:pPr>
                      <a:r>
                        <a:rPr lang="en-US" sz="1400" kern="1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0.10 - 40</a:t>
                      </a:r>
                      <a:endParaRPr lang="en-US" sz="14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07000"/>
                        </a:lnSpc>
                        <a:spcBef>
                          <a:spcPts val="0"/>
                        </a:spcBef>
                        <a:spcAft>
                          <a:spcPts val="0"/>
                        </a:spcAft>
                      </a:pPr>
                      <a:r>
                        <a:rPr lang="en-US" sz="1400" kern="1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0.0083</a:t>
                      </a:r>
                      <a:endParaRPr lang="en-US" sz="14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07000"/>
                        </a:lnSpc>
                        <a:spcBef>
                          <a:spcPts val="0"/>
                        </a:spcBef>
                        <a:spcAft>
                          <a:spcPts val="0"/>
                        </a:spcAft>
                      </a:pPr>
                      <a:r>
                        <a:rPr lang="en-US" sz="1400" kern="1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93.6 (1.93)</a:t>
                      </a:r>
                      <a:endParaRPr lang="en-US" sz="14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07000"/>
                        </a:lnSpc>
                        <a:spcBef>
                          <a:spcPts val="0"/>
                        </a:spcBef>
                        <a:spcAft>
                          <a:spcPts val="0"/>
                        </a:spcAft>
                      </a:pPr>
                      <a:r>
                        <a:rPr lang="en-US" sz="1400" kern="1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102 (2.03)</a:t>
                      </a:r>
                      <a:endParaRPr lang="en-US" sz="14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07000"/>
                        </a:lnSpc>
                        <a:spcBef>
                          <a:spcPts val="0"/>
                        </a:spcBef>
                        <a:spcAft>
                          <a:spcPts val="0"/>
                        </a:spcAft>
                      </a:pPr>
                      <a:r>
                        <a:rPr lang="en-US" sz="1400" kern="1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95.5 (3.64)</a:t>
                      </a:r>
                      <a:endParaRPr lang="en-US" sz="14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07000"/>
                        </a:lnSpc>
                        <a:spcBef>
                          <a:spcPts val="0"/>
                        </a:spcBef>
                        <a:spcAft>
                          <a:spcPts val="0"/>
                        </a:spcAft>
                      </a:pPr>
                      <a:r>
                        <a:rPr lang="en-US" sz="1400" kern="1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a:t>
                      </a:r>
                      <a:endParaRPr lang="en-US" sz="14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219566512"/>
                  </a:ext>
                </a:extLst>
              </a:tr>
              <a:tr h="223738">
                <a:tc>
                  <a:txBody>
                    <a:bodyPr/>
                    <a:lstStyle/>
                    <a:p>
                      <a:pPr marL="0" marR="0">
                        <a:lnSpc>
                          <a:spcPct val="107000"/>
                        </a:lnSpc>
                        <a:spcBef>
                          <a:spcPts val="0"/>
                        </a:spcBef>
                        <a:spcAft>
                          <a:spcPts val="0"/>
                        </a:spcAft>
                      </a:pPr>
                      <a:r>
                        <a:rPr lang="en-US" sz="1400" kern="1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TFMS</a:t>
                      </a:r>
                      <a:endParaRPr lang="en-US" sz="14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07000"/>
                        </a:lnSpc>
                        <a:spcBef>
                          <a:spcPts val="0"/>
                        </a:spcBef>
                        <a:spcAft>
                          <a:spcPts val="0"/>
                        </a:spcAft>
                      </a:pPr>
                      <a:r>
                        <a:rPr lang="en-US" sz="1400" kern="1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0.05 - 40</a:t>
                      </a:r>
                      <a:endParaRPr lang="en-US" sz="14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07000"/>
                        </a:lnSpc>
                        <a:spcBef>
                          <a:spcPts val="0"/>
                        </a:spcBef>
                        <a:spcAft>
                          <a:spcPts val="0"/>
                        </a:spcAft>
                      </a:pPr>
                      <a:r>
                        <a:rPr lang="en-US" sz="1400" kern="1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0.0070</a:t>
                      </a:r>
                      <a:endParaRPr lang="en-US" sz="14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07000"/>
                        </a:lnSpc>
                        <a:spcBef>
                          <a:spcPts val="0"/>
                        </a:spcBef>
                        <a:spcAft>
                          <a:spcPts val="0"/>
                        </a:spcAft>
                      </a:pPr>
                      <a:r>
                        <a:rPr lang="en-US" sz="1400" kern="1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89.4 (7.33)</a:t>
                      </a:r>
                      <a:endParaRPr lang="en-US" sz="14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07000"/>
                        </a:lnSpc>
                        <a:spcBef>
                          <a:spcPts val="0"/>
                        </a:spcBef>
                        <a:spcAft>
                          <a:spcPts val="0"/>
                        </a:spcAft>
                      </a:pPr>
                      <a:r>
                        <a:rPr lang="en-US" sz="1400" kern="1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88.8 (3.80)</a:t>
                      </a:r>
                      <a:endParaRPr lang="en-US" sz="14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07000"/>
                        </a:lnSpc>
                        <a:spcBef>
                          <a:spcPts val="0"/>
                        </a:spcBef>
                        <a:spcAft>
                          <a:spcPts val="0"/>
                        </a:spcAft>
                      </a:pPr>
                      <a:r>
                        <a:rPr lang="en-US" sz="1400" kern="1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91.9 (3.19)</a:t>
                      </a:r>
                      <a:endParaRPr lang="en-US" sz="14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07000"/>
                        </a:lnSpc>
                        <a:spcBef>
                          <a:spcPts val="0"/>
                        </a:spcBef>
                        <a:spcAft>
                          <a:spcPts val="0"/>
                        </a:spcAft>
                      </a:pPr>
                      <a:r>
                        <a:rPr lang="en-US" sz="1400" kern="1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a:t>
                      </a:r>
                      <a:endParaRPr lang="en-US" sz="14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933008074"/>
                  </a:ext>
                </a:extLst>
              </a:tr>
              <a:tr h="223738">
                <a:tc>
                  <a:txBody>
                    <a:bodyPr/>
                    <a:lstStyle/>
                    <a:p>
                      <a:pPr marL="0" marR="0">
                        <a:lnSpc>
                          <a:spcPct val="107000"/>
                        </a:lnSpc>
                        <a:spcBef>
                          <a:spcPts val="0"/>
                        </a:spcBef>
                        <a:spcAft>
                          <a:spcPts val="0"/>
                        </a:spcAft>
                      </a:pPr>
                      <a:r>
                        <a:rPr lang="en-US" sz="1400" kern="1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PFEtS</a:t>
                      </a:r>
                      <a:endParaRPr lang="en-US" sz="14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07000"/>
                        </a:lnSpc>
                        <a:spcBef>
                          <a:spcPts val="0"/>
                        </a:spcBef>
                        <a:spcAft>
                          <a:spcPts val="0"/>
                        </a:spcAft>
                      </a:pPr>
                      <a:r>
                        <a:rPr lang="en-US" sz="1400" kern="1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0.05 - 40</a:t>
                      </a:r>
                      <a:endParaRPr lang="en-US" sz="14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07000"/>
                        </a:lnSpc>
                        <a:spcBef>
                          <a:spcPts val="0"/>
                        </a:spcBef>
                        <a:spcAft>
                          <a:spcPts val="0"/>
                        </a:spcAft>
                      </a:pPr>
                      <a:r>
                        <a:rPr lang="en-US" sz="1400" kern="1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0.0020</a:t>
                      </a:r>
                      <a:endParaRPr lang="en-US" sz="14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07000"/>
                        </a:lnSpc>
                        <a:spcBef>
                          <a:spcPts val="0"/>
                        </a:spcBef>
                        <a:spcAft>
                          <a:spcPts val="0"/>
                        </a:spcAft>
                      </a:pPr>
                      <a:r>
                        <a:rPr lang="en-US" sz="1400" kern="1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98.0 (2.62)</a:t>
                      </a:r>
                      <a:endParaRPr lang="en-US" sz="14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07000"/>
                        </a:lnSpc>
                        <a:spcBef>
                          <a:spcPts val="0"/>
                        </a:spcBef>
                        <a:spcAft>
                          <a:spcPts val="0"/>
                        </a:spcAft>
                      </a:pPr>
                      <a:r>
                        <a:rPr lang="en-US" sz="1400" kern="1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103 (1.47)</a:t>
                      </a:r>
                      <a:endParaRPr lang="en-US" sz="14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07000"/>
                        </a:lnSpc>
                        <a:spcBef>
                          <a:spcPts val="0"/>
                        </a:spcBef>
                        <a:spcAft>
                          <a:spcPts val="0"/>
                        </a:spcAft>
                      </a:pPr>
                      <a:r>
                        <a:rPr lang="en-US" sz="1400" kern="1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99.3 (2.26)</a:t>
                      </a:r>
                      <a:endParaRPr lang="en-US" sz="14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07000"/>
                        </a:lnSpc>
                        <a:spcBef>
                          <a:spcPts val="0"/>
                        </a:spcBef>
                        <a:spcAft>
                          <a:spcPts val="0"/>
                        </a:spcAft>
                      </a:pPr>
                      <a:r>
                        <a:rPr lang="en-US" sz="1400" kern="1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a:t>
                      </a:r>
                      <a:endParaRPr lang="en-US" sz="14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836102399"/>
                  </a:ext>
                </a:extLst>
              </a:tr>
              <a:tr h="223738">
                <a:tc>
                  <a:txBody>
                    <a:bodyPr/>
                    <a:lstStyle/>
                    <a:p>
                      <a:pPr marL="0" marR="0">
                        <a:lnSpc>
                          <a:spcPct val="107000"/>
                        </a:lnSpc>
                        <a:spcBef>
                          <a:spcPts val="0"/>
                        </a:spcBef>
                        <a:spcAft>
                          <a:spcPts val="0"/>
                        </a:spcAft>
                      </a:pPr>
                      <a:r>
                        <a:rPr lang="en-US" sz="1400" kern="1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PFPrS</a:t>
                      </a:r>
                      <a:endParaRPr lang="en-US" sz="14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07000"/>
                        </a:lnSpc>
                        <a:spcBef>
                          <a:spcPts val="0"/>
                        </a:spcBef>
                        <a:spcAft>
                          <a:spcPts val="0"/>
                        </a:spcAft>
                      </a:pPr>
                      <a:r>
                        <a:rPr lang="en-US" sz="1400" kern="1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0.05 - 40</a:t>
                      </a:r>
                      <a:endParaRPr lang="en-US" sz="14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07000"/>
                        </a:lnSpc>
                        <a:spcBef>
                          <a:spcPts val="0"/>
                        </a:spcBef>
                        <a:spcAft>
                          <a:spcPts val="0"/>
                        </a:spcAft>
                      </a:pPr>
                      <a:r>
                        <a:rPr lang="en-US" sz="1400" kern="1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0.0030</a:t>
                      </a:r>
                      <a:endParaRPr lang="en-US" sz="14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07000"/>
                        </a:lnSpc>
                        <a:spcBef>
                          <a:spcPts val="0"/>
                        </a:spcBef>
                        <a:spcAft>
                          <a:spcPts val="0"/>
                        </a:spcAft>
                      </a:pPr>
                      <a:r>
                        <a:rPr lang="en-US" sz="1400" kern="1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98.1 (8.18)</a:t>
                      </a:r>
                      <a:endParaRPr lang="en-US" sz="14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07000"/>
                        </a:lnSpc>
                        <a:spcBef>
                          <a:spcPts val="0"/>
                        </a:spcBef>
                        <a:spcAft>
                          <a:spcPts val="0"/>
                        </a:spcAft>
                      </a:pPr>
                      <a:r>
                        <a:rPr lang="en-US" sz="1400" kern="1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108 (4.23)</a:t>
                      </a:r>
                      <a:endParaRPr lang="en-US" sz="14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07000"/>
                        </a:lnSpc>
                        <a:spcBef>
                          <a:spcPts val="0"/>
                        </a:spcBef>
                        <a:spcAft>
                          <a:spcPts val="0"/>
                        </a:spcAft>
                      </a:pPr>
                      <a:r>
                        <a:rPr lang="en-US" sz="1400" kern="1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98.9 (4.15)</a:t>
                      </a:r>
                      <a:endParaRPr lang="en-US" sz="14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07000"/>
                        </a:lnSpc>
                        <a:spcBef>
                          <a:spcPts val="0"/>
                        </a:spcBef>
                        <a:spcAft>
                          <a:spcPts val="0"/>
                        </a:spcAft>
                      </a:pPr>
                      <a:r>
                        <a:rPr lang="en-US" sz="1400" kern="1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a:t>
                      </a:r>
                      <a:endParaRPr lang="en-US" sz="14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409346051"/>
                  </a:ext>
                </a:extLst>
              </a:tr>
              <a:tr h="223738">
                <a:tc>
                  <a:txBody>
                    <a:bodyPr/>
                    <a:lstStyle/>
                    <a:p>
                      <a:pPr marL="0" marR="0">
                        <a:lnSpc>
                          <a:spcPct val="107000"/>
                        </a:lnSpc>
                        <a:spcBef>
                          <a:spcPts val="0"/>
                        </a:spcBef>
                        <a:spcAft>
                          <a:spcPts val="0"/>
                        </a:spcAft>
                      </a:pPr>
                      <a:r>
                        <a:rPr lang="en-US" sz="1400" kern="1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PFBS</a:t>
                      </a:r>
                      <a:endParaRPr lang="en-US" sz="14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07000"/>
                        </a:lnSpc>
                        <a:spcBef>
                          <a:spcPts val="0"/>
                        </a:spcBef>
                        <a:spcAft>
                          <a:spcPts val="0"/>
                        </a:spcAft>
                      </a:pPr>
                      <a:r>
                        <a:rPr lang="en-US" sz="1400" kern="1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0.05 - 40</a:t>
                      </a:r>
                      <a:endParaRPr lang="en-US" sz="14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07000"/>
                        </a:lnSpc>
                        <a:spcBef>
                          <a:spcPts val="0"/>
                        </a:spcBef>
                        <a:spcAft>
                          <a:spcPts val="0"/>
                        </a:spcAft>
                      </a:pPr>
                      <a:r>
                        <a:rPr lang="en-US" sz="1400" kern="1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0.0124</a:t>
                      </a:r>
                      <a:endParaRPr lang="en-US" sz="14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07000"/>
                        </a:lnSpc>
                        <a:spcBef>
                          <a:spcPts val="0"/>
                        </a:spcBef>
                        <a:spcAft>
                          <a:spcPts val="0"/>
                        </a:spcAft>
                      </a:pPr>
                      <a:r>
                        <a:rPr lang="en-US" sz="1400" kern="1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88.0 (8.84)</a:t>
                      </a:r>
                      <a:endParaRPr lang="en-US" sz="14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07000"/>
                        </a:lnSpc>
                        <a:spcBef>
                          <a:spcPts val="0"/>
                        </a:spcBef>
                        <a:spcAft>
                          <a:spcPts val="0"/>
                        </a:spcAft>
                      </a:pPr>
                      <a:r>
                        <a:rPr lang="en-US" sz="1400" kern="1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94.1 (4.95)</a:t>
                      </a:r>
                      <a:endParaRPr lang="en-US" sz="14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07000"/>
                        </a:lnSpc>
                        <a:spcBef>
                          <a:spcPts val="0"/>
                        </a:spcBef>
                        <a:spcAft>
                          <a:spcPts val="0"/>
                        </a:spcAft>
                      </a:pPr>
                      <a:r>
                        <a:rPr lang="en-US" sz="1400" kern="1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86.5 (6.17)</a:t>
                      </a:r>
                      <a:endParaRPr lang="en-US" sz="14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07000"/>
                        </a:lnSpc>
                        <a:spcBef>
                          <a:spcPts val="0"/>
                        </a:spcBef>
                        <a:spcAft>
                          <a:spcPts val="0"/>
                        </a:spcAft>
                      </a:pPr>
                      <a:r>
                        <a:rPr lang="en-US" sz="1400" kern="1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a:t>
                      </a:r>
                      <a:endParaRPr lang="en-US" sz="14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545867738"/>
                  </a:ext>
                </a:extLst>
              </a:tr>
              <a:tr h="223738">
                <a:tc>
                  <a:txBody>
                    <a:bodyPr/>
                    <a:lstStyle/>
                    <a:p>
                      <a:pPr marL="0" marR="0">
                        <a:lnSpc>
                          <a:spcPct val="107000"/>
                        </a:lnSpc>
                        <a:spcBef>
                          <a:spcPts val="0"/>
                        </a:spcBef>
                        <a:spcAft>
                          <a:spcPts val="0"/>
                        </a:spcAft>
                      </a:pPr>
                      <a:r>
                        <a:rPr lang="en-US" sz="1400" kern="1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PFPeS</a:t>
                      </a:r>
                      <a:endParaRPr lang="en-US" sz="14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07000"/>
                        </a:lnSpc>
                        <a:spcBef>
                          <a:spcPts val="0"/>
                        </a:spcBef>
                        <a:spcAft>
                          <a:spcPts val="0"/>
                        </a:spcAft>
                      </a:pPr>
                      <a:r>
                        <a:rPr lang="en-US" sz="1400" kern="1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0.10 - 40</a:t>
                      </a:r>
                      <a:endParaRPr lang="en-US" sz="14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07000"/>
                        </a:lnSpc>
                        <a:spcBef>
                          <a:spcPts val="0"/>
                        </a:spcBef>
                        <a:spcAft>
                          <a:spcPts val="0"/>
                        </a:spcAft>
                      </a:pPr>
                      <a:r>
                        <a:rPr lang="en-US" sz="1400" kern="1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0.0031</a:t>
                      </a:r>
                      <a:endParaRPr lang="en-US" sz="14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07000"/>
                        </a:lnSpc>
                        <a:spcBef>
                          <a:spcPts val="0"/>
                        </a:spcBef>
                        <a:spcAft>
                          <a:spcPts val="0"/>
                        </a:spcAft>
                      </a:pPr>
                      <a:r>
                        <a:rPr lang="en-US" sz="1400" kern="1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94.8 (4.57)</a:t>
                      </a:r>
                      <a:endParaRPr lang="en-US" sz="14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07000"/>
                        </a:lnSpc>
                        <a:spcBef>
                          <a:spcPts val="0"/>
                        </a:spcBef>
                        <a:spcAft>
                          <a:spcPts val="0"/>
                        </a:spcAft>
                      </a:pPr>
                      <a:r>
                        <a:rPr lang="en-US" sz="1400" kern="1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100 (8.05)</a:t>
                      </a:r>
                      <a:endParaRPr lang="en-US" sz="14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07000"/>
                        </a:lnSpc>
                        <a:spcBef>
                          <a:spcPts val="0"/>
                        </a:spcBef>
                        <a:spcAft>
                          <a:spcPts val="0"/>
                        </a:spcAft>
                      </a:pPr>
                      <a:r>
                        <a:rPr lang="en-US" sz="1400" kern="1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94.3 (5.43)</a:t>
                      </a:r>
                      <a:endParaRPr lang="en-US" sz="14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07000"/>
                        </a:lnSpc>
                        <a:spcBef>
                          <a:spcPts val="0"/>
                        </a:spcBef>
                        <a:spcAft>
                          <a:spcPts val="0"/>
                        </a:spcAft>
                      </a:pPr>
                      <a:r>
                        <a:rPr lang="en-US" sz="1400" kern="1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a:t>
                      </a:r>
                      <a:endParaRPr lang="en-US" sz="14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829096638"/>
                  </a:ext>
                </a:extLst>
              </a:tr>
              <a:tr h="223738">
                <a:tc>
                  <a:txBody>
                    <a:bodyPr/>
                    <a:lstStyle/>
                    <a:p>
                      <a:pPr marL="0" marR="0">
                        <a:lnSpc>
                          <a:spcPct val="107000"/>
                        </a:lnSpc>
                        <a:spcBef>
                          <a:spcPts val="0"/>
                        </a:spcBef>
                        <a:spcAft>
                          <a:spcPts val="0"/>
                        </a:spcAft>
                      </a:pPr>
                      <a:r>
                        <a:rPr lang="en-US" sz="1400" kern="1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PFHxS</a:t>
                      </a:r>
                      <a:endParaRPr lang="en-US" sz="14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07000"/>
                        </a:lnSpc>
                        <a:spcBef>
                          <a:spcPts val="0"/>
                        </a:spcBef>
                        <a:spcAft>
                          <a:spcPts val="0"/>
                        </a:spcAft>
                      </a:pPr>
                      <a:r>
                        <a:rPr lang="en-US" sz="1400" kern="1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0.10 - 40</a:t>
                      </a:r>
                      <a:endParaRPr lang="en-US" sz="14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07000"/>
                        </a:lnSpc>
                        <a:spcBef>
                          <a:spcPts val="0"/>
                        </a:spcBef>
                        <a:spcAft>
                          <a:spcPts val="0"/>
                        </a:spcAft>
                      </a:pPr>
                      <a:r>
                        <a:rPr lang="en-US" sz="1400" kern="1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0.0115</a:t>
                      </a:r>
                      <a:endParaRPr lang="en-US" sz="14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07000"/>
                        </a:lnSpc>
                        <a:spcBef>
                          <a:spcPts val="0"/>
                        </a:spcBef>
                        <a:spcAft>
                          <a:spcPts val="0"/>
                        </a:spcAft>
                      </a:pPr>
                      <a:r>
                        <a:rPr lang="en-US" sz="1400" kern="1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85.8 (7.88)</a:t>
                      </a:r>
                      <a:endParaRPr lang="en-US" sz="14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07000"/>
                        </a:lnSpc>
                        <a:spcBef>
                          <a:spcPts val="0"/>
                        </a:spcBef>
                        <a:spcAft>
                          <a:spcPts val="0"/>
                        </a:spcAft>
                      </a:pPr>
                      <a:r>
                        <a:rPr lang="en-US" sz="1400" kern="1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96.0 (10.0)</a:t>
                      </a:r>
                      <a:endParaRPr lang="en-US" sz="14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07000"/>
                        </a:lnSpc>
                        <a:spcBef>
                          <a:spcPts val="0"/>
                        </a:spcBef>
                        <a:spcAft>
                          <a:spcPts val="0"/>
                        </a:spcAft>
                      </a:pPr>
                      <a:r>
                        <a:rPr lang="en-US" sz="1400" kern="1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92.2 (8.98)</a:t>
                      </a:r>
                      <a:endParaRPr lang="en-US" sz="14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07000"/>
                        </a:lnSpc>
                        <a:spcBef>
                          <a:spcPts val="0"/>
                        </a:spcBef>
                        <a:spcAft>
                          <a:spcPts val="0"/>
                        </a:spcAft>
                      </a:pPr>
                      <a:r>
                        <a:rPr lang="en-US" sz="1400" kern="1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a:t>
                      </a:r>
                      <a:endParaRPr lang="en-US" sz="14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881087320"/>
                  </a:ext>
                </a:extLst>
              </a:tr>
              <a:tr h="223738">
                <a:tc>
                  <a:txBody>
                    <a:bodyPr/>
                    <a:lstStyle/>
                    <a:p>
                      <a:pPr marL="0" marR="0">
                        <a:lnSpc>
                          <a:spcPct val="107000"/>
                        </a:lnSpc>
                        <a:spcBef>
                          <a:spcPts val="0"/>
                        </a:spcBef>
                        <a:spcAft>
                          <a:spcPts val="0"/>
                        </a:spcAft>
                      </a:pPr>
                      <a:r>
                        <a:rPr lang="en-US" sz="1400" kern="1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PFHpS</a:t>
                      </a:r>
                      <a:endParaRPr lang="en-US" sz="14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07000"/>
                        </a:lnSpc>
                        <a:spcBef>
                          <a:spcPts val="0"/>
                        </a:spcBef>
                        <a:spcAft>
                          <a:spcPts val="0"/>
                        </a:spcAft>
                      </a:pPr>
                      <a:r>
                        <a:rPr lang="en-US" sz="1400" kern="1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0.10 - 40</a:t>
                      </a:r>
                      <a:endParaRPr lang="en-US" sz="14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07000"/>
                        </a:lnSpc>
                        <a:spcBef>
                          <a:spcPts val="0"/>
                        </a:spcBef>
                        <a:spcAft>
                          <a:spcPts val="0"/>
                        </a:spcAft>
                      </a:pPr>
                      <a:r>
                        <a:rPr lang="en-US" sz="1400" kern="1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0.0088</a:t>
                      </a:r>
                      <a:endParaRPr lang="en-US" sz="14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07000"/>
                        </a:lnSpc>
                        <a:spcBef>
                          <a:spcPts val="0"/>
                        </a:spcBef>
                        <a:spcAft>
                          <a:spcPts val="0"/>
                        </a:spcAft>
                      </a:pPr>
                      <a:r>
                        <a:rPr lang="en-US" sz="1400" kern="1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92.5 (6.75)</a:t>
                      </a:r>
                      <a:endParaRPr lang="en-US" sz="14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07000"/>
                        </a:lnSpc>
                        <a:spcBef>
                          <a:spcPts val="0"/>
                        </a:spcBef>
                        <a:spcAft>
                          <a:spcPts val="0"/>
                        </a:spcAft>
                      </a:pPr>
                      <a:r>
                        <a:rPr lang="en-US" sz="1400" kern="1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99.8 (6.45)</a:t>
                      </a:r>
                      <a:endParaRPr lang="en-US" sz="14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07000"/>
                        </a:lnSpc>
                        <a:spcBef>
                          <a:spcPts val="0"/>
                        </a:spcBef>
                        <a:spcAft>
                          <a:spcPts val="0"/>
                        </a:spcAft>
                      </a:pPr>
                      <a:r>
                        <a:rPr lang="en-US" sz="1400" kern="1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93.4 (5.74)</a:t>
                      </a:r>
                      <a:endParaRPr lang="en-US" sz="14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07000"/>
                        </a:lnSpc>
                        <a:spcBef>
                          <a:spcPts val="0"/>
                        </a:spcBef>
                        <a:spcAft>
                          <a:spcPts val="0"/>
                        </a:spcAft>
                      </a:pPr>
                      <a:r>
                        <a:rPr lang="en-US" sz="1400" kern="1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a:t>
                      </a:r>
                      <a:endParaRPr lang="en-US" sz="14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285989593"/>
                  </a:ext>
                </a:extLst>
              </a:tr>
              <a:tr h="223738">
                <a:tc>
                  <a:txBody>
                    <a:bodyPr/>
                    <a:lstStyle/>
                    <a:p>
                      <a:pPr marL="0" marR="0">
                        <a:lnSpc>
                          <a:spcPct val="107000"/>
                        </a:lnSpc>
                        <a:spcBef>
                          <a:spcPts val="0"/>
                        </a:spcBef>
                        <a:spcAft>
                          <a:spcPts val="0"/>
                        </a:spcAft>
                      </a:pPr>
                      <a:r>
                        <a:rPr lang="en-US" sz="1400" kern="1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PFOS</a:t>
                      </a:r>
                      <a:endParaRPr lang="en-US" sz="14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07000"/>
                        </a:lnSpc>
                        <a:spcBef>
                          <a:spcPts val="0"/>
                        </a:spcBef>
                        <a:spcAft>
                          <a:spcPts val="0"/>
                        </a:spcAft>
                      </a:pPr>
                      <a:r>
                        <a:rPr lang="en-US" sz="1400" kern="1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0.10 - 40</a:t>
                      </a:r>
                      <a:endParaRPr lang="en-US" sz="14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07000"/>
                        </a:lnSpc>
                        <a:spcBef>
                          <a:spcPts val="0"/>
                        </a:spcBef>
                        <a:spcAft>
                          <a:spcPts val="0"/>
                        </a:spcAft>
                      </a:pPr>
                      <a:r>
                        <a:rPr lang="en-US" sz="1400" kern="1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0.0200</a:t>
                      </a:r>
                      <a:endParaRPr lang="en-US" sz="14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07000"/>
                        </a:lnSpc>
                        <a:spcBef>
                          <a:spcPts val="0"/>
                        </a:spcBef>
                        <a:spcAft>
                          <a:spcPts val="0"/>
                        </a:spcAft>
                      </a:pPr>
                      <a:r>
                        <a:rPr lang="en-US" sz="1400" kern="1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97.8 (8.66)</a:t>
                      </a:r>
                      <a:endParaRPr lang="en-US" sz="14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07000"/>
                        </a:lnSpc>
                        <a:spcBef>
                          <a:spcPts val="0"/>
                        </a:spcBef>
                        <a:spcAft>
                          <a:spcPts val="0"/>
                        </a:spcAft>
                      </a:pPr>
                      <a:r>
                        <a:rPr lang="en-US" sz="1400" kern="1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97.9 (7.01)</a:t>
                      </a:r>
                      <a:endParaRPr lang="en-US" sz="14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07000"/>
                        </a:lnSpc>
                        <a:spcBef>
                          <a:spcPts val="0"/>
                        </a:spcBef>
                        <a:spcAft>
                          <a:spcPts val="0"/>
                        </a:spcAft>
                      </a:pPr>
                      <a:r>
                        <a:rPr lang="en-US" sz="1400" kern="1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95.9 (3.37)</a:t>
                      </a:r>
                      <a:endParaRPr lang="en-US" sz="14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07000"/>
                        </a:lnSpc>
                        <a:spcBef>
                          <a:spcPts val="0"/>
                        </a:spcBef>
                        <a:spcAft>
                          <a:spcPts val="0"/>
                        </a:spcAft>
                      </a:pPr>
                      <a:r>
                        <a:rPr lang="en-US" sz="1400" kern="1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a:t>
                      </a:r>
                      <a:endParaRPr lang="en-US" sz="14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376247176"/>
                  </a:ext>
                </a:extLst>
              </a:tr>
              <a:tr h="223738">
                <a:tc>
                  <a:txBody>
                    <a:bodyPr/>
                    <a:lstStyle/>
                    <a:p>
                      <a:pPr marL="0" marR="0">
                        <a:lnSpc>
                          <a:spcPct val="107000"/>
                        </a:lnSpc>
                        <a:spcBef>
                          <a:spcPts val="0"/>
                        </a:spcBef>
                        <a:spcAft>
                          <a:spcPts val="0"/>
                        </a:spcAft>
                      </a:pPr>
                      <a:r>
                        <a:rPr lang="en-US" sz="1400" kern="1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PFNS</a:t>
                      </a:r>
                      <a:endParaRPr lang="en-US" sz="14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07000"/>
                        </a:lnSpc>
                        <a:spcBef>
                          <a:spcPts val="0"/>
                        </a:spcBef>
                        <a:spcAft>
                          <a:spcPts val="0"/>
                        </a:spcAft>
                      </a:pPr>
                      <a:r>
                        <a:rPr lang="en-US" sz="1400" kern="1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0.10 - 40</a:t>
                      </a:r>
                      <a:endParaRPr lang="en-US" sz="14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07000"/>
                        </a:lnSpc>
                        <a:spcBef>
                          <a:spcPts val="0"/>
                        </a:spcBef>
                        <a:spcAft>
                          <a:spcPts val="0"/>
                        </a:spcAft>
                      </a:pPr>
                      <a:r>
                        <a:rPr lang="en-US" sz="1400" kern="1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0.0129</a:t>
                      </a:r>
                      <a:endParaRPr lang="en-US" sz="14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07000"/>
                        </a:lnSpc>
                        <a:spcBef>
                          <a:spcPts val="0"/>
                        </a:spcBef>
                        <a:spcAft>
                          <a:spcPts val="0"/>
                        </a:spcAft>
                      </a:pPr>
                      <a:r>
                        <a:rPr lang="en-US" sz="1400" kern="1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92.1 (7.98)</a:t>
                      </a:r>
                      <a:endParaRPr lang="en-US" sz="14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07000"/>
                        </a:lnSpc>
                        <a:spcBef>
                          <a:spcPts val="0"/>
                        </a:spcBef>
                        <a:spcAft>
                          <a:spcPts val="0"/>
                        </a:spcAft>
                      </a:pPr>
                      <a:r>
                        <a:rPr lang="en-US" sz="1400" kern="1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94.2 (4.43)</a:t>
                      </a:r>
                      <a:endParaRPr lang="en-US" sz="14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07000"/>
                        </a:lnSpc>
                        <a:spcBef>
                          <a:spcPts val="0"/>
                        </a:spcBef>
                        <a:spcAft>
                          <a:spcPts val="0"/>
                        </a:spcAft>
                      </a:pPr>
                      <a:r>
                        <a:rPr lang="en-US" sz="1400" kern="1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91.9 (2.78)</a:t>
                      </a:r>
                      <a:endParaRPr lang="en-US" sz="14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07000"/>
                        </a:lnSpc>
                        <a:spcBef>
                          <a:spcPts val="0"/>
                        </a:spcBef>
                        <a:spcAft>
                          <a:spcPts val="0"/>
                        </a:spcAft>
                      </a:pPr>
                      <a:r>
                        <a:rPr lang="en-US" sz="1400" kern="1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a:t>
                      </a:r>
                      <a:endParaRPr lang="en-US" sz="14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764110956"/>
                  </a:ext>
                </a:extLst>
              </a:tr>
              <a:tr h="223738">
                <a:tc>
                  <a:txBody>
                    <a:bodyPr/>
                    <a:lstStyle/>
                    <a:p>
                      <a:pPr marL="0" marR="0">
                        <a:lnSpc>
                          <a:spcPct val="107000"/>
                        </a:lnSpc>
                        <a:spcBef>
                          <a:spcPts val="0"/>
                        </a:spcBef>
                        <a:spcAft>
                          <a:spcPts val="0"/>
                        </a:spcAft>
                      </a:pPr>
                      <a:r>
                        <a:rPr lang="en-US" sz="1400" kern="1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PFDS</a:t>
                      </a:r>
                      <a:endParaRPr lang="en-US" sz="14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07000"/>
                        </a:lnSpc>
                        <a:spcBef>
                          <a:spcPts val="0"/>
                        </a:spcBef>
                        <a:spcAft>
                          <a:spcPts val="0"/>
                        </a:spcAft>
                      </a:pPr>
                      <a:r>
                        <a:rPr lang="en-US" sz="1400" kern="1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0.10 - 40</a:t>
                      </a:r>
                      <a:endParaRPr lang="en-US" sz="14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07000"/>
                        </a:lnSpc>
                        <a:spcBef>
                          <a:spcPts val="0"/>
                        </a:spcBef>
                        <a:spcAft>
                          <a:spcPts val="0"/>
                        </a:spcAft>
                      </a:pPr>
                      <a:r>
                        <a:rPr lang="en-US" sz="1400" kern="1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0.0111</a:t>
                      </a:r>
                      <a:endParaRPr lang="en-US" sz="14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07000"/>
                        </a:lnSpc>
                        <a:spcBef>
                          <a:spcPts val="0"/>
                        </a:spcBef>
                        <a:spcAft>
                          <a:spcPts val="0"/>
                        </a:spcAft>
                      </a:pPr>
                      <a:r>
                        <a:rPr lang="en-US" sz="1400" kern="1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92.6 (8.20)</a:t>
                      </a:r>
                      <a:endParaRPr lang="en-US" sz="14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07000"/>
                        </a:lnSpc>
                        <a:spcBef>
                          <a:spcPts val="0"/>
                        </a:spcBef>
                        <a:spcAft>
                          <a:spcPts val="0"/>
                        </a:spcAft>
                      </a:pPr>
                      <a:r>
                        <a:rPr lang="en-US" sz="1400" kern="1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82.3 (3.48)</a:t>
                      </a:r>
                      <a:endParaRPr lang="en-US" sz="14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07000"/>
                        </a:lnSpc>
                        <a:spcBef>
                          <a:spcPts val="0"/>
                        </a:spcBef>
                        <a:spcAft>
                          <a:spcPts val="0"/>
                        </a:spcAft>
                      </a:pPr>
                      <a:r>
                        <a:rPr lang="en-US" sz="1400" kern="1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87.6 (3.55)</a:t>
                      </a:r>
                      <a:endParaRPr lang="en-US" sz="14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07000"/>
                        </a:lnSpc>
                        <a:spcBef>
                          <a:spcPts val="0"/>
                        </a:spcBef>
                        <a:spcAft>
                          <a:spcPts val="0"/>
                        </a:spcAft>
                      </a:pPr>
                      <a:r>
                        <a:rPr lang="en-US" sz="1400" kern="1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a:t>
                      </a:r>
                      <a:endParaRPr lang="en-US" sz="14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756407410"/>
                  </a:ext>
                </a:extLst>
              </a:tr>
              <a:tr h="223738">
                <a:tc>
                  <a:txBody>
                    <a:bodyPr/>
                    <a:lstStyle/>
                    <a:p>
                      <a:pPr marL="0" marR="0">
                        <a:lnSpc>
                          <a:spcPct val="107000"/>
                        </a:lnSpc>
                        <a:spcBef>
                          <a:spcPts val="0"/>
                        </a:spcBef>
                        <a:spcAft>
                          <a:spcPts val="0"/>
                        </a:spcAft>
                      </a:pPr>
                      <a:r>
                        <a:rPr lang="en-US" sz="1400" kern="1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HFPO-DA</a:t>
                      </a:r>
                      <a:endParaRPr lang="en-US" sz="14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07000"/>
                        </a:lnSpc>
                        <a:spcBef>
                          <a:spcPts val="0"/>
                        </a:spcBef>
                        <a:spcAft>
                          <a:spcPts val="0"/>
                        </a:spcAft>
                      </a:pPr>
                      <a:r>
                        <a:rPr lang="en-US" sz="1400" kern="1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0.50 - 40</a:t>
                      </a:r>
                      <a:endParaRPr lang="en-US" sz="14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07000"/>
                        </a:lnSpc>
                        <a:spcBef>
                          <a:spcPts val="0"/>
                        </a:spcBef>
                        <a:spcAft>
                          <a:spcPts val="0"/>
                        </a:spcAft>
                      </a:pPr>
                      <a:r>
                        <a:rPr lang="en-US" sz="1400" kern="1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0.1875</a:t>
                      </a:r>
                      <a:endParaRPr lang="en-US" sz="14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07000"/>
                        </a:lnSpc>
                        <a:spcBef>
                          <a:spcPts val="0"/>
                        </a:spcBef>
                        <a:spcAft>
                          <a:spcPts val="0"/>
                        </a:spcAft>
                      </a:pPr>
                      <a:r>
                        <a:rPr lang="en-US" sz="1400" kern="1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a:t>
                      </a:r>
                      <a:endParaRPr lang="en-US" sz="14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07000"/>
                        </a:lnSpc>
                        <a:spcBef>
                          <a:spcPts val="0"/>
                        </a:spcBef>
                        <a:spcAft>
                          <a:spcPts val="0"/>
                        </a:spcAft>
                      </a:pPr>
                      <a:r>
                        <a:rPr lang="en-US" sz="1400" kern="1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99.9 (11.3)</a:t>
                      </a:r>
                      <a:endParaRPr lang="en-US" sz="14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07000"/>
                        </a:lnSpc>
                        <a:spcBef>
                          <a:spcPts val="0"/>
                        </a:spcBef>
                        <a:spcAft>
                          <a:spcPts val="0"/>
                        </a:spcAft>
                      </a:pPr>
                      <a:r>
                        <a:rPr lang="en-US" sz="1400" kern="1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91.1 (8.95)</a:t>
                      </a:r>
                      <a:endParaRPr lang="en-US" sz="14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07000"/>
                        </a:lnSpc>
                        <a:spcBef>
                          <a:spcPts val="0"/>
                        </a:spcBef>
                        <a:spcAft>
                          <a:spcPts val="0"/>
                        </a:spcAft>
                      </a:pPr>
                      <a:r>
                        <a:rPr lang="en-US" sz="1400" kern="1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90.4 (6.13)</a:t>
                      </a:r>
                      <a:endParaRPr lang="en-US" sz="14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177191155"/>
                  </a:ext>
                </a:extLst>
              </a:tr>
              <a:tr h="223738">
                <a:tc>
                  <a:txBody>
                    <a:bodyPr/>
                    <a:lstStyle/>
                    <a:p>
                      <a:pPr marL="0" marR="0">
                        <a:lnSpc>
                          <a:spcPct val="107000"/>
                        </a:lnSpc>
                        <a:spcBef>
                          <a:spcPts val="0"/>
                        </a:spcBef>
                        <a:spcAft>
                          <a:spcPts val="0"/>
                        </a:spcAft>
                      </a:pPr>
                      <a:r>
                        <a:rPr lang="en-US" sz="1400" kern="1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ADONA</a:t>
                      </a:r>
                      <a:endParaRPr lang="en-US" sz="14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07000"/>
                        </a:lnSpc>
                        <a:spcBef>
                          <a:spcPts val="0"/>
                        </a:spcBef>
                        <a:spcAft>
                          <a:spcPts val="0"/>
                        </a:spcAft>
                      </a:pPr>
                      <a:r>
                        <a:rPr lang="en-US" sz="1400" kern="1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0.10 - 40</a:t>
                      </a:r>
                      <a:endParaRPr lang="en-US" sz="14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07000"/>
                        </a:lnSpc>
                        <a:spcBef>
                          <a:spcPts val="0"/>
                        </a:spcBef>
                        <a:spcAft>
                          <a:spcPts val="0"/>
                        </a:spcAft>
                      </a:pPr>
                      <a:r>
                        <a:rPr lang="en-US" sz="1400" kern="1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0.0035</a:t>
                      </a:r>
                      <a:endParaRPr lang="en-US" sz="14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07000"/>
                        </a:lnSpc>
                        <a:spcBef>
                          <a:spcPts val="0"/>
                        </a:spcBef>
                        <a:spcAft>
                          <a:spcPts val="0"/>
                        </a:spcAft>
                      </a:pPr>
                      <a:r>
                        <a:rPr lang="en-US" sz="1400" kern="1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90.4 (7.14)</a:t>
                      </a:r>
                      <a:endParaRPr lang="en-US" sz="14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07000"/>
                        </a:lnSpc>
                        <a:spcBef>
                          <a:spcPts val="0"/>
                        </a:spcBef>
                        <a:spcAft>
                          <a:spcPts val="0"/>
                        </a:spcAft>
                      </a:pPr>
                      <a:r>
                        <a:rPr lang="en-US" sz="1400" kern="1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106 (4.67)</a:t>
                      </a:r>
                      <a:endParaRPr lang="en-US" sz="14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07000"/>
                        </a:lnSpc>
                        <a:spcBef>
                          <a:spcPts val="0"/>
                        </a:spcBef>
                        <a:spcAft>
                          <a:spcPts val="0"/>
                        </a:spcAft>
                      </a:pPr>
                      <a:r>
                        <a:rPr lang="en-US" sz="1400" kern="1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95.7 (4.25)</a:t>
                      </a:r>
                      <a:endParaRPr lang="en-US" sz="14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07000"/>
                        </a:lnSpc>
                        <a:spcBef>
                          <a:spcPts val="0"/>
                        </a:spcBef>
                        <a:spcAft>
                          <a:spcPts val="0"/>
                        </a:spcAft>
                      </a:pPr>
                      <a:r>
                        <a:rPr lang="en-US" sz="1400" kern="1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a:t>
                      </a:r>
                      <a:endParaRPr lang="en-US" sz="14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65165164"/>
                  </a:ext>
                </a:extLst>
              </a:tr>
              <a:tr h="223738">
                <a:tc>
                  <a:txBody>
                    <a:bodyPr/>
                    <a:lstStyle/>
                    <a:p>
                      <a:pPr marL="0" marR="0">
                        <a:lnSpc>
                          <a:spcPct val="107000"/>
                        </a:lnSpc>
                        <a:spcBef>
                          <a:spcPts val="0"/>
                        </a:spcBef>
                        <a:spcAft>
                          <a:spcPts val="0"/>
                        </a:spcAft>
                      </a:pPr>
                      <a:r>
                        <a:rPr lang="en-US" sz="1400" kern="1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9Cl-PF3ONS</a:t>
                      </a:r>
                      <a:endParaRPr lang="en-US" sz="14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07000"/>
                        </a:lnSpc>
                        <a:spcBef>
                          <a:spcPts val="0"/>
                        </a:spcBef>
                        <a:spcAft>
                          <a:spcPts val="0"/>
                        </a:spcAft>
                      </a:pPr>
                      <a:r>
                        <a:rPr lang="en-US" sz="1400" kern="1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0.10 - 40</a:t>
                      </a:r>
                      <a:endParaRPr lang="en-US" sz="14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07000"/>
                        </a:lnSpc>
                        <a:spcBef>
                          <a:spcPts val="0"/>
                        </a:spcBef>
                        <a:spcAft>
                          <a:spcPts val="0"/>
                        </a:spcAft>
                      </a:pPr>
                      <a:r>
                        <a:rPr lang="en-US" sz="1400" kern="1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0.0031</a:t>
                      </a:r>
                      <a:endParaRPr lang="en-US" sz="14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07000"/>
                        </a:lnSpc>
                        <a:spcBef>
                          <a:spcPts val="0"/>
                        </a:spcBef>
                        <a:spcAft>
                          <a:spcPts val="0"/>
                        </a:spcAft>
                      </a:pPr>
                      <a:r>
                        <a:rPr lang="en-US" sz="1400" kern="1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95.8 (4.20)</a:t>
                      </a:r>
                      <a:endParaRPr lang="en-US" sz="14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07000"/>
                        </a:lnSpc>
                        <a:spcBef>
                          <a:spcPts val="0"/>
                        </a:spcBef>
                        <a:spcAft>
                          <a:spcPts val="0"/>
                        </a:spcAft>
                      </a:pPr>
                      <a:r>
                        <a:rPr lang="en-US" sz="1400" kern="1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93.7 (5.12)</a:t>
                      </a:r>
                      <a:endParaRPr lang="en-US" sz="14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07000"/>
                        </a:lnSpc>
                        <a:spcBef>
                          <a:spcPts val="0"/>
                        </a:spcBef>
                        <a:spcAft>
                          <a:spcPts val="0"/>
                        </a:spcAft>
                      </a:pPr>
                      <a:r>
                        <a:rPr lang="en-US" sz="1400" kern="1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93.8 (6.71)</a:t>
                      </a:r>
                      <a:endParaRPr lang="en-US" sz="14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07000"/>
                        </a:lnSpc>
                        <a:spcBef>
                          <a:spcPts val="0"/>
                        </a:spcBef>
                        <a:spcAft>
                          <a:spcPts val="0"/>
                        </a:spcAft>
                      </a:pPr>
                      <a:r>
                        <a:rPr lang="en-US" sz="1400" kern="1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a:t>
                      </a:r>
                      <a:endParaRPr lang="en-US" sz="14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058968462"/>
                  </a:ext>
                </a:extLst>
              </a:tr>
              <a:tr h="223738">
                <a:tc>
                  <a:txBody>
                    <a:bodyPr/>
                    <a:lstStyle/>
                    <a:p>
                      <a:pPr marL="0" marR="0">
                        <a:lnSpc>
                          <a:spcPct val="107000"/>
                        </a:lnSpc>
                        <a:spcBef>
                          <a:spcPts val="0"/>
                        </a:spcBef>
                        <a:spcAft>
                          <a:spcPts val="0"/>
                        </a:spcAft>
                      </a:pPr>
                      <a:r>
                        <a:rPr lang="en-US" sz="1400" kern="1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11Cl-PF3OUdS</a:t>
                      </a:r>
                      <a:endParaRPr lang="en-US" sz="14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07000"/>
                        </a:lnSpc>
                        <a:spcBef>
                          <a:spcPts val="0"/>
                        </a:spcBef>
                        <a:spcAft>
                          <a:spcPts val="0"/>
                        </a:spcAft>
                      </a:pPr>
                      <a:r>
                        <a:rPr lang="en-US" sz="1400" kern="1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0.10 - 40</a:t>
                      </a:r>
                      <a:endParaRPr lang="en-US" sz="14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07000"/>
                        </a:lnSpc>
                        <a:spcBef>
                          <a:spcPts val="0"/>
                        </a:spcBef>
                        <a:spcAft>
                          <a:spcPts val="0"/>
                        </a:spcAft>
                      </a:pPr>
                      <a:r>
                        <a:rPr lang="en-US" sz="1400" kern="1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0.0023</a:t>
                      </a:r>
                      <a:endParaRPr lang="en-US" sz="14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07000"/>
                        </a:lnSpc>
                        <a:spcBef>
                          <a:spcPts val="0"/>
                        </a:spcBef>
                        <a:spcAft>
                          <a:spcPts val="0"/>
                        </a:spcAft>
                      </a:pPr>
                      <a:r>
                        <a:rPr lang="en-US" sz="1400" kern="1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106 (5.10)</a:t>
                      </a:r>
                      <a:endParaRPr lang="en-US" sz="14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07000"/>
                        </a:lnSpc>
                        <a:spcBef>
                          <a:spcPts val="0"/>
                        </a:spcBef>
                        <a:spcAft>
                          <a:spcPts val="0"/>
                        </a:spcAft>
                      </a:pPr>
                      <a:r>
                        <a:rPr lang="en-US" sz="1400" kern="1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84.5 (4.20)</a:t>
                      </a:r>
                      <a:endParaRPr lang="en-US" sz="14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07000"/>
                        </a:lnSpc>
                        <a:spcBef>
                          <a:spcPts val="0"/>
                        </a:spcBef>
                        <a:spcAft>
                          <a:spcPts val="0"/>
                        </a:spcAft>
                      </a:pPr>
                      <a:r>
                        <a:rPr lang="en-US" sz="1400" kern="1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97.2 (4.86)</a:t>
                      </a:r>
                      <a:endParaRPr lang="en-US" sz="14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07000"/>
                        </a:lnSpc>
                        <a:spcBef>
                          <a:spcPts val="0"/>
                        </a:spcBef>
                        <a:spcAft>
                          <a:spcPts val="0"/>
                        </a:spcAft>
                      </a:pPr>
                      <a:r>
                        <a:rPr lang="en-US" sz="1400" kern="1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a:t>
                      </a:r>
                      <a:endParaRPr lang="en-US" sz="14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102743608"/>
                  </a:ext>
                </a:extLst>
              </a:tr>
              <a:tr h="233240">
                <a:tc gridSpan="2">
                  <a:txBody>
                    <a:bodyPr/>
                    <a:lstStyle/>
                    <a:p>
                      <a:pPr marL="0" marR="0">
                        <a:lnSpc>
                          <a:spcPct val="107000"/>
                        </a:lnSpc>
                        <a:spcBef>
                          <a:spcPts val="0"/>
                        </a:spcBef>
                        <a:spcAft>
                          <a:spcPts val="0"/>
                        </a:spcAft>
                      </a:pPr>
                      <a:r>
                        <a:rPr lang="en-US" sz="1400" kern="1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For non-labeled TFA</a:t>
                      </a:r>
                      <a:endParaRPr lang="en-US" sz="14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a:noFill/>
                    </a:lnL>
                    <a:lnR>
                      <a:noFill/>
                    </a:lnR>
                    <a:lnT w="12700" cap="flat" cmpd="sng" algn="ctr">
                      <a:solidFill>
                        <a:srgbClr val="000000"/>
                      </a:solidFill>
                      <a:prstDash val="solid"/>
                      <a:round/>
                      <a:headEnd type="none" w="med" len="med"/>
                      <a:tailEnd type="none" w="med" len="med"/>
                    </a:lnT>
                    <a:lnB>
                      <a:noFill/>
                    </a:lnB>
                    <a:noFill/>
                  </a:tcPr>
                </a:tc>
                <a:tc hMerge="1">
                  <a:txBody>
                    <a:bodyPr/>
                    <a:lstStyle/>
                    <a:p>
                      <a:endParaRPr lang="en-US"/>
                    </a:p>
                  </a:txBody>
                  <a:tcPr/>
                </a:tc>
                <a:tc>
                  <a:txBody>
                    <a:bodyPr/>
                    <a:lstStyle/>
                    <a:p>
                      <a:pPr>
                        <a:lnSpc>
                          <a:spcPct val="107000"/>
                        </a:lnSpc>
                      </a:pPr>
                      <a:endParaRPr lang="en-US" sz="1400" kern="100">
                        <a:effectLst/>
                        <a:latin typeface="Calibri" panose="020F0502020204030204" pitchFamily="34" charset="0"/>
                        <a:cs typeface="Times New Roman" panose="02020603050405020304" pitchFamily="18" charset="0"/>
                      </a:endParaRPr>
                    </a:p>
                  </a:txBody>
                  <a:tcPr marL="68580" marR="68580" marT="0" marB="0" anchor="b">
                    <a:lnL>
                      <a:noFill/>
                    </a:lnL>
                    <a:lnR>
                      <a:noFill/>
                    </a:lnR>
                    <a:lnT w="12700" cap="flat" cmpd="sng" algn="ctr">
                      <a:solidFill>
                        <a:srgbClr val="000000"/>
                      </a:solidFill>
                      <a:prstDash val="solid"/>
                      <a:round/>
                      <a:headEnd type="none" w="med" len="med"/>
                      <a:tailEnd type="none" w="med" len="med"/>
                    </a:lnT>
                    <a:lnB>
                      <a:noFill/>
                    </a:lnB>
                    <a:noFill/>
                  </a:tcPr>
                </a:tc>
                <a:tc>
                  <a:txBody>
                    <a:bodyPr/>
                    <a:lstStyle/>
                    <a:p>
                      <a:pPr>
                        <a:lnSpc>
                          <a:spcPct val="107000"/>
                        </a:lnSpc>
                      </a:pPr>
                      <a:endParaRPr lang="en-US" sz="1400" kern="100" dirty="0">
                        <a:effectLst/>
                        <a:latin typeface="Calibri" panose="020F0502020204030204" pitchFamily="34" charset="0"/>
                        <a:cs typeface="Times New Roman" panose="02020603050405020304" pitchFamily="18" charset="0"/>
                      </a:endParaRPr>
                    </a:p>
                  </a:txBody>
                  <a:tcPr marL="68580" marR="68580" marT="0" marB="0" anchor="b">
                    <a:lnL>
                      <a:noFill/>
                    </a:lnL>
                    <a:lnR>
                      <a:noFill/>
                    </a:lnR>
                    <a:lnT w="12700" cap="flat" cmpd="sng" algn="ctr">
                      <a:solidFill>
                        <a:srgbClr val="000000"/>
                      </a:solidFill>
                      <a:prstDash val="solid"/>
                      <a:round/>
                      <a:headEnd type="none" w="med" len="med"/>
                      <a:tailEnd type="none" w="med" len="med"/>
                    </a:lnT>
                    <a:lnB>
                      <a:noFill/>
                    </a:lnB>
                    <a:noFill/>
                  </a:tcPr>
                </a:tc>
                <a:tc>
                  <a:txBody>
                    <a:bodyPr/>
                    <a:lstStyle/>
                    <a:p>
                      <a:pPr>
                        <a:lnSpc>
                          <a:spcPct val="107000"/>
                        </a:lnSpc>
                      </a:pPr>
                      <a:endParaRPr lang="en-US" sz="1400" kern="100">
                        <a:effectLst/>
                        <a:latin typeface="Calibri" panose="020F0502020204030204" pitchFamily="34" charset="0"/>
                        <a:cs typeface="Times New Roman" panose="02020603050405020304" pitchFamily="18" charset="0"/>
                      </a:endParaRPr>
                    </a:p>
                  </a:txBody>
                  <a:tcPr marL="68580" marR="68580" marT="0" marB="0" anchor="b">
                    <a:lnL>
                      <a:noFill/>
                    </a:lnL>
                    <a:lnR>
                      <a:noFill/>
                    </a:lnR>
                    <a:lnT w="12700" cap="flat" cmpd="sng" algn="ctr">
                      <a:solidFill>
                        <a:srgbClr val="000000"/>
                      </a:solidFill>
                      <a:prstDash val="solid"/>
                      <a:round/>
                      <a:headEnd type="none" w="med" len="med"/>
                      <a:tailEnd type="none" w="med" len="med"/>
                    </a:lnT>
                    <a:lnB>
                      <a:noFill/>
                    </a:lnB>
                    <a:noFill/>
                  </a:tcPr>
                </a:tc>
                <a:tc>
                  <a:txBody>
                    <a:bodyPr/>
                    <a:lstStyle/>
                    <a:p>
                      <a:pPr>
                        <a:lnSpc>
                          <a:spcPct val="107000"/>
                        </a:lnSpc>
                      </a:pPr>
                      <a:endParaRPr lang="en-US" sz="1400" kern="100">
                        <a:effectLst/>
                        <a:latin typeface="Calibri" panose="020F0502020204030204" pitchFamily="34" charset="0"/>
                        <a:cs typeface="Times New Roman" panose="02020603050405020304" pitchFamily="18" charset="0"/>
                      </a:endParaRPr>
                    </a:p>
                  </a:txBody>
                  <a:tcPr marL="68580" marR="68580" marT="0" marB="0" anchor="b">
                    <a:lnL>
                      <a:noFill/>
                    </a:lnL>
                    <a:lnR>
                      <a:noFill/>
                    </a:lnR>
                    <a:lnT w="12700" cap="flat" cmpd="sng" algn="ctr">
                      <a:solidFill>
                        <a:srgbClr val="000000"/>
                      </a:solidFill>
                      <a:prstDash val="solid"/>
                      <a:round/>
                      <a:headEnd type="none" w="med" len="med"/>
                      <a:tailEnd type="none" w="med" len="med"/>
                    </a:lnT>
                    <a:lnB>
                      <a:noFill/>
                    </a:lnB>
                    <a:noFill/>
                  </a:tcPr>
                </a:tc>
                <a:tc>
                  <a:txBody>
                    <a:bodyPr/>
                    <a:lstStyle/>
                    <a:p>
                      <a:pPr>
                        <a:lnSpc>
                          <a:spcPct val="107000"/>
                        </a:lnSpc>
                      </a:pPr>
                      <a:endParaRPr lang="en-US" sz="1400" kern="100" dirty="0">
                        <a:effectLst/>
                        <a:latin typeface="Calibri" panose="020F0502020204030204" pitchFamily="34" charset="0"/>
                        <a:cs typeface="Times New Roman" panose="02020603050405020304" pitchFamily="18" charset="0"/>
                      </a:endParaRPr>
                    </a:p>
                  </a:txBody>
                  <a:tcPr marL="68580" marR="68580" marT="0" marB="0" anchor="b">
                    <a:lnL>
                      <a:noFill/>
                    </a:lnL>
                    <a:lnR>
                      <a:noFill/>
                    </a:lnR>
                    <a:lnT w="12700" cap="flat" cmpd="sng" algn="ctr">
                      <a:solidFill>
                        <a:srgbClr val="000000"/>
                      </a:solidFill>
                      <a:prstDash val="solid"/>
                      <a:round/>
                      <a:headEnd type="none" w="med" len="med"/>
                      <a:tailEnd type="none" w="med" len="med"/>
                    </a:lnT>
                    <a:lnB>
                      <a:noFill/>
                    </a:lnB>
                    <a:noFill/>
                  </a:tcPr>
                </a:tc>
                <a:extLst>
                  <a:ext uri="{0D108BD9-81ED-4DB2-BD59-A6C34878D82A}">
                    <a16:rowId xmlns:a16="http://schemas.microsoft.com/office/drawing/2014/main" val="2335131608"/>
                  </a:ext>
                </a:extLst>
              </a:tr>
            </a:tbl>
          </a:graphicData>
        </a:graphic>
      </p:graphicFrame>
      <p:graphicFrame>
        <p:nvGraphicFramePr>
          <p:cNvPr id="9" name="Table 8">
            <a:extLst>
              <a:ext uri="{FF2B5EF4-FFF2-40B4-BE49-F238E27FC236}">
                <a16:creationId xmlns:a16="http://schemas.microsoft.com/office/drawing/2014/main" id="{97662B3C-C658-3C95-F181-3F63D678CA9C}"/>
              </a:ext>
            </a:extLst>
          </p:cNvPr>
          <p:cNvGraphicFramePr>
            <a:graphicFrameLocks noGrp="1"/>
          </p:cNvGraphicFramePr>
          <p:nvPr>
            <p:extLst>
              <p:ext uri="{D42A27DB-BD31-4B8C-83A1-F6EECF244321}">
                <p14:modId xmlns:p14="http://schemas.microsoft.com/office/powerpoint/2010/main" val="103201760"/>
              </p:ext>
            </p:extLst>
          </p:nvPr>
        </p:nvGraphicFramePr>
        <p:xfrm>
          <a:off x="12053640" y="23076144"/>
          <a:ext cx="7777410" cy="9345930"/>
        </p:xfrm>
        <a:graphic>
          <a:graphicData uri="http://schemas.openxmlformats.org/drawingml/2006/table">
            <a:tbl>
              <a:tblPr/>
              <a:tblGrid>
                <a:gridCol w="1103396">
                  <a:extLst>
                    <a:ext uri="{9D8B030D-6E8A-4147-A177-3AD203B41FA5}">
                      <a16:colId xmlns:a16="http://schemas.microsoft.com/office/drawing/2014/main" val="1873662520"/>
                    </a:ext>
                  </a:extLst>
                </a:gridCol>
                <a:gridCol w="1045928">
                  <a:extLst>
                    <a:ext uri="{9D8B030D-6E8A-4147-A177-3AD203B41FA5}">
                      <a16:colId xmlns:a16="http://schemas.microsoft.com/office/drawing/2014/main" val="1614867367"/>
                    </a:ext>
                  </a:extLst>
                </a:gridCol>
                <a:gridCol w="1394570">
                  <a:extLst>
                    <a:ext uri="{9D8B030D-6E8A-4147-A177-3AD203B41FA5}">
                      <a16:colId xmlns:a16="http://schemas.microsoft.com/office/drawing/2014/main" val="258227819"/>
                    </a:ext>
                  </a:extLst>
                </a:gridCol>
                <a:gridCol w="1180021">
                  <a:extLst>
                    <a:ext uri="{9D8B030D-6E8A-4147-A177-3AD203B41FA5}">
                      <a16:colId xmlns:a16="http://schemas.microsoft.com/office/drawing/2014/main" val="2814514510"/>
                    </a:ext>
                  </a:extLst>
                </a:gridCol>
                <a:gridCol w="781572">
                  <a:extLst>
                    <a:ext uri="{9D8B030D-6E8A-4147-A177-3AD203B41FA5}">
                      <a16:colId xmlns:a16="http://schemas.microsoft.com/office/drawing/2014/main" val="2396283040"/>
                    </a:ext>
                  </a:extLst>
                </a:gridCol>
                <a:gridCol w="953978">
                  <a:extLst>
                    <a:ext uri="{9D8B030D-6E8A-4147-A177-3AD203B41FA5}">
                      <a16:colId xmlns:a16="http://schemas.microsoft.com/office/drawing/2014/main" val="3263101923"/>
                    </a:ext>
                  </a:extLst>
                </a:gridCol>
                <a:gridCol w="1317945">
                  <a:extLst>
                    <a:ext uri="{9D8B030D-6E8A-4147-A177-3AD203B41FA5}">
                      <a16:colId xmlns:a16="http://schemas.microsoft.com/office/drawing/2014/main" val="502435934"/>
                    </a:ext>
                  </a:extLst>
                </a:gridCol>
              </a:tblGrid>
              <a:tr h="190500">
                <a:tc rowSpan="2">
                  <a:txBody>
                    <a:bodyPr/>
                    <a:lstStyle/>
                    <a:p>
                      <a:pPr algn="ctr" fontAlgn="b"/>
                      <a:r>
                        <a:rPr lang="en-US" sz="1300" b="1" i="0" u="none" strike="noStrike">
                          <a:solidFill>
                            <a:srgbClr val="000000"/>
                          </a:solidFill>
                          <a:effectLst/>
                          <a:latin typeface="Calibri" panose="020F0502020204030204" pitchFamily="34" charset="0"/>
                        </a:rPr>
                        <a:t>Compounds</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b"/>
                      <a:r>
                        <a:rPr lang="en-US" sz="1300" b="1" i="0" u="none" strike="noStrike">
                          <a:solidFill>
                            <a:srgbClr val="000000"/>
                          </a:solidFill>
                          <a:effectLst/>
                          <a:latin typeface="Calibri" panose="020F0502020204030204" pitchFamily="34" charset="0"/>
                        </a:rPr>
                        <a:t>Retention </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noFill/>
                  </a:tcPr>
                </a:tc>
                <a:tc rowSpan="2">
                  <a:txBody>
                    <a:bodyPr/>
                    <a:lstStyle/>
                    <a:p>
                      <a:pPr algn="ctr" fontAlgn="b"/>
                      <a:r>
                        <a:rPr lang="en-US" sz="1300" b="1" i="0" u="none" strike="noStrike">
                          <a:solidFill>
                            <a:srgbClr val="000000"/>
                          </a:solidFill>
                          <a:effectLst/>
                          <a:latin typeface="Calibri" panose="020F0502020204030204" pitchFamily="34" charset="0"/>
                        </a:rPr>
                        <a:t>Precusor Ion</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rowSpan="2">
                  <a:txBody>
                    <a:bodyPr/>
                    <a:lstStyle/>
                    <a:p>
                      <a:pPr algn="ctr" fontAlgn="b"/>
                      <a:r>
                        <a:rPr lang="en-US" sz="1300" b="1" i="0" u="none" strike="noStrike">
                          <a:solidFill>
                            <a:srgbClr val="000000"/>
                          </a:solidFill>
                          <a:effectLst/>
                          <a:latin typeface="Calibri" panose="020F0502020204030204" pitchFamily="34" charset="0"/>
                        </a:rPr>
                        <a:t>Product ions*</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rowSpan="2">
                  <a:txBody>
                    <a:bodyPr/>
                    <a:lstStyle/>
                    <a:p>
                      <a:pPr algn="ctr" fontAlgn="b"/>
                      <a:r>
                        <a:rPr lang="en-US" sz="1300" b="1" i="0" u="none" strike="noStrike">
                          <a:solidFill>
                            <a:srgbClr val="000000"/>
                          </a:solidFill>
                          <a:effectLst/>
                          <a:latin typeface="Calibri" panose="020F0502020204030204" pitchFamily="34" charset="0"/>
                        </a:rPr>
                        <a:t>Cone (V)</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rowSpan="2">
                  <a:txBody>
                    <a:bodyPr/>
                    <a:lstStyle/>
                    <a:p>
                      <a:pPr algn="ctr" fontAlgn="b"/>
                      <a:r>
                        <a:rPr lang="en-US" sz="1300" b="1" i="0" u="none" strike="noStrike">
                          <a:solidFill>
                            <a:srgbClr val="000000"/>
                          </a:solidFill>
                          <a:effectLst/>
                          <a:latin typeface="Calibri" panose="020F0502020204030204" pitchFamily="34" charset="0"/>
                        </a:rPr>
                        <a:t>Collision (V)</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b"/>
                      <a:r>
                        <a:rPr lang="en-US" sz="1300" b="1" i="0" u="none" strike="noStrike">
                          <a:solidFill>
                            <a:srgbClr val="000000"/>
                          </a:solidFill>
                          <a:effectLst/>
                          <a:latin typeface="Calibri" panose="020F0502020204030204" pitchFamily="34" charset="0"/>
                        </a:rPr>
                        <a:t>Quantification</a:t>
                      </a:r>
                    </a:p>
                  </a:txBody>
                  <a:tcPr marL="9525" marR="9525" marT="9525"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noFill/>
                  </a:tcPr>
                </a:tc>
                <a:extLst>
                  <a:ext uri="{0D108BD9-81ED-4DB2-BD59-A6C34878D82A}">
                    <a16:rowId xmlns:a16="http://schemas.microsoft.com/office/drawing/2014/main" val="3849455898"/>
                  </a:ext>
                </a:extLst>
              </a:tr>
              <a:tr h="200025">
                <a:tc vMerge="1">
                  <a:txBody>
                    <a:bodyPr/>
                    <a:lstStyle/>
                    <a:p>
                      <a:endParaRPr lang="en-US"/>
                    </a:p>
                  </a:txBody>
                  <a:tcPr/>
                </a:tc>
                <a:tc>
                  <a:txBody>
                    <a:bodyPr/>
                    <a:lstStyle/>
                    <a:p>
                      <a:pPr algn="ctr" fontAlgn="b"/>
                      <a:r>
                        <a:rPr lang="en-US" sz="1300" b="1" i="0" u="none" strike="noStrike">
                          <a:solidFill>
                            <a:srgbClr val="000000"/>
                          </a:solidFill>
                          <a:effectLst/>
                          <a:latin typeface="Calibri" panose="020F0502020204030204" pitchFamily="34" charset="0"/>
                        </a:rPr>
                        <a:t>Time (min)</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noFill/>
                  </a:tcPr>
                </a:tc>
                <a:tc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tc>
                  <a:txBody>
                    <a:bodyPr/>
                    <a:lstStyle/>
                    <a:p>
                      <a:pPr algn="ctr" fontAlgn="b"/>
                      <a:r>
                        <a:rPr lang="en-US" sz="1300" b="1" i="0" u="none" strike="noStrike">
                          <a:solidFill>
                            <a:srgbClr val="000000"/>
                          </a:solidFill>
                          <a:effectLst/>
                          <a:latin typeface="Calibri" panose="020F0502020204030204" pitchFamily="34" charset="0"/>
                        </a:rPr>
                        <a:t>Internal Standard</a:t>
                      </a:r>
                    </a:p>
                  </a:txBody>
                  <a:tcPr marL="9525" marR="9525" marT="9525"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880768846"/>
                  </a:ext>
                </a:extLst>
              </a:tr>
              <a:tr h="190500">
                <a:tc gridSpan="7">
                  <a:txBody>
                    <a:bodyPr/>
                    <a:lstStyle/>
                    <a:p>
                      <a:pPr algn="l" fontAlgn="b"/>
                      <a:r>
                        <a:rPr lang="en-US" sz="1300" b="1" i="0" u="none" strike="noStrike">
                          <a:solidFill>
                            <a:srgbClr val="000000"/>
                          </a:solidFill>
                          <a:effectLst/>
                          <a:latin typeface="Calibri" panose="020F0502020204030204" pitchFamily="34" charset="0"/>
                        </a:rPr>
                        <a:t>Target Analytes</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99894555"/>
                  </a:ext>
                </a:extLst>
              </a:tr>
              <a:tr h="200025">
                <a:tc>
                  <a:txBody>
                    <a:bodyPr/>
                    <a:lstStyle/>
                    <a:p>
                      <a:pPr algn="l" fontAlgn="b"/>
                      <a:r>
                        <a:rPr lang="en-US" sz="1300" b="0" i="0" u="none" strike="noStrike">
                          <a:solidFill>
                            <a:srgbClr val="000000"/>
                          </a:solidFill>
                          <a:effectLst/>
                          <a:latin typeface="Calibri" panose="020F0502020204030204" pitchFamily="34" charset="0"/>
                        </a:rPr>
                        <a:t>TFA</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1300" b="0" i="0" u="none" strike="noStrike">
                          <a:solidFill>
                            <a:srgbClr val="000000"/>
                          </a:solidFill>
                          <a:effectLst/>
                          <a:latin typeface="Calibri" panose="020F0502020204030204" pitchFamily="34" charset="0"/>
                        </a:rPr>
                        <a:t>3.25</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1300" b="0" i="0" u="none" strike="noStrike">
                          <a:solidFill>
                            <a:srgbClr val="000000"/>
                          </a:solidFill>
                          <a:effectLst/>
                          <a:latin typeface="Calibri" panose="020F0502020204030204" pitchFamily="34" charset="0"/>
                        </a:rPr>
                        <a:t>113.03 [M-H]-</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1300" b="0" i="0" u="none" strike="noStrike">
                          <a:solidFill>
                            <a:srgbClr val="000000"/>
                          </a:solidFill>
                          <a:effectLst/>
                          <a:latin typeface="Calibri" panose="020F0502020204030204" pitchFamily="34" charset="0"/>
                        </a:rPr>
                        <a:t>69.01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1300" b="0" i="0" u="none" strike="noStrike">
                          <a:solidFill>
                            <a:srgbClr val="000000"/>
                          </a:solidFill>
                          <a:effectLst/>
                          <a:latin typeface="Calibri" panose="020F0502020204030204" pitchFamily="34" charset="0"/>
                        </a:rPr>
                        <a:t>10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1300" b="0" i="0" u="none" strike="noStrike">
                          <a:solidFill>
                            <a:srgbClr val="000000"/>
                          </a:solidFill>
                          <a:effectLst/>
                          <a:latin typeface="Calibri" panose="020F0502020204030204" pitchFamily="34" charset="0"/>
                        </a:rPr>
                        <a:t>10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r>
                        <a:rPr lang="en-US" sz="1300" b="0" i="0" u="none" strike="noStrike" baseline="30000">
                          <a:solidFill>
                            <a:srgbClr val="000000"/>
                          </a:solidFill>
                          <a:effectLst/>
                          <a:latin typeface="Calibri" panose="020F0502020204030204" pitchFamily="34" charset="0"/>
                        </a:rPr>
                        <a:t>13</a:t>
                      </a:r>
                      <a:r>
                        <a:rPr lang="en-US" sz="1300" b="0" i="0" u="none" strike="noStrike">
                          <a:solidFill>
                            <a:srgbClr val="000000"/>
                          </a:solidFill>
                          <a:effectLst/>
                          <a:latin typeface="Calibri" panose="020F0502020204030204" pitchFamily="34" charset="0"/>
                        </a:rPr>
                        <a:t>C</a:t>
                      </a:r>
                      <a:r>
                        <a:rPr lang="en-US" sz="1300" b="0" i="0" u="none" strike="noStrike" baseline="-25000">
                          <a:solidFill>
                            <a:srgbClr val="000000"/>
                          </a:solidFill>
                          <a:effectLst/>
                          <a:latin typeface="Calibri" panose="020F0502020204030204" pitchFamily="34" charset="0"/>
                        </a:rPr>
                        <a:t>3</a:t>
                      </a:r>
                      <a:r>
                        <a:rPr lang="en-US" sz="1300" b="0" i="0" u="none" strike="noStrike">
                          <a:solidFill>
                            <a:srgbClr val="000000"/>
                          </a:solidFill>
                          <a:effectLst/>
                          <a:latin typeface="Calibri" panose="020F0502020204030204" pitchFamily="34" charset="0"/>
                        </a:rPr>
                        <a:t>-PFBA</a:t>
                      </a:r>
                    </a:p>
                  </a:txBody>
                  <a:tcPr marL="9525" marR="9525" marT="9525"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160479863"/>
                  </a:ext>
                </a:extLst>
              </a:tr>
              <a:tr h="200025">
                <a:tc>
                  <a:txBody>
                    <a:bodyPr/>
                    <a:lstStyle/>
                    <a:p>
                      <a:pPr algn="l" fontAlgn="b"/>
                      <a:r>
                        <a:rPr lang="en-US" sz="1300" b="0" i="0" u="none" strike="noStrike">
                          <a:solidFill>
                            <a:srgbClr val="000000"/>
                          </a:solidFill>
                          <a:effectLst/>
                          <a:latin typeface="Calibri" panose="020F0502020204030204" pitchFamily="34" charset="0"/>
                        </a:rPr>
                        <a:t>PFPrA</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1300" b="0" i="0" u="none" strike="noStrike">
                          <a:solidFill>
                            <a:srgbClr val="000000"/>
                          </a:solidFill>
                          <a:effectLst/>
                          <a:latin typeface="Calibri" panose="020F0502020204030204" pitchFamily="34" charset="0"/>
                        </a:rPr>
                        <a:t>4.81</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1300" b="0" i="0" u="none" strike="noStrike">
                          <a:solidFill>
                            <a:srgbClr val="000000"/>
                          </a:solidFill>
                          <a:effectLst/>
                          <a:latin typeface="Calibri" panose="020F0502020204030204" pitchFamily="34" charset="0"/>
                        </a:rPr>
                        <a:t>162.97 [M-H]-</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1300" b="0" i="0" u="none" strike="noStrike">
                          <a:solidFill>
                            <a:srgbClr val="000000"/>
                          </a:solidFill>
                          <a:effectLst/>
                          <a:latin typeface="Calibri" panose="020F0502020204030204" pitchFamily="34" charset="0"/>
                        </a:rPr>
                        <a:t>119.02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1300" b="0" i="0" u="none" strike="noStrike">
                          <a:solidFill>
                            <a:srgbClr val="000000"/>
                          </a:solidFill>
                          <a:effectLst/>
                          <a:latin typeface="Calibri" panose="020F0502020204030204" pitchFamily="34" charset="0"/>
                        </a:rPr>
                        <a:t>10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1300" b="0" i="0" u="none" strike="noStrike">
                          <a:solidFill>
                            <a:srgbClr val="000000"/>
                          </a:solidFill>
                          <a:effectLst/>
                          <a:latin typeface="Calibri" panose="020F0502020204030204" pitchFamily="34" charset="0"/>
                        </a:rPr>
                        <a:t>8</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r>
                        <a:rPr lang="en-US" sz="1300" b="0" i="0" u="none" strike="noStrike" baseline="30000">
                          <a:solidFill>
                            <a:srgbClr val="000000"/>
                          </a:solidFill>
                          <a:effectLst/>
                          <a:latin typeface="Calibri" panose="020F0502020204030204" pitchFamily="34" charset="0"/>
                        </a:rPr>
                        <a:t>13</a:t>
                      </a:r>
                      <a:r>
                        <a:rPr lang="en-US" sz="1300" b="0" i="0" u="none" strike="noStrike">
                          <a:solidFill>
                            <a:srgbClr val="000000"/>
                          </a:solidFill>
                          <a:effectLst/>
                          <a:latin typeface="Calibri" panose="020F0502020204030204" pitchFamily="34" charset="0"/>
                        </a:rPr>
                        <a:t>C</a:t>
                      </a:r>
                      <a:r>
                        <a:rPr lang="en-US" sz="1300" b="0" i="0" u="none" strike="noStrike" baseline="-25000">
                          <a:solidFill>
                            <a:srgbClr val="000000"/>
                          </a:solidFill>
                          <a:effectLst/>
                          <a:latin typeface="Calibri" panose="020F0502020204030204" pitchFamily="34" charset="0"/>
                        </a:rPr>
                        <a:t>3</a:t>
                      </a:r>
                      <a:r>
                        <a:rPr lang="en-US" sz="1300" b="0" i="0" u="none" strike="noStrike">
                          <a:solidFill>
                            <a:srgbClr val="000000"/>
                          </a:solidFill>
                          <a:effectLst/>
                          <a:latin typeface="Calibri" panose="020F0502020204030204" pitchFamily="34" charset="0"/>
                        </a:rPr>
                        <a:t>-PFBA</a:t>
                      </a:r>
                    </a:p>
                  </a:txBody>
                  <a:tcPr marL="9525" marR="9525" marT="9525"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211964479"/>
                  </a:ext>
                </a:extLst>
              </a:tr>
              <a:tr h="200025">
                <a:tc>
                  <a:txBody>
                    <a:bodyPr/>
                    <a:lstStyle/>
                    <a:p>
                      <a:pPr algn="l" fontAlgn="b"/>
                      <a:r>
                        <a:rPr lang="en-US" sz="1300" b="0" i="0" u="none" strike="noStrike">
                          <a:solidFill>
                            <a:srgbClr val="000000"/>
                          </a:solidFill>
                          <a:effectLst/>
                          <a:latin typeface="Calibri" panose="020F0502020204030204" pitchFamily="34" charset="0"/>
                        </a:rPr>
                        <a:t>PFBA</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1300" b="0" i="0" u="none" strike="noStrike">
                          <a:solidFill>
                            <a:srgbClr val="000000"/>
                          </a:solidFill>
                          <a:effectLst/>
                          <a:latin typeface="Calibri" panose="020F0502020204030204" pitchFamily="34" charset="0"/>
                        </a:rPr>
                        <a:t>5.80</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1300" b="0" i="0" u="none" strike="noStrike">
                          <a:solidFill>
                            <a:srgbClr val="000000"/>
                          </a:solidFill>
                          <a:effectLst/>
                          <a:latin typeface="Calibri" panose="020F0502020204030204" pitchFamily="34" charset="0"/>
                        </a:rPr>
                        <a:t>213.03 [M-H]-</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1300" b="0" i="0" u="none" strike="noStrike">
                          <a:solidFill>
                            <a:srgbClr val="000000"/>
                          </a:solidFill>
                          <a:effectLst/>
                          <a:latin typeface="Calibri" panose="020F0502020204030204" pitchFamily="34" charset="0"/>
                        </a:rPr>
                        <a:t>168.98</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1300" b="0" i="0" u="none" strike="noStrike">
                          <a:solidFill>
                            <a:srgbClr val="000000"/>
                          </a:solidFill>
                          <a:effectLst/>
                          <a:latin typeface="Calibri" panose="020F0502020204030204" pitchFamily="34" charset="0"/>
                        </a:rPr>
                        <a:t>14</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1300" b="0" i="0" u="none" strike="noStrike">
                          <a:solidFill>
                            <a:srgbClr val="000000"/>
                          </a:solidFill>
                          <a:effectLst/>
                          <a:latin typeface="Calibri" panose="020F0502020204030204" pitchFamily="34" charset="0"/>
                        </a:rPr>
                        <a:t>8</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r>
                        <a:rPr lang="en-US" sz="1300" b="0" i="0" u="none" strike="noStrike" baseline="30000">
                          <a:solidFill>
                            <a:srgbClr val="000000"/>
                          </a:solidFill>
                          <a:effectLst/>
                          <a:latin typeface="Calibri" panose="020F0502020204030204" pitchFamily="34" charset="0"/>
                        </a:rPr>
                        <a:t>13</a:t>
                      </a:r>
                      <a:r>
                        <a:rPr lang="en-US" sz="1300" b="0" i="0" u="none" strike="noStrike">
                          <a:solidFill>
                            <a:srgbClr val="000000"/>
                          </a:solidFill>
                          <a:effectLst/>
                          <a:latin typeface="Calibri" panose="020F0502020204030204" pitchFamily="34" charset="0"/>
                        </a:rPr>
                        <a:t>C</a:t>
                      </a:r>
                      <a:r>
                        <a:rPr lang="en-US" sz="1300" b="0" i="0" u="none" strike="noStrike" baseline="-25000">
                          <a:solidFill>
                            <a:srgbClr val="000000"/>
                          </a:solidFill>
                          <a:effectLst/>
                          <a:latin typeface="Calibri" panose="020F0502020204030204" pitchFamily="34" charset="0"/>
                        </a:rPr>
                        <a:t>3</a:t>
                      </a:r>
                      <a:r>
                        <a:rPr lang="en-US" sz="1300" b="0" i="0" u="none" strike="noStrike">
                          <a:solidFill>
                            <a:srgbClr val="000000"/>
                          </a:solidFill>
                          <a:effectLst/>
                          <a:latin typeface="Calibri" panose="020F0502020204030204" pitchFamily="34" charset="0"/>
                        </a:rPr>
                        <a:t>-PFBA</a:t>
                      </a:r>
                    </a:p>
                  </a:txBody>
                  <a:tcPr marL="9525" marR="9525" marT="9525"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52640012"/>
                  </a:ext>
                </a:extLst>
              </a:tr>
              <a:tr h="200025">
                <a:tc>
                  <a:txBody>
                    <a:bodyPr/>
                    <a:lstStyle/>
                    <a:p>
                      <a:pPr algn="l" fontAlgn="b"/>
                      <a:r>
                        <a:rPr lang="en-US" sz="1300" b="0" i="0" u="none" strike="noStrike">
                          <a:solidFill>
                            <a:srgbClr val="000000"/>
                          </a:solidFill>
                          <a:effectLst/>
                          <a:latin typeface="Calibri" panose="020F0502020204030204" pitchFamily="34" charset="0"/>
                        </a:rPr>
                        <a:t>PFPeA</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1300" b="0" i="0" u="none" strike="noStrike">
                          <a:solidFill>
                            <a:srgbClr val="000000"/>
                          </a:solidFill>
                          <a:effectLst/>
                          <a:latin typeface="Calibri" panose="020F0502020204030204" pitchFamily="34" charset="0"/>
                        </a:rPr>
                        <a:t>6.56</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1300" b="0" i="0" u="none" strike="noStrike">
                          <a:solidFill>
                            <a:srgbClr val="000000"/>
                          </a:solidFill>
                          <a:effectLst/>
                          <a:latin typeface="Calibri" panose="020F0502020204030204" pitchFamily="34" charset="0"/>
                        </a:rPr>
                        <a:t>262.97 [M-H]-</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1300" b="0" i="0" u="none" strike="noStrike">
                          <a:solidFill>
                            <a:srgbClr val="000000"/>
                          </a:solidFill>
                          <a:effectLst/>
                          <a:latin typeface="Calibri" panose="020F0502020204030204" pitchFamily="34" charset="0"/>
                        </a:rPr>
                        <a:t>218.97</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1300" b="0" i="0" u="none" strike="noStrike">
                          <a:solidFill>
                            <a:srgbClr val="000000"/>
                          </a:solidFill>
                          <a:effectLst/>
                          <a:latin typeface="Calibri" panose="020F0502020204030204" pitchFamily="34" charset="0"/>
                        </a:rPr>
                        <a:t>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1300" b="0" i="0" u="none" strike="noStrike">
                          <a:solidFill>
                            <a:srgbClr val="000000"/>
                          </a:solidFill>
                          <a:effectLst/>
                          <a:latin typeface="Calibri" panose="020F0502020204030204" pitchFamily="34" charset="0"/>
                        </a:rPr>
                        <a:t>6</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r>
                        <a:rPr lang="en-US" sz="1300" b="0" i="0" u="none" strike="noStrike" baseline="30000">
                          <a:solidFill>
                            <a:srgbClr val="000000"/>
                          </a:solidFill>
                          <a:effectLst/>
                          <a:latin typeface="Calibri" panose="020F0502020204030204" pitchFamily="34" charset="0"/>
                        </a:rPr>
                        <a:t>13</a:t>
                      </a:r>
                      <a:r>
                        <a:rPr lang="en-US" sz="1300" b="0" i="0" u="none" strike="noStrike">
                          <a:solidFill>
                            <a:srgbClr val="000000"/>
                          </a:solidFill>
                          <a:effectLst/>
                          <a:latin typeface="Calibri" panose="020F0502020204030204" pitchFamily="34" charset="0"/>
                        </a:rPr>
                        <a:t>C</a:t>
                      </a:r>
                      <a:r>
                        <a:rPr lang="en-US" sz="1300" b="0" i="0" u="none" strike="noStrike" baseline="-25000">
                          <a:solidFill>
                            <a:srgbClr val="000000"/>
                          </a:solidFill>
                          <a:effectLst/>
                          <a:latin typeface="Calibri" panose="020F0502020204030204" pitchFamily="34" charset="0"/>
                        </a:rPr>
                        <a:t>2</a:t>
                      </a:r>
                      <a:r>
                        <a:rPr lang="en-US" sz="1300" b="0" i="0" u="none" strike="noStrike">
                          <a:solidFill>
                            <a:srgbClr val="000000"/>
                          </a:solidFill>
                          <a:effectLst/>
                          <a:latin typeface="Calibri" panose="020F0502020204030204" pitchFamily="34" charset="0"/>
                        </a:rPr>
                        <a:t>-PFHxA</a:t>
                      </a:r>
                    </a:p>
                  </a:txBody>
                  <a:tcPr marL="9525" marR="9525" marT="9525"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886474172"/>
                  </a:ext>
                </a:extLst>
              </a:tr>
              <a:tr h="200025">
                <a:tc>
                  <a:txBody>
                    <a:bodyPr/>
                    <a:lstStyle/>
                    <a:p>
                      <a:pPr algn="l" fontAlgn="b"/>
                      <a:r>
                        <a:rPr lang="en-US" sz="1300" b="0" i="0" u="none" strike="noStrike">
                          <a:solidFill>
                            <a:srgbClr val="000000"/>
                          </a:solidFill>
                          <a:effectLst/>
                          <a:latin typeface="Calibri" panose="020F0502020204030204" pitchFamily="34" charset="0"/>
                        </a:rPr>
                        <a:t>PFHxA</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1300" b="0" i="0" u="none" strike="noStrike">
                          <a:solidFill>
                            <a:srgbClr val="000000"/>
                          </a:solidFill>
                          <a:effectLst/>
                          <a:latin typeface="Calibri" panose="020F0502020204030204" pitchFamily="34" charset="0"/>
                        </a:rPr>
                        <a:t>7.13</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1300" b="0" i="0" u="none" strike="noStrike">
                          <a:solidFill>
                            <a:srgbClr val="000000"/>
                          </a:solidFill>
                          <a:effectLst/>
                          <a:latin typeface="Calibri" panose="020F0502020204030204" pitchFamily="34" charset="0"/>
                        </a:rPr>
                        <a:t>313.10 [M-H]-</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1300" b="0" i="0" u="none" strike="noStrike">
                          <a:solidFill>
                            <a:srgbClr val="000000"/>
                          </a:solidFill>
                          <a:effectLst/>
                          <a:latin typeface="Calibri" panose="020F0502020204030204" pitchFamily="34" charset="0"/>
                        </a:rPr>
                        <a:t>268.97/118.99</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1300" b="0" i="0" u="none" strike="noStrike">
                          <a:solidFill>
                            <a:srgbClr val="000000"/>
                          </a:solidFill>
                          <a:effectLst/>
                          <a:latin typeface="Calibri" panose="020F0502020204030204" pitchFamily="34" charset="0"/>
                        </a:rPr>
                        <a:t>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1300" b="0" i="0" u="none" strike="noStrike">
                          <a:solidFill>
                            <a:srgbClr val="000000"/>
                          </a:solidFill>
                          <a:effectLst/>
                          <a:latin typeface="Calibri" panose="020F0502020204030204" pitchFamily="34" charset="0"/>
                        </a:rPr>
                        <a:t>8/20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r>
                        <a:rPr lang="en-US" sz="1300" b="0" i="0" u="none" strike="noStrike" baseline="30000">
                          <a:solidFill>
                            <a:srgbClr val="000000"/>
                          </a:solidFill>
                          <a:effectLst/>
                          <a:latin typeface="Calibri" panose="020F0502020204030204" pitchFamily="34" charset="0"/>
                        </a:rPr>
                        <a:t>13</a:t>
                      </a:r>
                      <a:r>
                        <a:rPr lang="en-US" sz="1300" b="0" i="0" u="none" strike="noStrike">
                          <a:solidFill>
                            <a:srgbClr val="000000"/>
                          </a:solidFill>
                          <a:effectLst/>
                          <a:latin typeface="Calibri" panose="020F0502020204030204" pitchFamily="34" charset="0"/>
                        </a:rPr>
                        <a:t>C</a:t>
                      </a:r>
                      <a:r>
                        <a:rPr lang="en-US" sz="1300" b="0" i="0" u="none" strike="noStrike" baseline="-25000">
                          <a:solidFill>
                            <a:srgbClr val="000000"/>
                          </a:solidFill>
                          <a:effectLst/>
                          <a:latin typeface="Calibri" panose="020F0502020204030204" pitchFamily="34" charset="0"/>
                        </a:rPr>
                        <a:t>2</a:t>
                      </a:r>
                      <a:r>
                        <a:rPr lang="en-US" sz="1300" b="0" i="0" u="none" strike="noStrike">
                          <a:solidFill>
                            <a:srgbClr val="000000"/>
                          </a:solidFill>
                          <a:effectLst/>
                          <a:latin typeface="Calibri" panose="020F0502020204030204" pitchFamily="34" charset="0"/>
                        </a:rPr>
                        <a:t>-PFHxA</a:t>
                      </a:r>
                    </a:p>
                  </a:txBody>
                  <a:tcPr marL="9525" marR="9525" marT="9525"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566675671"/>
                  </a:ext>
                </a:extLst>
              </a:tr>
              <a:tr h="200025">
                <a:tc>
                  <a:txBody>
                    <a:bodyPr/>
                    <a:lstStyle/>
                    <a:p>
                      <a:pPr algn="l" fontAlgn="b"/>
                      <a:r>
                        <a:rPr lang="en-US" sz="1300" b="0" i="0" u="none" strike="noStrike">
                          <a:solidFill>
                            <a:srgbClr val="000000"/>
                          </a:solidFill>
                          <a:effectLst/>
                          <a:latin typeface="Calibri" panose="020F0502020204030204" pitchFamily="34" charset="0"/>
                        </a:rPr>
                        <a:t>PFHpA</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1300" b="0" i="0" u="none" strike="noStrike">
                          <a:solidFill>
                            <a:srgbClr val="000000"/>
                          </a:solidFill>
                          <a:effectLst/>
                          <a:latin typeface="Calibri" panose="020F0502020204030204" pitchFamily="34" charset="0"/>
                        </a:rPr>
                        <a:t>7.62</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1300" b="0" i="0" u="none" strike="noStrike">
                          <a:solidFill>
                            <a:srgbClr val="000000"/>
                          </a:solidFill>
                          <a:effectLst/>
                          <a:latin typeface="Calibri" panose="020F0502020204030204" pitchFamily="34" charset="0"/>
                        </a:rPr>
                        <a:t>363.16 [M-H]-</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1300" b="0" i="0" u="none" strike="noStrike">
                          <a:solidFill>
                            <a:srgbClr val="000000"/>
                          </a:solidFill>
                          <a:effectLst/>
                          <a:latin typeface="Calibri" panose="020F0502020204030204" pitchFamily="34" charset="0"/>
                        </a:rPr>
                        <a:t>319.09/169.06</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1300" b="0" i="0" u="none" strike="noStrike">
                          <a:solidFill>
                            <a:srgbClr val="000000"/>
                          </a:solidFill>
                          <a:effectLst/>
                          <a:latin typeface="Calibri" panose="020F0502020204030204" pitchFamily="34" charset="0"/>
                        </a:rPr>
                        <a:t>8</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1300" b="0" i="0" u="none" strike="noStrike">
                          <a:solidFill>
                            <a:srgbClr val="000000"/>
                          </a:solidFill>
                          <a:effectLst/>
                          <a:latin typeface="Calibri" panose="020F0502020204030204" pitchFamily="34" charset="0"/>
                        </a:rPr>
                        <a:t>10/18</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r>
                        <a:rPr lang="en-US" sz="1300" b="0" i="0" u="none" strike="noStrike" baseline="30000">
                          <a:solidFill>
                            <a:srgbClr val="000000"/>
                          </a:solidFill>
                          <a:effectLst/>
                          <a:latin typeface="Calibri" panose="020F0502020204030204" pitchFamily="34" charset="0"/>
                        </a:rPr>
                        <a:t>13</a:t>
                      </a:r>
                      <a:r>
                        <a:rPr lang="en-US" sz="1300" b="0" i="0" u="none" strike="noStrike">
                          <a:solidFill>
                            <a:srgbClr val="000000"/>
                          </a:solidFill>
                          <a:effectLst/>
                          <a:latin typeface="Calibri" panose="020F0502020204030204" pitchFamily="34" charset="0"/>
                        </a:rPr>
                        <a:t>C</a:t>
                      </a:r>
                      <a:r>
                        <a:rPr lang="en-US" sz="1300" b="0" i="0" u="none" strike="noStrike" baseline="-25000">
                          <a:solidFill>
                            <a:srgbClr val="000000"/>
                          </a:solidFill>
                          <a:effectLst/>
                          <a:latin typeface="Calibri" panose="020F0502020204030204" pitchFamily="34" charset="0"/>
                        </a:rPr>
                        <a:t>4</a:t>
                      </a:r>
                      <a:r>
                        <a:rPr lang="en-US" sz="1300" b="0" i="0" u="none" strike="noStrike">
                          <a:solidFill>
                            <a:srgbClr val="000000"/>
                          </a:solidFill>
                          <a:effectLst/>
                          <a:latin typeface="Calibri" panose="020F0502020204030204" pitchFamily="34" charset="0"/>
                        </a:rPr>
                        <a:t>-PFOA</a:t>
                      </a:r>
                    </a:p>
                  </a:txBody>
                  <a:tcPr marL="9525" marR="9525" marT="9525"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961607845"/>
                  </a:ext>
                </a:extLst>
              </a:tr>
              <a:tr h="200025">
                <a:tc>
                  <a:txBody>
                    <a:bodyPr/>
                    <a:lstStyle/>
                    <a:p>
                      <a:pPr algn="l" fontAlgn="b"/>
                      <a:r>
                        <a:rPr lang="en-US" sz="1300" b="0" i="0" u="none" strike="noStrike">
                          <a:solidFill>
                            <a:srgbClr val="000000"/>
                          </a:solidFill>
                          <a:effectLst/>
                          <a:latin typeface="Calibri" panose="020F0502020204030204" pitchFamily="34" charset="0"/>
                        </a:rPr>
                        <a:t>PFOA</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1300" b="0" i="0" u="none" strike="noStrike">
                          <a:solidFill>
                            <a:srgbClr val="000000"/>
                          </a:solidFill>
                          <a:effectLst/>
                          <a:latin typeface="Calibri" panose="020F0502020204030204" pitchFamily="34" charset="0"/>
                        </a:rPr>
                        <a:t>8.10</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1300" b="0" i="0" u="none" strike="noStrike">
                          <a:solidFill>
                            <a:srgbClr val="000000"/>
                          </a:solidFill>
                          <a:effectLst/>
                          <a:latin typeface="Calibri" panose="020F0502020204030204" pitchFamily="34" charset="0"/>
                        </a:rPr>
                        <a:t>413.10 [M-H]-</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1300" b="0" i="0" u="none" strike="noStrike">
                          <a:solidFill>
                            <a:srgbClr val="000000"/>
                          </a:solidFill>
                          <a:effectLst/>
                          <a:latin typeface="Calibri" panose="020F0502020204030204" pitchFamily="34" charset="0"/>
                        </a:rPr>
                        <a:t>368.96/168.90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1300" b="0" i="0" u="none" strike="noStrike">
                          <a:solidFill>
                            <a:srgbClr val="000000"/>
                          </a:solidFill>
                          <a:effectLst/>
                          <a:latin typeface="Calibri" panose="020F0502020204030204" pitchFamily="34" charset="0"/>
                        </a:rPr>
                        <a:t>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1300" b="0" i="0" u="none" strike="noStrike">
                          <a:solidFill>
                            <a:srgbClr val="000000"/>
                          </a:solidFill>
                          <a:effectLst/>
                          <a:latin typeface="Calibri" panose="020F0502020204030204" pitchFamily="34" charset="0"/>
                        </a:rPr>
                        <a:t>10/16</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r>
                        <a:rPr lang="en-US" sz="1300" b="0" i="0" u="none" strike="noStrike" baseline="30000">
                          <a:solidFill>
                            <a:srgbClr val="000000"/>
                          </a:solidFill>
                          <a:effectLst/>
                          <a:latin typeface="Calibri" panose="020F0502020204030204" pitchFamily="34" charset="0"/>
                        </a:rPr>
                        <a:t>13</a:t>
                      </a:r>
                      <a:r>
                        <a:rPr lang="en-US" sz="1300" b="0" i="0" u="none" strike="noStrike">
                          <a:solidFill>
                            <a:srgbClr val="000000"/>
                          </a:solidFill>
                          <a:effectLst/>
                          <a:latin typeface="Calibri" panose="020F0502020204030204" pitchFamily="34" charset="0"/>
                        </a:rPr>
                        <a:t>C</a:t>
                      </a:r>
                      <a:r>
                        <a:rPr lang="en-US" sz="1300" b="0" i="0" u="none" strike="noStrike" baseline="-25000">
                          <a:solidFill>
                            <a:srgbClr val="000000"/>
                          </a:solidFill>
                          <a:effectLst/>
                          <a:latin typeface="Calibri" panose="020F0502020204030204" pitchFamily="34" charset="0"/>
                        </a:rPr>
                        <a:t>4</a:t>
                      </a:r>
                      <a:r>
                        <a:rPr lang="en-US" sz="1300" b="0" i="0" u="none" strike="noStrike">
                          <a:solidFill>
                            <a:srgbClr val="000000"/>
                          </a:solidFill>
                          <a:effectLst/>
                          <a:latin typeface="Calibri" panose="020F0502020204030204" pitchFamily="34" charset="0"/>
                        </a:rPr>
                        <a:t>-PFOA</a:t>
                      </a:r>
                    </a:p>
                  </a:txBody>
                  <a:tcPr marL="9525" marR="9525" marT="9525"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836514416"/>
                  </a:ext>
                </a:extLst>
              </a:tr>
              <a:tr h="200025">
                <a:tc>
                  <a:txBody>
                    <a:bodyPr/>
                    <a:lstStyle/>
                    <a:p>
                      <a:pPr algn="l" fontAlgn="b"/>
                      <a:r>
                        <a:rPr lang="en-US" sz="1300" b="0" i="0" u="none" strike="noStrike">
                          <a:solidFill>
                            <a:srgbClr val="000000"/>
                          </a:solidFill>
                          <a:effectLst/>
                          <a:latin typeface="Calibri" panose="020F0502020204030204" pitchFamily="34" charset="0"/>
                        </a:rPr>
                        <a:t>PFNA</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1300" b="0" i="0" u="none" strike="noStrike">
                          <a:solidFill>
                            <a:srgbClr val="000000"/>
                          </a:solidFill>
                          <a:effectLst/>
                          <a:latin typeface="Calibri" panose="020F0502020204030204" pitchFamily="34" charset="0"/>
                        </a:rPr>
                        <a:t>8.62</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1300" b="0" i="0" u="none" strike="noStrike">
                          <a:solidFill>
                            <a:srgbClr val="000000"/>
                          </a:solidFill>
                          <a:effectLst/>
                          <a:latin typeface="Calibri" panose="020F0502020204030204" pitchFamily="34" charset="0"/>
                        </a:rPr>
                        <a:t>463.10 [M-H]-</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1300" b="0" i="0" u="none" strike="noStrike">
                          <a:solidFill>
                            <a:srgbClr val="000000"/>
                          </a:solidFill>
                          <a:effectLst/>
                          <a:latin typeface="Calibri" panose="020F0502020204030204" pitchFamily="34" charset="0"/>
                        </a:rPr>
                        <a:t>419.01/219.02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1300" b="0" i="0" u="none" strike="noStrike">
                          <a:solidFill>
                            <a:srgbClr val="000000"/>
                          </a:solidFill>
                          <a:effectLst/>
                          <a:latin typeface="Calibri" panose="020F0502020204030204" pitchFamily="34" charset="0"/>
                        </a:rPr>
                        <a:t>4</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1300" b="0" i="0" u="none" strike="noStrike">
                          <a:solidFill>
                            <a:srgbClr val="000000"/>
                          </a:solidFill>
                          <a:effectLst/>
                          <a:latin typeface="Calibri" panose="020F0502020204030204" pitchFamily="34" charset="0"/>
                        </a:rPr>
                        <a:t>10/16</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r>
                        <a:rPr lang="en-US" sz="1300" b="0" i="0" u="none" strike="noStrike" baseline="30000">
                          <a:solidFill>
                            <a:srgbClr val="000000"/>
                          </a:solidFill>
                          <a:effectLst/>
                          <a:latin typeface="Calibri" panose="020F0502020204030204" pitchFamily="34" charset="0"/>
                        </a:rPr>
                        <a:t>13</a:t>
                      </a:r>
                      <a:r>
                        <a:rPr lang="en-US" sz="1300" b="0" i="0" u="none" strike="noStrike">
                          <a:solidFill>
                            <a:srgbClr val="000000"/>
                          </a:solidFill>
                          <a:effectLst/>
                          <a:latin typeface="Calibri" panose="020F0502020204030204" pitchFamily="34" charset="0"/>
                        </a:rPr>
                        <a:t>C</a:t>
                      </a:r>
                      <a:r>
                        <a:rPr lang="en-US" sz="1300" b="0" i="0" u="none" strike="noStrike" baseline="-25000">
                          <a:solidFill>
                            <a:srgbClr val="000000"/>
                          </a:solidFill>
                          <a:effectLst/>
                          <a:latin typeface="Calibri" panose="020F0502020204030204" pitchFamily="34" charset="0"/>
                        </a:rPr>
                        <a:t>5</a:t>
                      </a:r>
                      <a:r>
                        <a:rPr lang="en-US" sz="1300" b="0" i="0" u="none" strike="noStrike">
                          <a:solidFill>
                            <a:srgbClr val="000000"/>
                          </a:solidFill>
                          <a:effectLst/>
                          <a:latin typeface="Calibri" panose="020F0502020204030204" pitchFamily="34" charset="0"/>
                        </a:rPr>
                        <a:t>-PFNA</a:t>
                      </a:r>
                    </a:p>
                  </a:txBody>
                  <a:tcPr marL="9525" marR="9525" marT="9525"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631076817"/>
                  </a:ext>
                </a:extLst>
              </a:tr>
              <a:tr h="200025">
                <a:tc>
                  <a:txBody>
                    <a:bodyPr/>
                    <a:lstStyle/>
                    <a:p>
                      <a:pPr algn="l" fontAlgn="b"/>
                      <a:r>
                        <a:rPr lang="en-US" sz="1300" b="0" i="0" u="none" strike="noStrike">
                          <a:solidFill>
                            <a:srgbClr val="000000"/>
                          </a:solidFill>
                          <a:effectLst/>
                          <a:latin typeface="Calibri" panose="020F0502020204030204" pitchFamily="34" charset="0"/>
                        </a:rPr>
                        <a:t>PFDA</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1300" b="0" i="0" u="none" strike="noStrike">
                          <a:solidFill>
                            <a:srgbClr val="000000"/>
                          </a:solidFill>
                          <a:effectLst/>
                          <a:latin typeface="Calibri" panose="020F0502020204030204" pitchFamily="34" charset="0"/>
                        </a:rPr>
                        <a:t>9.29</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1300" b="0" i="0" u="none" strike="noStrike">
                          <a:solidFill>
                            <a:srgbClr val="000000"/>
                          </a:solidFill>
                          <a:effectLst/>
                          <a:latin typeface="Calibri" panose="020F0502020204030204" pitchFamily="34" charset="0"/>
                        </a:rPr>
                        <a:t>513.17 [M-H]-</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1300" b="0" i="0" u="none" strike="noStrike">
                          <a:solidFill>
                            <a:srgbClr val="000000"/>
                          </a:solidFill>
                          <a:effectLst/>
                          <a:latin typeface="Calibri" panose="020F0502020204030204" pitchFamily="34" charset="0"/>
                        </a:rPr>
                        <a:t>469.16/219.06</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1300" b="0" i="0" u="none" strike="noStrike">
                          <a:solidFill>
                            <a:srgbClr val="000000"/>
                          </a:solidFill>
                          <a:effectLst/>
                          <a:latin typeface="Calibri" panose="020F0502020204030204" pitchFamily="34" charset="0"/>
                        </a:rPr>
                        <a:t>4</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1300" b="0" i="0" u="none" strike="noStrike">
                          <a:solidFill>
                            <a:srgbClr val="000000"/>
                          </a:solidFill>
                          <a:effectLst/>
                          <a:latin typeface="Calibri" panose="020F0502020204030204" pitchFamily="34" charset="0"/>
                        </a:rPr>
                        <a:t>12/16</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r>
                        <a:rPr lang="en-US" sz="1300" b="0" i="0" u="none" strike="noStrike" baseline="30000">
                          <a:solidFill>
                            <a:srgbClr val="000000"/>
                          </a:solidFill>
                          <a:effectLst/>
                          <a:latin typeface="Calibri" panose="020F0502020204030204" pitchFamily="34" charset="0"/>
                        </a:rPr>
                        <a:t>13</a:t>
                      </a:r>
                      <a:r>
                        <a:rPr lang="en-US" sz="1300" b="0" i="0" u="none" strike="noStrike">
                          <a:solidFill>
                            <a:srgbClr val="000000"/>
                          </a:solidFill>
                          <a:effectLst/>
                          <a:latin typeface="Calibri" panose="020F0502020204030204" pitchFamily="34" charset="0"/>
                        </a:rPr>
                        <a:t>C</a:t>
                      </a:r>
                      <a:r>
                        <a:rPr lang="en-US" sz="1300" b="0" i="0" u="none" strike="noStrike" baseline="-25000">
                          <a:solidFill>
                            <a:srgbClr val="000000"/>
                          </a:solidFill>
                          <a:effectLst/>
                          <a:latin typeface="Calibri" panose="020F0502020204030204" pitchFamily="34" charset="0"/>
                        </a:rPr>
                        <a:t>2</a:t>
                      </a:r>
                      <a:r>
                        <a:rPr lang="en-US" sz="1300" b="0" i="0" u="none" strike="noStrike">
                          <a:solidFill>
                            <a:srgbClr val="000000"/>
                          </a:solidFill>
                          <a:effectLst/>
                          <a:latin typeface="Calibri" panose="020F0502020204030204" pitchFamily="34" charset="0"/>
                        </a:rPr>
                        <a:t>-PFDA</a:t>
                      </a:r>
                    </a:p>
                  </a:txBody>
                  <a:tcPr marL="9525" marR="9525" marT="9525"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354816961"/>
                  </a:ext>
                </a:extLst>
              </a:tr>
              <a:tr h="200025">
                <a:tc>
                  <a:txBody>
                    <a:bodyPr/>
                    <a:lstStyle/>
                    <a:p>
                      <a:pPr algn="l" fontAlgn="b"/>
                      <a:r>
                        <a:rPr lang="en-US" sz="1300" b="0" i="0" u="none" strike="noStrike">
                          <a:solidFill>
                            <a:srgbClr val="000000"/>
                          </a:solidFill>
                          <a:effectLst/>
                          <a:latin typeface="Calibri" panose="020F0502020204030204" pitchFamily="34" charset="0"/>
                        </a:rPr>
                        <a:t>TFMS</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1300" b="0" i="0" u="none" strike="noStrike">
                          <a:solidFill>
                            <a:srgbClr val="000000"/>
                          </a:solidFill>
                          <a:effectLst/>
                          <a:latin typeface="Calibri" panose="020F0502020204030204" pitchFamily="34" charset="0"/>
                        </a:rPr>
                        <a:t>4.37</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1300" b="0" i="0" u="none" strike="noStrike">
                          <a:solidFill>
                            <a:srgbClr val="000000"/>
                          </a:solidFill>
                          <a:effectLst/>
                          <a:latin typeface="Calibri" panose="020F0502020204030204" pitchFamily="34" charset="0"/>
                        </a:rPr>
                        <a:t>148.97 [M-H]-</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1300" b="0" i="0" u="none" strike="noStrike">
                          <a:solidFill>
                            <a:srgbClr val="000000"/>
                          </a:solidFill>
                          <a:effectLst/>
                          <a:latin typeface="Calibri" panose="020F0502020204030204" pitchFamily="34" charset="0"/>
                        </a:rPr>
                        <a:t>79.93/98.92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1300" b="0" i="0" u="none" strike="noStrike">
                          <a:solidFill>
                            <a:srgbClr val="000000"/>
                          </a:solidFill>
                          <a:effectLst/>
                          <a:latin typeface="Calibri" panose="020F0502020204030204" pitchFamily="34" charset="0"/>
                        </a:rPr>
                        <a:t>62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1300" b="0" i="0" u="none" strike="noStrike">
                          <a:solidFill>
                            <a:srgbClr val="000000"/>
                          </a:solidFill>
                          <a:effectLst/>
                          <a:latin typeface="Calibri" panose="020F0502020204030204" pitchFamily="34" charset="0"/>
                        </a:rPr>
                        <a:t>18/18</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r>
                        <a:rPr lang="en-US" sz="1300" b="0" i="0" u="none" strike="noStrike" baseline="30000">
                          <a:solidFill>
                            <a:srgbClr val="000000"/>
                          </a:solidFill>
                          <a:effectLst/>
                          <a:latin typeface="Calibri" panose="020F0502020204030204" pitchFamily="34" charset="0"/>
                        </a:rPr>
                        <a:t>13</a:t>
                      </a:r>
                      <a:r>
                        <a:rPr lang="en-US" sz="1300" b="0" i="0" u="none" strike="noStrike">
                          <a:solidFill>
                            <a:srgbClr val="000000"/>
                          </a:solidFill>
                          <a:effectLst/>
                          <a:latin typeface="Calibri" panose="020F0502020204030204" pitchFamily="34" charset="0"/>
                        </a:rPr>
                        <a:t>C</a:t>
                      </a:r>
                      <a:r>
                        <a:rPr lang="en-US" sz="1300" b="0" i="0" u="none" strike="noStrike" baseline="-25000">
                          <a:solidFill>
                            <a:srgbClr val="000000"/>
                          </a:solidFill>
                          <a:effectLst/>
                          <a:latin typeface="Calibri" panose="020F0502020204030204" pitchFamily="34" charset="0"/>
                        </a:rPr>
                        <a:t>3</a:t>
                      </a:r>
                      <a:r>
                        <a:rPr lang="en-US" sz="1300" b="0" i="0" u="none" strike="noStrike">
                          <a:solidFill>
                            <a:srgbClr val="000000"/>
                          </a:solidFill>
                          <a:effectLst/>
                          <a:latin typeface="Calibri" panose="020F0502020204030204" pitchFamily="34" charset="0"/>
                        </a:rPr>
                        <a:t>-PFBA</a:t>
                      </a:r>
                    </a:p>
                  </a:txBody>
                  <a:tcPr marL="9525" marR="9525" marT="9525"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877557750"/>
                  </a:ext>
                </a:extLst>
              </a:tr>
              <a:tr h="200025">
                <a:tc>
                  <a:txBody>
                    <a:bodyPr/>
                    <a:lstStyle/>
                    <a:p>
                      <a:pPr algn="l" fontAlgn="b"/>
                      <a:r>
                        <a:rPr lang="en-US" sz="1300" b="0" i="0" u="none" strike="noStrike">
                          <a:solidFill>
                            <a:srgbClr val="000000"/>
                          </a:solidFill>
                          <a:effectLst/>
                          <a:latin typeface="Calibri" panose="020F0502020204030204" pitchFamily="34" charset="0"/>
                        </a:rPr>
                        <a:t>PFEtS</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1300" b="0" i="0" u="none" strike="noStrike">
                          <a:solidFill>
                            <a:srgbClr val="000000"/>
                          </a:solidFill>
                          <a:effectLst/>
                          <a:latin typeface="Calibri" panose="020F0502020204030204" pitchFamily="34" charset="0"/>
                        </a:rPr>
                        <a:t>5.44</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1300" b="0" i="0" u="none" strike="noStrike">
                          <a:solidFill>
                            <a:srgbClr val="000000"/>
                          </a:solidFill>
                          <a:effectLst/>
                          <a:latin typeface="Calibri" panose="020F0502020204030204" pitchFamily="34" charset="0"/>
                        </a:rPr>
                        <a:t>198.90 [M-H]-</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1300" b="0" i="0" u="none" strike="noStrike">
                          <a:solidFill>
                            <a:srgbClr val="000000"/>
                          </a:solidFill>
                          <a:effectLst/>
                          <a:latin typeface="Calibri" panose="020F0502020204030204" pitchFamily="34" charset="0"/>
                        </a:rPr>
                        <a:t>79.92/98.91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1300" b="0" i="0" u="none" strike="noStrike">
                          <a:solidFill>
                            <a:srgbClr val="000000"/>
                          </a:solidFill>
                          <a:effectLst/>
                          <a:latin typeface="Calibri" panose="020F0502020204030204" pitchFamily="34" charset="0"/>
                        </a:rPr>
                        <a:t>38</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1300" b="0" i="0" u="none" strike="noStrike">
                          <a:solidFill>
                            <a:srgbClr val="000000"/>
                          </a:solidFill>
                          <a:effectLst/>
                          <a:latin typeface="Calibri" panose="020F0502020204030204" pitchFamily="34" charset="0"/>
                        </a:rPr>
                        <a:t>22/22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r>
                        <a:rPr lang="en-US" sz="1300" b="0" i="0" u="none" strike="noStrike" baseline="30000">
                          <a:solidFill>
                            <a:srgbClr val="000000"/>
                          </a:solidFill>
                          <a:effectLst/>
                          <a:latin typeface="Calibri" panose="020F0502020204030204" pitchFamily="34" charset="0"/>
                        </a:rPr>
                        <a:t>13</a:t>
                      </a:r>
                      <a:r>
                        <a:rPr lang="en-US" sz="1300" b="0" i="0" u="none" strike="noStrike">
                          <a:solidFill>
                            <a:srgbClr val="000000"/>
                          </a:solidFill>
                          <a:effectLst/>
                          <a:latin typeface="Calibri" panose="020F0502020204030204" pitchFamily="34" charset="0"/>
                        </a:rPr>
                        <a:t>C</a:t>
                      </a:r>
                      <a:r>
                        <a:rPr lang="en-US" sz="1300" b="0" i="0" u="none" strike="noStrike" baseline="-25000">
                          <a:solidFill>
                            <a:srgbClr val="000000"/>
                          </a:solidFill>
                          <a:effectLst/>
                          <a:latin typeface="Calibri" panose="020F0502020204030204" pitchFamily="34" charset="0"/>
                        </a:rPr>
                        <a:t>3</a:t>
                      </a:r>
                      <a:r>
                        <a:rPr lang="en-US" sz="1300" b="0" i="0" u="none" strike="noStrike">
                          <a:solidFill>
                            <a:srgbClr val="000000"/>
                          </a:solidFill>
                          <a:effectLst/>
                          <a:latin typeface="Calibri" panose="020F0502020204030204" pitchFamily="34" charset="0"/>
                        </a:rPr>
                        <a:t>-PFBA</a:t>
                      </a:r>
                    </a:p>
                  </a:txBody>
                  <a:tcPr marL="9525" marR="9525" marT="9525"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04160222"/>
                  </a:ext>
                </a:extLst>
              </a:tr>
              <a:tr h="200025">
                <a:tc>
                  <a:txBody>
                    <a:bodyPr/>
                    <a:lstStyle/>
                    <a:p>
                      <a:pPr algn="l" fontAlgn="b"/>
                      <a:r>
                        <a:rPr lang="en-US" sz="1300" b="0" i="0" u="none" strike="noStrike">
                          <a:solidFill>
                            <a:srgbClr val="000000"/>
                          </a:solidFill>
                          <a:effectLst/>
                          <a:latin typeface="Calibri" panose="020F0502020204030204" pitchFamily="34" charset="0"/>
                        </a:rPr>
                        <a:t>PFPrS</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1300" b="0" i="0" u="none" strike="noStrike">
                          <a:solidFill>
                            <a:srgbClr val="000000"/>
                          </a:solidFill>
                          <a:effectLst/>
                          <a:latin typeface="Calibri" panose="020F0502020204030204" pitchFamily="34" charset="0"/>
                        </a:rPr>
                        <a:t>6.08</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1300" b="0" i="0" u="none" strike="noStrike">
                          <a:solidFill>
                            <a:srgbClr val="000000"/>
                          </a:solidFill>
                          <a:effectLst/>
                          <a:latin typeface="Calibri" panose="020F0502020204030204" pitchFamily="34" charset="0"/>
                        </a:rPr>
                        <a:t>248.97 [M-H]-</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1300" b="0" i="0" u="none" strike="noStrike">
                          <a:solidFill>
                            <a:srgbClr val="000000"/>
                          </a:solidFill>
                          <a:effectLst/>
                          <a:latin typeface="Calibri" panose="020F0502020204030204" pitchFamily="34" charset="0"/>
                        </a:rPr>
                        <a:t>79.92/98.91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1300" b="0" i="0" u="none" strike="noStrike">
                          <a:solidFill>
                            <a:srgbClr val="000000"/>
                          </a:solidFill>
                          <a:effectLst/>
                          <a:latin typeface="Calibri" panose="020F0502020204030204" pitchFamily="34" charset="0"/>
                        </a:rPr>
                        <a:t>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1300" b="0" i="0" u="none" strike="noStrike">
                          <a:solidFill>
                            <a:srgbClr val="000000"/>
                          </a:solidFill>
                          <a:effectLst/>
                          <a:latin typeface="Calibri" panose="020F0502020204030204" pitchFamily="34" charset="0"/>
                        </a:rPr>
                        <a:t>24/24</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r>
                        <a:rPr lang="en-US" sz="1300" b="0" i="0" u="none" strike="noStrike" baseline="30000">
                          <a:solidFill>
                            <a:srgbClr val="000000"/>
                          </a:solidFill>
                          <a:effectLst/>
                          <a:latin typeface="Calibri" panose="020F0502020204030204" pitchFamily="34" charset="0"/>
                        </a:rPr>
                        <a:t>13</a:t>
                      </a:r>
                      <a:r>
                        <a:rPr lang="en-US" sz="1300" b="0" i="0" u="none" strike="noStrike">
                          <a:solidFill>
                            <a:srgbClr val="000000"/>
                          </a:solidFill>
                          <a:effectLst/>
                          <a:latin typeface="Calibri" panose="020F0502020204030204" pitchFamily="34" charset="0"/>
                        </a:rPr>
                        <a:t>C</a:t>
                      </a:r>
                      <a:r>
                        <a:rPr lang="en-US" sz="1300" b="0" i="0" u="none" strike="noStrike" baseline="-25000">
                          <a:solidFill>
                            <a:srgbClr val="000000"/>
                          </a:solidFill>
                          <a:effectLst/>
                          <a:latin typeface="Calibri" panose="020F0502020204030204" pitchFamily="34" charset="0"/>
                        </a:rPr>
                        <a:t>3</a:t>
                      </a:r>
                      <a:r>
                        <a:rPr lang="en-US" sz="1300" b="0" i="0" u="none" strike="noStrike">
                          <a:solidFill>
                            <a:srgbClr val="000000"/>
                          </a:solidFill>
                          <a:effectLst/>
                          <a:latin typeface="Calibri" panose="020F0502020204030204" pitchFamily="34" charset="0"/>
                        </a:rPr>
                        <a:t>-PFBA</a:t>
                      </a:r>
                    </a:p>
                  </a:txBody>
                  <a:tcPr marL="9525" marR="9525" marT="9525"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105251101"/>
                  </a:ext>
                </a:extLst>
              </a:tr>
              <a:tr h="200025">
                <a:tc>
                  <a:txBody>
                    <a:bodyPr/>
                    <a:lstStyle/>
                    <a:p>
                      <a:pPr algn="l" fontAlgn="b"/>
                      <a:r>
                        <a:rPr lang="en-US" sz="1300" b="0" i="0" u="none" strike="noStrike">
                          <a:solidFill>
                            <a:srgbClr val="000000"/>
                          </a:solidFill>
                          <a:effectLst/>
                          <a:latin typeface="Calibri" panose="020F0502020204030204" pitchFamily="34" charset="0"/>
                        </a:rPr>
                        <a:t>PFBS</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1300" b="0" i="0" u="none" strike="noStrike">
                          <a:solidFill>
                            <a:srgbClr val="000000"/>
                          </a:solidFill>
                          <a:effectLst/>
                          <a:latin typeface="Calibri" panose="020F0502020204030204" pitchFamily="34" charset="0"/>
                        </a:rPr>
                        <a:t>6.55</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1300" b="0" i="0" u="none" strike="noStrike">
                          <a:solidFill>
                            <a:srgbClr val="000000"/>
                          </a:solidFill>
                          <a:effectLst/>
                          <a:latin typeface="Calibri" panose="020F0502020204030204" pitchFamily="34" charset="0"/>
                        </a:rPr>
                        <a:t>298.97 [M-H]-</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1300" b="0" i="0" u="none" strike="noStrike">
                          <a:solidFill>
                            <a:srgbClr val="000000"/>
                          </a:solidFill>
                          <a:effectLst/>
                          <a:latin typeface="Calibri" panose="020F0502020204030204" pitchFamily="34" charset="0"/>
                        </a:rPr>
                        <a:t>79.97/98.89</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1300" b="0" i="0" u="none" strike="noStrike">
                          <a:solidFill>
                            <a:srgbClr val="000000"/>
                          </a:solidFill>
                          <a:effectLst/>
                          <a:latin typeface="Calibri" panose="020F0502020204030204" pitchFamily="34" charset="0"/>
                        </a:rPr>
                        <a:t>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1300" b="0" i="0" u="none" strike="noStrike">
                          <a:solidFill>
                            <a:srgbClr val="000000"/>
                          </a:solidFill>
                          <a:effectLst/>
                          <a:latin typeface="Calibri" panose="020F0502020204030204" pitchFamily="34" charset="0"/>
                        </a:rPr>
                        <a:t>26/26</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r>
                        <a:rPr lang="en-US" sz="1300" b="0" i="0" u="none" strike="noStrike" baseline="30000">
                          <a:solidFill>
                            <a:srgbClr val="000000"/>
                          </a:solidFill>
                          <a:effectLst/>
                          <a:latin typeface="Calibri" panose="020F0502020204030204" pitchFamily="34" charset="0"/>
                        </a:rPr>
                        <a:t>13</a:t>
                      </a:r>
                      <a:r>
                        <a:rPr lang="en-US" sz="1300" b="0" i="0" u="none" strike="noStrike">
                          <a:solidFill>
                            <a:srgbClr val="000000"/>
                          </a:solidFill>
                          <a:effectLst/>
                          <a:latin typeface="Calibri" panose="020F0502020204030204" pitchFamily="34" charset="0"/>
                        </a:rPr>
                        <a:t>C</a:t>
                      </a:r>
                      <a:r>
                        <a:rPr lang="en-US" sz="1300" b="0" i="0" u="none" strike="noStrike" baseline="-25000">
                          <a:solidFill>
                            <a:srgbClr val="000000"/>
                          </a:solidFill>
                          <a:effectLst/>
                          <a:latin typeface="Calibri" panose="020F0502020204030204" pitchFamily="34" charset="0"/>
                        </a:rPr>
                        <a:t>2</a:t>
                      </a:r>
                      <a:r>
                        <a:rPr lang="en-US" sz="1300" b="0" i="0" u="none" strike="noStrike">
                          <a:solidFill>
                            <a:srgbClr val="000000"/>
                          </a:solidFill>
                          <a:effectLst/>
                          <a:latin typeface="Calibri" panose="020F0502020204030204" pitchFamily="34" charset="0"/>
                        </a:rPr>
                        <a:t>-PFHxA</a:t>
                      </a:r>
                    </a:p>
                  </a:txBody>
                  <a:tcPr marL="9525" marR="9525" marT="9525"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838556788"/>
                  </a:ext>
                </a:extLst>
              </a:tr>
              <a:tr h="200025">
                <a:tc>
                  <a:txBody>
                    <a:bodyPr/>
                    <a:lstStyle/>
                    <a:p>
                      <a:pPr algn="l" fontAlgn="b"/>
                      <a:r>
                        <a:rPr lang="en-US" sz="1300" b="0" i="0" u="none" strike="noStrike">
                          <a:solidFill>
                            <a:srgbClr val="000000"/>
                          </a:solidFill>
                          <a:effectLst/>
                          <a:latin typeface="Calibri" panose="020F0502020204030204" pitchFamily="34" charset="0"/>
                        </a:rPr>
                        <a:t>PFPeS</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1300" b="0" i="0" u="none" strike="noStrike">
                          <a:solidFill>
                            <a:srgbClr val="000000"/>
                          </a:solidFill>
                          <a:effectLst/>
                          <a:latin typeface="Calibri" panose="020F0502020204030204" pitchFamily="34" charset="0"/>
                        </a:rPr>
                        <a:t>6.93</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1300" b="0" i="0" u="none" strike="noStrike">
                          <a:solidFill>
                            <a:srgbClr val="000000"/>
                          </a:solidFill>
                          <a:effectLst/>
                          <a:latin typeface="Calibri" panose="020F0502020204030204" pitchFamily="34" charset="0"/>
                        </a:rPr>
                        <a:t>349.10 [M-H]-</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1300" b="0" i="0" u="none" strike="noStrike">
                          <a:solidFill>
                            <a:srgbClr val="000000"/>
                          </a:solidFill>
                          <a:effectLst/>
                          <a:latin typeface="Calibri" panose="020F0502020204030204" pitchFamily="34" charset="0"/>
                        </a:rPr>
                        <a:t>79.98/98.98</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1300" b="0" i="0" u="none" strike="noStrike">
                          <a:solidFill>
                            <a:srgbClr val="000000"/>
                          </a:solidFill>
                          <a:effectLst/>
                          <a:latin typeface="Calibri" panose="020F0502020204030204" pitchFamily="34" charset="0"/>
                        </a:rPr>
                        <a:t>6</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1300" b="0" i="0" u="none" strike="noStrike">
                          <a:solidFill>
                            <a:srgbClr val="000000"/>
                          </a:solidFill>
                          <a:effectLst/>
                          <a:latin typeface="Calibri" panose="020F0502020204030204" pitchFamily="34" charset="0"/>
                        </a:rPr>
                        <a:t>32/30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r>
                        <a:rPr lang="en-US" sz="1300" b="0" i="0" u="none" strike="noStrike" baseline="30000">
                          <a:solidFill>
                            <a:srgbClr val="000000"/>
                          </a:solidFill>
                          <a:effectLst/>
                          <a:latin typeface="Calibri" panose="020F0502020204030204" pitchFamily="34" charset="0"/>
                        </a:rPr>
                        <a:t>13</a:t>
                      </a:r>
                      <a:r>
                        <a:rPr lang="en-US" sz="1300" b="0" i="0" u="none" strike="noStrike">
                          <a:solidFill>
                            <a:srgbClr val="000000"/>
                          </a:solidFill>
                          <a:effectLst/>
                          <a:latin typeface="Calibri" panose="020F0502020204030204" pitchFamily="34" charset="0"/>
                        </a:rPr>
                        <a:t>C</a:t>
                      </a:r>
                      <a:r>
                        <a:rPr lang="en-US" sz="1300" b="0" i="0" u="none" strike="noStrike" baseline="-25000">
                          <a:solidFill>
                            <a:srgbClr val="000000"/>
                          </a:solidFill>
                          <a:effectLst/>
                          <a:latin typeface="Calibri" panose="020F0502020204030204" pitchFamily="34" charset="0"/>
                        </a:rPr>
                        <a:t>2</a:t>
                      </a:r>
                      <a:r>
                        <a:rPr lang="en-US" sz="1300" b="0" i="0" u="none" strike="noStrike">
                          <a:solidFill>
                            <a:srgbClr val="000000"/>
                          </a:solidFill>
                          <a:effectLst/>
                          <a:latin typeface="Calibri" panose="020F0502020204030204" pitchFamily="34" charset="0"/>
                        </a:rPr>
                        <a:t>-PFHxA</a:t>
                      </a:r>
                    </a:p>
                  </a:txBody>
                  <a:tcPr marL="9525" marR="9525" marT="9525"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568009276"/>
                  </a:ext>
                </a:extLst>
              </a:tr>
              <a:tr h="200025">
                <a:tc>
                  <a:txBody>
                    <a:bodyPr/>
                    <a:lstStyle/>
                    <a:p>
                      <a:pPr algn="l" fontAlgn="b"/>
                      <a:r>
                        <a:rPr lang="en-US" sz="1300" b="0" i="0" u="none" strike="noStrike">
                          <a:solidFill>
                            <a:srgbClr val="000000"/>
                          </a:solidFill>
                          <a:effectLst/>
                          <a:latin typeface="Calibri" panose="020F0502020204030204" pitchFamily="34" charset="0"/>
                        </a:rPr>
                        <a:t>PFHxS</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1300" b="0" i="0" u="none" strike="noStrike">
                          <a:solidFill>
                            <a:srgbClr val="000000"/>
                          </a:solidFill>
                          <a:effectLst/>
                          <a:latin typeface="Calibri" panose="020F0502020204030204" pitchFamily="34" charset="0"/>
                        </a:rPr>
                        <a:t>7.24</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1300" b="0" i="0" u="none" strike="noStrike">
                          <a:solidFill>
                            <a:srgbClr val="000000"/>
                          </a:solidFill>
                          <a:effectLst/>
                          <a:latin typeface="Calibri" panose="020F0502020204030204" pitchFamily="34" charset="0"/>
                        </a:rPr>
                        <a:t>398.90 [M-H]-</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1300" b="0" i="0" u="none" strike="noStrike">
                          <a:solidFill>
                            <a:srgbClr val="000000"/>
                          </a:solidFill>
                          <a:effectLst/>
                          <a:latin typeface="Calibri" panose="020F0502020204030204" pitchFamily="34" charset="0"/>
                        </a:rPr>
                        <a:t>79.97/98.89</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1300" b="0" i="0" u="none" strike="noStrike">
                          <a:solidFill>
                            <a:srgbClr val="000000"/>
                          </a:solidFill>
                          <a:effectLst/>
                          <a:latin typeface="Calibri" panose="020F0502020204030204" pitchFamily="34" charset="0"/>
                        </a:rPr>
                        <a:t>56</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1300" b="0" i="0" u="none" strike="noStrike">
                          <a:solidFill>
                            <a:srgbClr val="000000"/>
                          </a:solidFill>
                          <a:effectLst/>
                          <a:latin typeface="Calibri" panose="020F0502020204030204" pitchFamily="34" charset="0"/>
                        </a:rPr>
                        <a:t>32/34</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r>
                        <a:rPr lang="en-US" sz="1300" b="0" i="0" u="none" strike="noStrike" baseline="30000">
                          <a:solidFill>
                            <a:srgbClr val="000000"/>
                          </a:solidFill>
                          <a:effectLst/>
                          <a:latin typeface="Calibri" panose="020F0502020204030204" pitchFamily="34" charset="0"/>
                        </a:rPr>
                        <a:t>13</a:t>
                      </a:r>
                      <a:r>
                        <a:rPr lang="en-US" sz="1300" b="0" i="0" u="none" strike="noStrike">
                          <a:solidFill>
                            <a:srgbClr val="000000"/>
                          </a:solidFill>
                          <a:effectLst/>
                          <a:latin typeface="Calibri" panose="020F0502020204030204" pitchFamily="34" charset="0"/>
                        </a:rPr>
                        <a:t>C</a:t>
                      </a:r>
                      <a:r>
                        <a:rPr lang="en-US" sz="1300" b="0" i="0" u="none" strike="noStrike" baseline="-25000">
                          <a:solidFill>
                            <a:srgbClr val="000000"/>
                          </a:solidFill>
                          <a:effectLst/>
                          <a:latin typeface="Calibri" panose="020F0502020204030204" pitchFamily="34" charset="0"/>
                        </a:rPr>
                        <a:t>2</a:t>
                      </a:r>
                      <a:r>
                        <a:rPr lang="en-US" sz="1300" b="0" i="0" u="none" strike="noStrike">
                          <a:solidFill>
                            <a:srgbClr val="000000"/>
                          </a:solidFill>
                          <a:effectLst/>
                          <a:latin typeface="Calibri" panose="020F0502020204030204" pitchFamily="34" charset="0"/>
                        </a:rPr>
                        <a:t>-PFHxA</a:t>
                      </a:r>
                    </a:p>
                  </a:txBody>
                  <a:tcPr marL="9525" marR="9525" marT="9525"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952722803"/>
                  </a:ext>
                </a:extLst>
              </a:tr>
              <a:tr h="200025">
                <a:tc>
                  <a:txBody>
                    <a:bodyPr/>
                    <a:lstStyle/>
                    <a:p>
                      <a:pPr algn="l" fontAlgn="b"/>
                      <a:r>
                        <a:rPr lang="en-US" sz="1300" b="0" i="0" u="none" strike="noStrike">
                          <a:solidFill>
                            <a:srgbClr val="000000"/>
                          </a:solidFill>
                          <a:effectLst/>
                          <a:latin typeface="Calibri" panose="020F0502020204030204" pitchFamily="34" charset="0"/>
                        </a:rPr>
                        <a:t>PFHpS</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1300" b="0" i="0" u="none" strike="noStrike">
                          <a:solidFill>
                            <a:srgbClr val="000000"/>
                          </a:solidFill>
                          <a:effectLst/>
                          <a:latin typeface="Calibri" panose="020F0502020204030204" pitchFamily="34" charset="0"/>
                        </a:rPr>
                        <a:t>7.56</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1300" b="0" i="0" u="none" strike="noStrike">
                          <a:solidFill>
                            <a:srgbClr val="000000"/>
                          </a:solidFill>
                          <a:effectLst/>
                          <a:latin typeface="Calibri" panose="020F0502020204030204" pitchFamily="34" charset="0"/>
                        </a:rPr>
                        <a:t>449.17 [M-H]-</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1300" b="0" i="0" u="none" strike="noStrike">
                          <a:solidFill>
                            <a:srgbClr val="000000"/>
                          </a:solidFill>
                          <a:effectLst/>
                          <a:latin typeface="Calibri" panose="020F0502020204030204" pitchFamily="34" charset="0"/>
                        </a:rPr>
                        <a:t>79.98/98.97</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1300" b="0" i="0" u="none" strike="noStrike">
                          <a:solidFill>
                            <a:srgbClr val="000000"/>
                          </a:solidFill>
                          <a:effectLst/>
                          <a:latin typeface="Calibri" panose="020F0502020204030204" pitchFamily="34" charset="0"/>
                        </a:rPr>
                        <a:t>4</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1300" b="0" i="0" u="none" strike="noStrike">
                          <a:solidFill>
                            <a:srgbClr val="000000"/>
                          </a:solidFill>
                          <a:effectLst/>
                          <a:latin typeface="Calibri" panose="020F0502020204030204" pitchFamily="34" charset="0"/>
                        </a:rPr>
                        <a:t>42/38</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r>
                        <a:rPr lang="en-US" sz="1300" b="0" i="0" u="none" strike="noStrike" baseline="30000">
                          <a:solidFill>
                            <a:srgbClr val="000000"/>
                          </a:solidFill>
                          <a:effectLst/>
                          <a:latin typeface="Calibri" panose="020F0502020204030204" pitchFamily="34" charset="0"/>
                        </a:rPr>
                        <a:t>13</a:t>
                      </a:r>
                      <a:r>
                        <a:rPr lang="en-US" sz="1300" b="0" i="0" u="none" strike="noStrike">
                          <a:solidFill>
                            <a:srgbClr val="000000"/>
                          </a:solidFill>
                          <a:effectLst/>
                          <a:latin typeface="Calibri" panose="020F0502020204030204" pitchFamily="34" charset="0"/>
                        </a:rPr>
                        <a:t>C</a:t>
                      </a:r>
                      <a:r>
                        <a:rPr lang="en-US" sz="1300" b="0" i="0" u="none" strike="noStrike" baseline="-25000">
                          <a:solidFill>
                            <a:srgbClr val="000000"/>
                          </a:solidFill>
                          <a:effectLst/>
                          <a:latin typeface="Calibri" panose="020F0502020204030204" pitchFamily="34" charset="0"/>
                        </a:rPr>
                        <a:t>2</a:t>
                      </a:r>
                      <a:r>
                        <a:rPr lang="en-US" sz="1300" b="0" i="0" u="none" strike="noStrike">
                          <a:solidFill>
                            <a:srgbClr val="000000"/>
                          </a:solidFill>
                          <a:effectLst/>
                          <a:latin typeface="Calibri" panose="020F0502020204030204" pitchFamily="34" charset="0"/>
                        </a:rPr>
                        <a:t>-PFHxA</a:t>
                      </a:r>
                    </a:p>
                  </a:txBody>
                  <a:tcPr marL="9525" marR="9525" marT="9525"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137579225"/>
                  </a:ext>
                </a:extLst>
              </a:tr>
              <a:tr h="200025">
                <a:tc>
                  <a:txBody>
                    <a:bodyPr/>
                    <a:lstStyle/>
                    <a:p>
                      <a:pPr algn="l" fontAlgn="b"/>
                      <a:r>
                        <a:rPr lang="en-US" sz="1300" b="0" i="0" u="none" strike="noStrike">
                          <a:solidFill>
                            <a:srgbClr val="000000"/>
                          </a:solidFill>
                          <a:effectLst/>
                          <a:latin typeface="Calibri" panose="020F0502020204030204" pitchFamily="34" charset="0"/>
                        </a:rPr>
                        <a:t>PFOS</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1300" b="0" i="0" u="none" strike="noStrike">
                          <a:solidFill>
                            <a:srgbClr val="000000"/>
                          </a:solidFill>
                          <a:effectLst/>
                          <a:latin typeface="Calibri" panose="020F0502020204030204" pitchFamily="34" charset="0"/>
                        </a:rPr>
                        <a:t>7.82</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1300" b="0" i="0" u="none" strike="noStrike">
                          <a:solidFill>
                            <a:srgbClr val="000000"/>
                          </a:solidFill>
                          <a:effectLst/>
                          <a:latin typeface="Calibri" panose="020F0502020204030204" pitchFamily="34" charset="0"/>
                        </a:rPr>
                        <a:t>499.03 [M-H]-</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1300" b="0" i="0" u="none" strike="noStrike">
                          <a:solidFill>
                            <a:srgbClr val="000000"/>
                          </a:solidFill>
                          <a:effectLst/>
                          <a:latin typeface="Calibri" panose="020F0502020204030204" pitchFamily="34" charset="0"/>
                        </a:rPr>
                        <a:t>79.92/98.90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1300" b="0" i="0" u="none" strike="noStrike">
                          <a:solidFill>
                            <a:srgbClr val="000000"/>
                          </a:solidFill>
                          <a:effectLst/>
                          <a:latin typeface="Calibri" panose="020F0502020204030204" pitchFamily="34" charset="0"/>
                        </a:rPr>
                        <a:t>8</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1300" b="0" i="0" u="none" strike="noStrike">
                          <a:solidFill>
                            <a:srgbClr val="000000"/>
                          </a:solidFill>
                          <a:effectLst/>
                          <a:latin typeface="Calibri" panose="020F0502020204030204" pitchFamily="34" charset="0"/>
                        </a:rPr>
                        <a:t>40/40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r>
                        <a:rPr lang="en-US" sz="1300" b="0" i="0" u="none" strike="noStrike" baseline="30000">
                          <a:solidFill>
                            <a:srgbClr val="000000"/>
                          </a:solidFill>
                          <a:effectLst/>
                          <a:latin typeface="Calibri" panose="020F0502020204030204" pitchFamily="34" charset="0"/>
                        </a:rPr>
                        <a:t>13</a:t>
                      </a:r>
                      <a:r>
                        <a:rPr lang="en-US" sz="1300" b="0" i="0" u="none" strike="noStrike">
                          <a:solidFill>
                            <a:srgbClr val="000000"/>
                          </a:solidFill>
                          <a:effectLst/>
                          <a:latin typeface="Calibri" panose="020F0502020204030204" pitchFamily="34" charset="0"/>
                        </a:rPr>
                        <a:t>C</a:t>
                      </a:r>
                      <a:r>
                        <a:rPr lang="en-US" sz="1300" b="0" i="0" u="none" strike="noStrike" baseline="-25000">
                          <a:solidFill>
                            <a:srgbClr val="000000"/>
                          </a:solidFill>
                          <a:effectLst/>
                          <a:latin typeface="Calibri" panose="020F0502020204030204" pitchFamily="34" charset="0"/>
                        </a:rPr>
                        <a:t>4</a:t>
                      </a:r>
                      <a:r>
                        <a:rPr lang="en-US" sz="1300" b="0" i="0" u="none" strike="noStrike">
                          <a:solidFill>
                            <a:srgbClr val="000000"/>
                          </a:solidFill>
                          <a:effectLst/>
                          <a:latin typeface="Calibri" panose="020F0502020204030204" pitchFamily="34" charset="0"/>
                        </a:rPr>
                        <a:t>-PFOA</a:t>
                      </a:r>
                    </a:p>
                  </a:txBody>
                  <a:tcPr marL="9525" marR="9525" marT="9525"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00631422"/>
                  </a:ext>
                </a:extLst>
              </a:tr>
              <a:tr h="200025">
                <a:tc>
                  <a:txBody>
                    <a:bodyPr/>
                    <a:lstStyle/>
                    <a:p>
                      <a:pPr algn="l" fontAlgn="b"/>
                      <a:r>
                        <a:rPr lang="en-US" sz="1300" b="0" i="0" u="none" strike="noStrike">
                          <a:solidFill>
                            <a:srgbClr val="000000"/>
                          </a:solidFill>
                          <a:effectLst/>
                          <a:latin typeface="Calibri" panose="020F0502020204030204" pitchFamily="34" charset="0"/>
                        </a:rPr>
                        <a:t>PFNS</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1300" b="0" i="0" u="none" strike="noStrike">
                          <a:solidFill>
                            <a:srgbClr val="000000"/>
                          </a:solidFill>
                          <a:effectLst/>
                          <a:latin typeface="Calibri" panose="020F0502020204030204" pitchFamily="34" charset="0"/>
                        </a:rPr>
                        <a:t>8.09</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1300" b="0" i="0" u="none" strike="noStrike">
                          <a:solidFill>
                            <a:srgbClr val="000000"/>
                          </a:solidFill>
                          <a:effectLst/>
                          <a:latin typeface="Calibri" panose="020F0502020204030204" pitchFamily="34" charset="0"/>
                        </a:rPr>
                        <a:t>549.10 [M-H]-</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1300" b="0" i="0" u="none" strike="noStrike">
                          <a:solidFill>
                            <a:srgbClr val="000000"/>
                          </a:solidFill>
                          <a:effectLst/>
                          <a:latin typeface="Calibri" panose="020F0502020204030204" pitchFamily="34" charset="0"/>
                        </a:rPr>
                        <a:t>79.92/98.83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1300" b="0" i="0" u="none" strike="noStrike">
                          <a:solidFill>
                            <a:srgbClr val="000000"/>
                          </a:solidFill>
                          <a:effectLst/>
                          <a:latin typeface="Calibri" panose="020F0502020204030204" pitchFamily="34" charset="0"/>
                        </a:rPr>
                        <a:t>12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1300" b="0" i="0" u="none" strike="noStrike">
                          <a:solidFill>
                            <a:srgbClr val="000000"/>
                          </a:solidFill>
                          <a:effectLst/>
                          <a:latin typeface="Calibri" panose="020F0502020204030204" pitchFamily="34" charset="0"/>
                        </a:rPr>
                        <a:t>42/40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r>
                        <a:rPr lang="en-US" sz="1300" b="0" i="0" u="none" strike="noStrike" baseline="30000">
                          <a:solidFill>
                            <a:srgbClr val="000000"/>
                          </a:solidFill>
                          <a:effectLst/>
                          <a:latin typeface="Calibri" panose="020F0502020204030204" pitchFamily="34" charset="0"/>
                        </a:rPr>
                        <a:t>13</a:t>
                      </a:r>
                      <a:r>
                        <a:rPr lang="en-US" sz="1300" b="0" i="0" u="none" strike="noStrike">
                          <a:solidFill>
                            <a:srgbClr val="000000"/>
                          </a:solidFill>
                          <a:effectLst/>
                          <a:latin typeface="Calibri" panose="020F0502020204030204" pitchFamily="34" charset="0"/>
                        </a:rPr>
                        <a:t>C</a:t>
                      </a:r>
                      <a:r>
                        <a:rPr lang="en-US" sz="1300" b="0" i="0" u="none" strike="noStrike" baseline="-25000">
                          <a:solidFill>
                            <a:srgbClr val="000000"/>
                          </a:solidFill>
                          <a:effectLst/>
                          <a:latin typeface="Calibri" panose="020F0502020204030204" pitchFamily="34" charset="0"/>
                        </a:rPr>
                        <a:t>4</a:t>
                      </a:r>
                      <a:r>
                        <a:rPr lang="en-US" sz="1300" b="0" i="0" u="none" strike="noStrike">
                          <a:solidFill>
                            <a:srgbClr val="000000"/>
                          </a:solidFill>
                          <a:effectLst/>
                          <a:latin typeface="Calibri" panose="020F0502020204030204" pitchFamily="34" charset="0"/>
                        </a:rPr>
                        <a:t>-PFOA</a:t>
                      </a:r>
                    </a:p>
                  </a:txBody>
                  <a:tcPr marL="9525" marR="9525" marT="9525"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975536279"/>
                  </a:ext>
                </a:extLst>
              </a:tr>
              <a:tr h="200025">
                <a:tc>
                  <a:txBody>
                    <a:bodyPr/>
                    <a:lstStyle/>
                    <a:p>
                      <a:pPr algn="l" fontAlgn="b"/>
                      <a:r>
                        <a:rPr lang="en-US" sz="1300" b="0" i="0" u="none" strike="noStrike">
                          <a:solidFill>
                            <a:srgbClr val="000000"/>
                          </a:solidFill>
                          <a:effectLst/>
                          <a:latin typeface="Calibri" panose="020F0502020204030204" pitchFamily="34" charset="0"/>
                        </a:rPr>
                        <a:t>PFDS</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1300" b="0" i="0" u="none" strike="noStrike">
                          <a:solidFill>
                            <a:srgbClr val="000000"/>
                          </a:solidFill>
                          <a:effectLst/>
                          <a:latin typeface="Calibri" panose="020F0502020204030204" pitchFamily="34" charset="0"/>
                        </a:rPr>
                        <a:t>8.32</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1300" b="0" i="0" u="none" strike="noStrike">
                          <a:solidFill>
                            <a:srgbClr val="000000"/>
                          </a:solidFill>
                          <a:effectLst/>
                          <a:latin typeface="Calibri" panose="020F0502020204030204" pitchFamily="34" charset="0"/>
                        </a:rPr>
                        <a:t>599.17 [M-H]-</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1300" b="0" i="0" u="none" strike="noStrike">
                          <a:solidFill>
                            <a:srgbClr val="000000"/>
                          </a:solidFill>
                          <a:effectLst/>
                          <a:latin typeface="Calibri" panose="020F0502020204030204" pitchFamily="34" charset="0"/>
                        </a:rPr>
                        <a:t>79.98/98.83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1300" b="0" i="0" u="none" strike="noStrike">
                          <a:solidFill>
                            <a:srgbClr val="000000"/>
                          </a:solidFill>
                          <a:effectLst/>
                          <a:latin typeface="Calibri" panose="020F0502020204030204" pitchFamily="34" charset="0"/>
                        </a:rPr>
                        <a:t>8</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1300" b="0" i="0" u="none" strike="noStrike">
                          <a:solidFill>
                            <a:srgbClr val="000000"/>
                          </a:solidFill>
                          <a:effectLst/>
                          <a:latin typeface="Calibri" panose="020F0502020204030204" pitchFamily="34" charset="0"/>
                        </a:rPr>
                        <a:t>44/46</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r>
                        <a:rPr lang="en-US" sz="1300" b="0" i="0" u="none" strike="noStrike" baseline="30000">
                          <a:solidFill>
                            <a:srgbClr val="000000"/>
                          </a:solidFill>
                          <a:effectLst/>
                          <a:latin typeface="Calibri" panose="020F0502020204030204" pitchFamily="34" charset="0"/>
                        </a:rPr>
                        <a:t>13</a:t>
                      </a:r>
                      <a:r>
                        <a:rPr lang="en-US" sz="1300" b="0" i="0" u="none" strike="noStrike">
                          <a:solidFill>
                            <a:srgbClr val="000000"/>
                          </a:solidFill>
                          <a:effectLst/>
                          <a:latin typeface="Calibri" panose="020F0502020204030204" pitchFamily="34" charset="0"/>
                        </a:rPr>
                        <a:t>C</a:t>
                      </a:r>
                      <a:r>
                        <a:rPr lang="en-US" sz="1300" b="0" i="0" u="none" strike="noStrike" baseline="-25000">
                          <a:solidFill>
                            <a:srgbClr val="000000"/>
                          </a:solidFill>
                          <a:effectLst/>
                          <a:latin typeface="Calibri" panose="020F0502020204030204" pitchFamily="34" charset="0"/>
                        </a:rPr>
                        <a:t>5</a:t>
                      </a:r>
                      <a:r>
                        <a:rPr lang="en-US" sz="1300" b="0" i="0" u="none" strike="noStrike">
                          <a:solidFill>
                            <a:srgbClr val="000000"/>
                          </a:solidFill>
                          <a:effectLst/>
                          <a:latin typeface="Calibri" panose="020F0502020204030204" pitchFamily="34" charset="0"/>
                        </a:rPr>
                        <a:t>-PFNA</a:t>
                      </a:r>
                    </a:p>
                  </a:txBody>
                  <a:tcPr marL="9525" marR="9525" marT="9525"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676385618"/>
                  </a:ext>
                </a:extLst>
              </a:tr>
              <a:tr h="200025">
                <a:tc>
                  <a:txBody>
                    <a:bodyPr/>
                    <a:lstStyle/>
                    <a:p>
                      <a:pPr algn="l" fontAlgn="b"/>
                      <a:r>
                        <a:rPr lang="en-US" sz="1300" b="0" i="0" u="none" strike="noStrike">
                          <a:solidFill>
                            <a:srgbClr val="000000"/>
                          </a:solidFill>
                          <a:effectLst/>
                          <a:latin typeface="Calibri" panose="020F0502020204030204" pitchFamily="34" charset="0"/>
                        </a:rPr>
                        <a:t>HFPO-DA</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1300" b="0" i="0" u="none" strike="noStrike">
                          <a:solidFill>
                            <a:srgbClr val="000000"/>
                          </a:solidFill>
                          <a:effectLst/>
                          <a:latin typeface="Calibri" panose="020F0502020204030204" pitchFamily="34" charset="0"/>
                        </a:rPr>
                        <a:t>7.01</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1300" b="0" i="0" u="none" strike="noStrike">
                          <a:solidFill>
                            <a:srgbClr val="000000"/>
                          </a:solidFill>
                          <a:effectLst/>
                          <a:latin typeface="Calibri" panose="020F0502020204030204" pitchFamily="34" charset="0"/>
                        </a:rPr>
                        <a:t>285.03 [M-COOH]-</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1300" b="0" i="0" u="none" strike="noStrike">
                          <a:solidFill>
                            <a:srgbClr val="000000"/>
                          </a:solidFill>
                          <a:effectLst/>
                          <a:latin typeface="Calibri" panose="020F0502020204030204" pitchFamily="34" charset="0"/>
                        </a:rPr>
                        <a:t>169.02/185.02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1300" b="0" i="0" u="none" strike="noStrike">
                          <a:solidFill>
                            <a:srgbClr val="000000"/>
                          </a:solidFill>
                          <a:effectLst/>
                          <a:latin typeface="Calibri" panose="020F0502020204030204" pitchFamily="34" charset="0"/>
                        </a:rPr>
                        <a:t>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1300" b="0" i="0" u="none" strike="noStrike">
                          <a:solidFill>
                            <a:srgbClr val="000000"/>
                          </a:solidFill>
                          <a:effectLst/>
                          <a:latin typeface="Calibri" panose="020F0502020204030204" pitchFamily="34" charset="0"/>
                        </a:rPr>
                        <a:t>6/16</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r>
                        <a:rPr lang="en-US" sz="1300" b="0" i="0" u="none" strike="noStrike" baseline="30000">
                          <a:solidFill>
                            <a:srgbClr val="000000"/>
                          </a:solidFill>
                          <a:effectLst/>
                          <a:latin typeface="Calibri" panose="020F0502020204030204" pitchFamily="34" charset="0"/>
                        </a:rPr>
                        <a:t>13</a:t>
                      </a:r>
                      <a:r>
                        <a:rPr lang="en-US" sz="1300" b="0" i="0" u="none" strike="noStrike">
                          <a:solidFill>
                            <a:srgbClr val="000000"/>
                          </a:solidFill>
                          <a:effectLst/>
                          <a:latin typeface="Calibri" panose="020F0502020204030204" pitchFamily="34" charset="0"/>
                        </a:rPr>
                        <a:t>C</a:t>
                      </a:r>
                      <a:r>
                        <a:rPr lang="en-US" sz="1300" b="0" i="0" u="none" strike="noStrike" baseline="-25000">
                          <a:solidFill>
                            <a:srgbClr val="000000"/>
                          </a:solidFill>
                          <a:effectLst/>
                          <a:latin typeface="Calibri" panose="020F0502020204030204" pitchFamily="34" charset="0"/>
                        </a:rPr>
                        <a:t>2</a:t>
                      </a:r>
                      <a:r>
                        <a:rPr lang="en-US" sz="1300" b="0" i="0" u="none" strike="noStrike">
                          <a:solidFill>
                            <a:srgbClr val="000000"/>
                          </a:solidFill>
                          <a:effectLst/>
                          <a:latin typeface="Calibri" panose="020F0502020204030204" pitchFamily="34" charset="0"/>
                        </a:rPr>
                        <a:t>-PFHxA</a:t>
                      </a:r>
                    </a:p>
                  </a:txBody>
                  <a:tcPr marL="9525" marR="9525" marT="9525"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19949793"/>
                  </a:ext>
                </a:extLst>
              </a:tr>
              <a:tr h="200025">
                <a:tc>
                  <a:txBody>
                    <a:bodyPr/>
                    <a:lstStyle/>
                    <a:p>
                      <a:pPr algn="l" fontAlgn="b"/>
                      <a:r>
                        <a:rPr lang="en-US" sz="1300" b="0" i="0" u="none" strike="noStrike">
                          <a:solidFill>
                            <a:srgbClr val="000000"/>
                          </a:solidFill>
                          <a:effectLst/>
                          <a:latin typeface="Calibri" panose="020F0502020204030204" pitchFamily="34" charset="0"/>
                        </a:rPr>
                        <a:t>ADONA</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1300" b="0" i="0" u="none" strike="noStrike">
                          <a:solidFill>
                            <a:srgbClr val="000000"/>
                          </a:solidFill>
                          <a:effectLst/>
                          <a:latin typeface="Calibri" panose="020F0502020204030204" pitchFamily="34" charset="0"/>
                        </a:rPr>
                        <a:t>7.11</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1300" b="0" i="0" u="none" strike="noStrike">
                          <a:solidFill>
                            <a:srgbClr val="000000"/>
                          </a:solidFill>
                          <a:effectLst/>
                          <a:latin typeface="Calibri" panose="020F0502020204030204" pitchFamily="34" charset="0"/>
                        </a:rPr>
                        <a:t>376.90 [M-H]-</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1300" b="0" i="0" u="none" strike="noStrike">
                          <a:solidFill>
                            <a:srgbClr val="000000"/>
                          </a:solidFill>
                          <a:effectLst/>
                          <a:latin typeface="Calibri" panose="020F0502020204030204" pitchFamily="34" charset="0"/>
                        </a:rPr>
                        <a:t>250.93/84.97</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1300" b="0" i="0" u="none" strike="noStrike">
                          <a:solidFill>
                            <a:srgbClr val="000000"/>
                          </a:solidFill>
                          <a:effectLst/>
                          <a:latin typeface="Calibri" panose="020F0502020204030204" pitchFamily="34" charset="0"/>
                        </a:rPr>
                        <a:t>22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1300" b="0" i="0" u="none" strike="noStrike">
                          <a:solidFill>
                            <a:srgbClr val="000000"/>
                          </a:solidFill>
                          <a:effectLst/>
                          <a:latin typeface="Calibri" panose="020F0502020204030204" pitchFamily="34" charset="0"/>
                        </a:rPr>
                        <a:t>12/26</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r>
                        <a:rPr lang="en-US" sz="1300" b="0" i="0" u="none" strike="noStrike" baseline="30000">
                          <a:solidFill>
                            <a:srgbClr val="000000"/>
                          </a:solidFill>
                          <a:effectLst/>
                          <a:latin typeface="Calibri" panose="020F0502020204030204" pitchFamily="34" charset="0"/>
                        </a:rPr>
                        <a:t>13</a:t>
                      </a:r>
                      <a:r>
                        <a:rPr lang="en-US" sz="1300" b="0" i="0" u="none" strike="noStrike">
                          <a:solidFill>
                            <a:srgbClr val="000000"/>
                          </a:solidFill>
                          <a:effectLst/>
                          <a:latin typeface="Calibri" panose="020F0502020204030204" pitchFamily="34" charset="0"/>
                        </a:rPr>
                        <a:t>C</a:t>
                      </a:r>
                      <a:r>
                        <a:rPr lang="en-US" sz="1300" b="0" i="0" u="none" strike="noStrike" baseline="-25000">
                          <a:solidFill>
                            <a:srgbClr val="000000"/>
                          </a:solidFill>
                          <a:effectLst/>
                          <a:latin typeface="Calibri" panose="020F0502020204030204" pitchFamily="34" charset="0"/>
                        </a:rPr>
                        <a:t>2</a:t>
                      </a:r>
                      <a:r>
                        <a:rPr lang="en-US" sz="1300" b="0" i="0" u="none" strike="noStrike">
                          <a:solidFill>
                            <a:srgbClr val="000000"/>
                          </a:solidFill>
                          <a:effectLst/>
                          <a:latin typeface="Calibri" panose="020F0502020204030204" pitchFamily="34" charset="0"/>
                        </a:rPr>
                        <a:t>-PFHxA</a:t>
                      </a:r>
                    </a:p>
                  </a:txBody>
                  <a:tcPr marL="9525" marR="9525" marT="9525"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463757773"/>
                  </a:ext>
                </a:extLst>
              </a:tr>
              <a:tr h="200025">
                <a:tc>
                  <a:txBody>
                    <a:bodyPr/>
                    <a:lstStyle/>
                    <a:p>
                      <a:pPr algn="l" fontAlgn="b"/>
                      <a:r>
                        <a:rPr lang="en-US" sz="1300" b="0" i="0" u="none" strike="noStrike">
                          <a:solidFill>
                            <a:srgbClr val="000000"/>
                          </a:solidFill>
                          <a:effectLst/>
                          <a:latin typeface="Calibri" panose="020F0502020204030204" pitchFamily="34" charset="0"/>
                        </a:rPr>
                        <a:t>9Cl-PF3ONS</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1300" b="0" i="0" u="none" strike="noStrike">
                          <a:solidFill>
                            <a:srgbClr val="000000"/>
                          </a:solidFill>
                          <a:effectLst/>
                          <a:latin typeface="Calibri" panose="020F0502020204030204" pitchFamily="34" charset="0"/>
                        </a:rPr>
                        <a:t>7.75</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1300" b="0" i="0" u="none" strike="noStrike">
                          <a:solidFill>
                            <a:srgbClr val="000000"/>
                          </a:solidFill>
                          <a:effectLst/>
                          <a:latin typeface="Calibri" panose="020F0502020204030204" pitchFamily="34" charset="0"/>
                        </a:rPr>
                        <a:t>530.78 [M-H]-</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1300" b="0" i="0" u="none" strike="noStrike">
                          <a:solidFill>
                            <a:srgbClr val="000000"/>
                          </a:solidFill>
                          <a:effectLst/>
                          <a:latin typeface="Calibri" panose="020F0502020204030204" pitchFamily="34" charset="0"/>
                        </a:rPr>
                        <a:t>350.85/82.96</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1300" b="0" i="0" u="none" strike="noStrike">
                          <a:solidFill>
                            <a:srgbClr val="000000"/>
                          </a:solidFill>
                          <a:effectLst/>
                          <a:latin typeface="Calibri" panose="020F0502020204030204" pitchFamily="34" charset="0"/>
                        </a:rPr>
                        <a:t>12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1300" b="0" i="0" u="none" strike="noStrike">
                          <a:solidFill>
                            <a:srgbClr val="000000"/>
                          </a:solidFill>
                          <a:effectLst/>
                          <a:latin typeface="Calibri" panose="020F0502020204030204" pitchFamily="34" charset="0"/>
                        </a:rPr>
                        <a:t>26/24</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r>
                        <a:rPr lang="en-US" sz="1300" b="0" i="0" u="none" strike="noStrike" baseline="30000">
                          <a:solidFill>
                            <a:srgbClr val="000000"/>
                          </a:solidFill>
                          <a:effectLst/>
                          <a:latin typeface="Calibri" panose="020F0502020204030204" pitchFamily="34" charset="0"/>
                        </a:rPr>
                        <a:t>13</a:t>
                      </a:r>
                      <a:r>
                        <a:rPr lang="en-US" sz="1300" b="0" i="0" u="none" strike="noStrike">
                          <a:solidFill>
                            <a:srgbClr val="000000"/>
                          </a:solidFill>
                          <a:effectLst/>
                          <a:latin typeface="Calibri" panose="020F0502020204030204" pitchFamily="34" charset="0"/>
                        </a:rPr>
                        <a:t>C</a:t>
                      </a:r>
                      <a:r>
                        <a:rPr lang="en-US" sz="1300" b="0" i="0" u="none" strike="noStrike" baseline="-25000">
                          <a:solidFill>
                            <a:srgbClr val="000000"/>
                          </a:solidFill>
                          <a:effectLst/>
                          <a:latin typeface="Calibri" panose="020F0502020204030204" pitchFamily="34" charset="0"/>
                        </a:rPr>
                        <a:t>2</a:t>
                      </a:r>
                      <a:r>
                        <a:rPr lang="en-US" sz="1300" b="0" i="0" u="none" strike="noStrike">
                          <a:solidFill>
                            <a:srgbClr val="000000"/>
                          </a:solidFill>
                          <a:effectLst/>
                          <a:latin typeface="Calibri" panose="020F0502020204030204" pitchFamily="34" charset="0"/>
                        </a:rPr>
                        <a:t>-PFHxA</a:t>
                      </a:r>
                    </a:p>
                  </a:txBody>
                  <a:tcPr marL="9525" marR="9525" marT="9525"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527384640"/>
                  </a:ext>
                </a:extLst>
              </a:tr>
              <a:tr h="200025">
                <a:tc>
                  <a:txBody>
                    <a:bodyPr/>
                    <a:lstStyle/>
                    <a:p>
                      <a:pPr algn="l" fontAlgn="b"/>
                      <a:r>
                        <a:rPr lang="en-US" sz="1300" b="0" i="0" u="none" strike="noStrike">
                          <a:solidFill>
                            <a:srgbClr val="000000"/>
                          </a:solidFill>
                          <a:effectLst/>
                          <a:latin typeface="Calibri" panose="020F0502020204030204" pitchFamily="34" charset="0"/>
                        </a:rPr>
                        <a:t>11Cl-PF3OUdS</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1300" b="0" i="0" u="none" strike="noStrike">
                          <a:solidFill>
                            <a:srgbClr val="000000"/>
                          </a:solidFill>
                          <a:effectLst/>
                          <a:latin typeface="Calibri" panose="020F0502020204030204" pitchFamily="34" charset="0"/>
                        </a:rPr>
                        <a:t>8.15</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1300" b="0" i="0" u="none" strike="noStrike">
                          <a:solidFill>
                            <a:srgbClr val="000000"/>
                          </a:solidFill>
                          <a:effectLst/>
                          <a:latin typeface="Calibri" panose="020F0502020204030204" pitchFamily="34" charset="0"/>
                        </a:rPr>
                        <a:t>630.78 [M-H]-</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1300" b="0" i="0" u="none" strike="noStrike">
                          <a:solidFill>
                            <a:srgbClr val="000000"/>
                          </a:solidFill>
                          <a:effectLst/>
                          <a:latin typeface="Calibri" panose="020F0502020204030204" pitchFamily="34" charset="0"/>
                        </a:rPr>
                        <a:t>450.80/82.95</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1300" b="0" i="0" u="none" strike="noStrike">
                          <a:solidFill>
                            <a:srgbClr val="000000"/>
                          </a:solidFill>
                          <a:effectLst/>
                          <a:latin typeface="Calibri" panose="020F0502020204030204" pitchFamily="34" charset="0"/>
                        </a:rPr>
                        <a:t>8</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1300" b="0" i="0" u="none" strike="noStrike">
                          <a:solidFill>
                            <a:srgbClr val="000000"/>
                          </a:solidFill>
                          <a:effectLst/>
                          <a:latin typeface="Calibri" panose="020F0502020204030204" pitchFamily="34" charset="0"/>
                        </a:rPr>
                        <a:t>26/32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r>
                        <a:rPr lang="en-US" sz="1300" b="0" i="0" u="none" strike="noStrike" baseline="30000">
                          <a:solidFill>
                            <a:srgbClr val="000000"/>
                          </a:solidFill>
                          <a:effectLst/>
                          <a:latin typeface="Calibri" panose="020F0502020204030204" pitchFamily="34" charset="0"/>
                        </a:rPr>
                        <a:t>13</a:t>
                      </a:r>
                      <a:r>
                        <a:rPr lang="en-US" sz="1300" b="0" i="0" u="none" strike="noStrike">
                          <a:solidFill>
                            <a:srgbClr val="000000"/>
                          </a:solidFill>
                          <a:effectLst/>
                          <a:latin typeface="Calibri" panose="020F0502020204030204" pitchFamily="34" charset="0"/>
                        </a:rPr>
                        <a:t>C</a:t>
                      </a:r>
                      <a:r>
                        <a:rPr lang="en-US" sz="1300" b="0" i="0" u="none" strike="noStrike" baseline="-25000">
                          <a:solidFill>
                            <a:srgbClr val="000000"/>
                          </a:solidFill>
                          <a:effectLst/>
                          <a:latin typeface="Calibri" panose="020F0502020204030204" pitchFamily="34" charset="0"/>
                        </a:rPr>
                        <a:t>5</a:t>
                      </a:r>
                      <a:r>
                        <a:rPr lang="en-US" sz="1300" b="0" i="0" u="none" strike="noStrike">
                          <a:solidFill>
                            <a:srgbClr val="000000"/>
                          </a:solidFill>
                          <a:effectLst/>
                          <a:latin typeface="Calibri" panose="020F0502020204030204" pitchFamily="34" charset="0"/>
                        </a:rPr>
                        <a:t>-PFNA</a:t>
                      </a:r>
                    </a:p>
                  </a:txBody>
                  <a:tcPr marL="9525" marR="9525" marT="9525"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084169760"/>
                  </a:ext>
                </a:extLst>
              </a:tr>
              <a:tr h="190500">
                <a:tc gridSpan="7">
                  <a:txBody>
                    <a:bodyPr/>
                    <a:lstStyle/>
                    <a:p>
                      <a:pPr algn="l" fontAlgn="b"/>
                      <a:r>
                        <a:rPr lang="en-US" sz="1300" b="1" i="0" u="none" strike="noStrike">
                          <a:solidFill>
                            <a:srgbClr val="000000"/>
                          </a:solidFill>
                          <a:effectLst/>
                          <a:latin typeface="Calibri" panose="020F0502020204030204" pitchFamily="34" charset="0"/>
                        </a:rPr>
                        <a:t>Extracted Internal Standards</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3302177382"/>
                  </a:ext>
                </a:extLst>
              </a:tr>
              <a:tr h="200025">
                <a:tc>
                  <a:txBody>
                    <a:bodyPr/>
                    <a:lstStyle/>
                    <a:p>
                      <a:pPr algn="l" fontAlgn="b"/>
                      <a:r>
                        <a:rPr lang="en-US" sz="1300" b="0" i="0" u="none" strike="noStrike" baseline="30000">
                          <a:solidFill>
                            <a:srgbClr val="000000"/>
                          </a:solidFill>
                          <a:effectLst/>
                          <a:latin typeface="Calibri" panose="020F0502020204030204" pitchFamily="34" charset="0"/>
                        </a:rPr>
                        <a:t>13</a:t>
                      </a:r>
                      <a:r>
                        <a:rPr lang="en-US" sz="1300" b="0" i="0" u="none" strike="noStrike">
                          <a:solidFill>
                            <a:srgbClr val="000000"/>
                          </a:solidFill>
                          <a:effectLst/>
                          <a:latin typeface="Calibri" panose="020F0502020204030204" pitchFamily="34" charset="0"/>
                        </a:rPr>
                        <a:t>C-TFA</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1300" b="0" i="0" u="none" strike="noStrike">
                          <a:solidFill>
                            <a:srgbClr val="000000"/>
                          </a:solidFill>
                          <a:effectLst/>
                          <a:latin typeface="Calibri" panose="020F0502020204030204" pitchFamily="34" charset="0"/>
                        </a:rPr>
                        <a:t>3.25</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1300" b="0" i="0" u="none" strike="noStrike">
                          <a:solidFill>
                            <a:srgbClr val="000000"/>
                          </a:solidFill>
                          <a:effectLst/>
                          <a:latin typeface="Calibri" panose="020F0502020204030204" pitchFamily="34" charset="0"/>
                        </a:rPr>
                        <a:t>114.03 [M-H]-</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1300" b="0" i="0" u="none" strike="noStrike">
                          <a:solidFill>
                            <a:srgbClr val="000000"/>
                          </a:solidFill>
                          <a:effectLst/>
                          <a:latin typeface="Calibri" panose="020F0502020204030204" pitchFamily="34" charset="0"/>
                        </a:rPr>
                        <a:t>69.03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1300" b="0" i="0" u="none" strike="noStrike">
                          <a:solidFill>
                            <a:srgbClr val="000000"/>
                          </a:solidFill>
                          <a:effectLst/>
                          <a:latin typeface="Calibri" panose="020F0502020204030204" pitchFamily="34" charset="0"/>
                        </a:rPr>
                        <a:t>10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1300" b="0" i="0" u="none" strike="noStrike">
                          <a:solidFill>
                            <a:srgbClr val="000000"/>
                          </a:solidFill>
                          <a:effectLst/>
                          <a:latin typeface="Calibri" panose="020F0502020204030204" pitchFamily="34" charset="0"/>
                        </a:rPr>
                        <a:t>8</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r>
                        <a:rPr lang="en-US" sz="1300" b="0" i="0" u="none" strike="noStrike" baseline="30000">
                          <a:solidFill>
                            <a:srgbClr val="000000"/>
                          </a:solidFill>
                          <a:effectLst/>
                          <a:latin typeface="Calibri" panose="020F0502020204030204" pitchFamily="34" charset="0"/>
                        </a:rPr>
                        <a:t>13</a:t>
                      </a:r>
                      <a:r>
                        <a:rPr lang="en-US" sz="1300" b="0" i="0" u="none" strike="noStrike">
                          <a:solidFill>
                            <a:srgbClr val="000000"/>
                          </a:solidFill>
                          <a:effectLst/>
                          <a:latin typeface="Calibri" panose="020F0502020204030204" pitchFamily="34" charset="0"/>
                        </a:rPr>
                        <a:t>C</a:t>
                      </a:r>
                      <a:r>
                        <a:rPr lang="en-US" sz="1300" b="0" i="0" u="none" strike="noStrike" baseline="-25000">
                          <a:solidFill>
                            <a:srgbClr val="000000"/>
                          </a:solidFill>
                          <a:effectLst/>
                          <a:latin typeface="Calibri" panose="020F0502020204030204" pitchFamily="34" charset="0"/>
                        </a:rPr>
                        <a:t>3</a:t>
                      </a:r>
                      <a:r>
                        <a:rPr lang="en-US" sz="1300" b="0" i="0" u="none" strike="noStrike">
                          <a:solidFill>
                            <a:srgbClr val="000000"/>
                          </a:solidFill>
                          <a:effectLst/>
                          <a:latin typeface="Calibri" panose="020F0502020204030204" pitchFamily="34" charset="0"/>
                        </a:rPr>
                        <a:t>-PFBA</a:t>
                      </a:r>
                    </a:p>
                  </a:txBody>
                  <a:tcPr marL="9525" marR="9525" marT="9525"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988632677"/>
                  </a:ext>
                </a:extLst>
              </a:tr>
              <a:tr h="200025">
                <a:tc>
                  <a:txBody>
                    <a:bodyPr/>
                    <a:lstStyle/>
                    <a:p>
                      <a:pPr algn="l" fontAlgn="b"/>
                      <a:r>
                        <a:rPr lang="en-US" sz="1300" b="0" i="0" u="none" strike="noStrike" baseline="30000">
                          <a:solidFill>
                            <a:srgbClr val="000000"/>
                          </a:solidFill>
                          <a:effectLst/>
                          <a:latin typeface="Calibri" panose="020F0502020204030204" pitchFamily="34" charset="0"/>
                        </a:rPr>
                        <a:t>13</a:t>
                      </a:r>
                      <a:r>
                        <a:rPr lang="en-US" sz="1300" b="0" i="0" u="none" strike="noStrike">
                          <a:solidFill>
                            <a:srgbClr val="000000"/>
                          </a:solidFill>
                          <a:effectLst/>
                          <a:latin typeface="Calibri" panose="020F0502020204030204" pitchFamily="34" charset="0"/>
                        </a:rPr>
                        <a:t>C</a:t>
                      </a:r>
                      <a:r>
                        <a:rPr lang="en-US" sz="1300" b="0" i="0" u="none" strike="noStrike" baseline="-25000">
                          <a:solidFill>
                            <a:srgbClr val="000000"/>
                          </a:solidFill>
                          <a:effectLst/>
                          <a:latin typeface="Calibri" panose="020F0502020204030204" pitchFamily="34" charset="0"/>
                        </a:rPr>
                        <a:t>3</a:t>
                      </a:r>
                      <a:r>
                        <a:rPr lang="en-US" sz="1300" b="0" i="0" u="none" strike="noStrike">
                          <a:solidFill>
                            <a:srgbClr val="000000"/>
                          </a:solidFill>
                          <a:effectLst/>
                          <a:latin typeface="Calibri" panose="020F0502020204030204" pitchFamily="34" charset="0"/>
                        </a:rPr>
                        <a:t>-PFPrA</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1300" b="0" i="0" u="none" strike="noStrike">
                          <a:solidFill>
                            <a:srgbClr val="000000"/>
                          </a:solidFill>
                          <a:effectLst/>
                          <a:latin typeface="Calibri" panose="020F0502020204030204" pitchFamily="34" charset="0"/>
                        </a:rPr>
                        <a:t>4.81</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1300" b="0" i="0" u="none" strike="noStrike">
                          <a:solidFill>
                            <a:srgbClr val="000000"/>
                          </a:solidFill>
                          <a:effectLst/>
                          <a:latin typeface="Calibri" panose="020F0502020204030204" pitchFamily="34" charset="0"/>
                        </a:rPr>
                        <a:t>165.97 [M-H]-</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1300" b="0" i="0" u="none" strike="noStrike">
                          <a:solidFill>
                            <a:srgbClr val="000000"/>
                          </a:solidFill>
                          <a:effectLst/>
                          <a:latin typeface="Calibri" panose="020F0502020204030204" pitchFamily="34" charset="0"/>
                        </a:rPr>
                        <a:t>120.96</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1300" b="0" i="0" u="none" strike="noStrike">
                          <a:solidFill>
                            <a:srgbClr val="000000"/>
                          </a:solidFill>
                          <a:effectLst/>
                          <a:latin typeface="Calibri" panose="020F0502020204030204" pitchFamily="34" charset="0"/>
                        </a:rPr>
                        <a:t>10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1300" b="0" i="0" u="none" strike="noStrike">
                          <a:solidFill>
                            <a:srgbClr val="000000"/>
                          </a:solidFill>
                          <a:effectLst/>
                          <a:latin typeface="Calibri" panose="020F0502020204030204" pitchFamily="34" charset="0"/>
                        </a:rPr>
                        <a:t>11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r>
                        <a:rPr lang="en-US" sz="1300" b="0" i="0" u="none" strike="noStrike" baseline="30000">
                          <a:solidFill>
                            <a:srgbClr val="000000"/>
                          </a:solidFill>
                          <a:effectLst/>
                          <a:latin typeface="Calibri" panose="020F0502020204030204" pitchFamily="34" charset="0"/>
                        </a:rPr>
                        <a:t>13</a:t>
                      </a:r>
                      <a:r>
                        <a:rPr lang="en-US" sz="1300" b="0" i="0" u="none" strike="noStrike">
                          <a:solidFill>
                            <a:srgbClr val="000000"/>
                          </a:solidFill>
                          <a:effectLst/>
                          <a:latin typeface="Calibri" panose="020F0502020204030204" pitchFamily="34" charset="0"/>
                        </a:rPr>
                        <a:t>C</a:t>
                      </a:r>
                      <a:r>
                        <a:rPr lang="en-US" sz="1300" b="0" i="0" u="none" strike="noStrike" baseline="-25000">
                          <a:solidFill>
                            <a:srgbClr val="000000"/>
                          </a:solidFill>
                          <a:effectLst/>
                          <a:latin typeface="Calibri" panose="020F0502020204030204" pitchFamily="34" charset="0"/>
                        </a:rPr>
                        <a:t>3</a:t>
                      </a:r>
                      <a:r>
                        <a:rPr lang="en-US" sz="1300" b="0" i="0" u="none" strike="noStrike">
                          <a:solidFill>
                            <a:srgbClr val="000000"/>
                          </a:solidFill>
                          <a:effectLst/>
                          <a:latin typeface="Calibri" panose="020F0502020204030204" pitchFamily="34" charset="0"/>
                        </a:rPr>
                        <a:t>-PFBA</a:t>
                      </a:r>
                    </a:p>
                  </a:txBody>
                  <a:tcPr marL="9525" marR="9525" marT="9525"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503888032"/>
                  </a:ext>
                </a:extLst>
              </a:tr>
              <a:tr h="200025">
                <a:tc>
                  <a:txBody>
                    <a:bodyPr/>
                    <a:lstStyle/>
                    <a:p>
                      <a:pPr algn="l" fontAlgn="b"/>
                      <a:r>
                        <a:rPr lang="en-US" sz="1300" b="0" i="0" u="none" strike="noStrike" baseline="30000">
                          <a:solidFill>
                            <a:srgbClr val="000000"/>
                          </a:solidFill>
                          <a:effectLst/>
                          <a:latin typeface="Calibri" panose="020F0502020204030204" pitchFamily="34" charset="0"/>
                        </a:rPr>
                        <a:t>13</a:t>
                      </a:r>
                      <a:r>
                        <a:rPr lang="en-US" sz="1300" b="0" i="0" u="none" strike="noStrike">
                          <a:solidFill>
                            <a:srgbClr val="000000"/>
                          </a:solidFill>
                          <a:effectLst/>
                          <a:latin typeface="Calibri" panose="020F0502020204030204" pitchFamily="34" charset="0"/>
                        </a:rPr>
                        <a:t>C</a:t>
                      </a:r>
                      <a:r>
                        <a:rPr lang="en-US" sz="1300" b="0" i="0" u="none" strike="noStrike" baseline="-25000">
                          <a:solidFill>
                            <a:srgbClr val="000000"/>
                          </a:solidFill>
                          <a:effectLst/>
                          <a:latin typeface="Calibri" panose="020F0502020204030204" pitchFamily="34" charset="0"/>
                        </a:rPr>
                        <a:t>4</a:t>
                      </a:r>
                      <a:r>
                        <a:rPr lang="en-US" sz="1300" b="0" i="0" u="none" strike="noStrike">
                          <a:solidFill>
                            <a:srgbClr val="000000"/>
                          </a:solidFill>
                          <a:effectLst/>
                          <a:latin typeface="Calibri" panose="020F0502020204030204" pitchFamily="34" charset="0"/>
                        </a:rPr>
                        <a:t>-PFBA</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1300" b="0" i="0" u="none" strike="noStrike">
                          <a:solidFill>
                            <a:srgbClr val="000000"/>
                          </a:solidFill>
                          <a:effectLst/>
                          <a:latin typeface="Calibri" panose="020F0502020204030204" pitchFamily="34" charset="0"/>
                        </a:rPr>
                        <a:t>5.80</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1300" b="0" i="0" u="none" strike="noStrike">
                          <a:solidFill>
                            <a:srgbClr val="000000"/>
                          </a:solidFill>
                          <a:effectLst/>
                          <a:latin typeface="Calibri" panose="020F0502020204030204" pitchFamily="34" charset="0"/>
                        </a:rPr>
                        <a:t>217.03 [M-H]-</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1300" b="0" i="0" u="none" strike="noStrike">
                          <a:solidFill>
                            <a:srgbClr val="000000"/>
                          </a:solidFill>
                          <a:effectLst/>
                          <a:latin typeface="Calibri" panose="020F0502020204030204" pitchFamily="34" charset="0"/>
                        </a:rPr>
                        <a:t>171.98</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1300" b="0" i="0" u="none" strike="noStrike">
                          <a:solidFill>
                            <a:srgbClr val="000000"/>
                          </a:solidFill>
                          <a:effectLst/>
                          <a:latin typeface="Calibri" panose="020F0502020204030204" pitchFamily="34" charset="0"/>
                        </a:rPr>
                        <a:t>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1300" b="0" i="0" u="none" strike="noStrike">
                          <a:solidFill>
                            <a:srgbClr val="000000"/>
                          </a:solidFill>
                          <a:effectLst/>
                          <a:latin typeface="Calibri" panose="020F0502020204030204" pitchFamily="34" charset="0"/>
                        </a:rPr>
                        <a:t>8</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r>
                        <a:rPr lang="en-US" sz="1300" b="0" i="0" u="none" strike="noStrike" baseline="30000">
                          <a:solidFill>
                            <a:srgbClr val="000000"/>
                          </a:solidFill>
                          <a:effectLst/>
                          <a:latin typeface="Calibri" panose="020F0502020204030204" pitchFamily="34" charset="0"/>
                        </a:rPr>
                        <a:t>13</a:t>
                      </a:r>
                      <a:r>
                        <a:rPr lang="en-US" sz="1300" b="0" i="0" u="none" strike="noStrike">
                          <a:solidFill>
                            <a:srgbClr val="000000"/>
                          </a:solidFill>
                          <a:effectLst/>
                          <a:latin typeface="Calibri" panose="020F0502020204030204" pitchFamily="34" charset="0"/>
                        </a:rPr>
                        <a:t>C</a:t>
                      </a:r>
                      <a:r>
                        <a:rPr lang="en-US" sz="1300" b="0" i="0" u="none" strike="noStrike" baseline="-25000">
                          <a:solidFill>
                            <a:srgbClr val="000000"/>
                          </a:solidFill>
                          <a:effectLst/>
                          <a:latin typeface="Calibri" panose="020F0502020204030204" pitchFamily="34" charset="0"/>
                        </a:rPr>
                        <a:t>3</a:t>
                      </a:r>
                      <a:r>
                        <a:rPr lang="en-US" sz="1300" b="0" i="0" u="none" strike="noStrike">
                          <a:solidFill>
                            <a:srgbClr val="000000"/>
                          </a:solidFill>
                          <a:effectLst/>
                          <a:latin typeface="Calibri" panose="020F0502020204030204" pitchFamily="34" charset="0"/>
                        </a:rPr>
                        <a:t>-PFBA</a:t>
                      </a:r>
                    </a:p>
                  </a:txBody>
                  <a:tcPr marL="9525" marR="9525" marT="9525"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747276535"/>
                  </a:ext>
                </a:extLst>
              </a:tr>
              <a:tr h="200025">
                <a:tc>
                  <a:txBody>
                    <a:bodyPr/>
                    <a:lstStyle/>
                    <a:p>
                      <a:pPr algn="l" fontAlgn="b"/>
                      <a:r>
                        <a:rPr lang="en-US" sz="1300" b="0" i="0" u="none" strike="noStrike" baseline="30000">
                          <a:solidFill>
                            <a:srgbClr val="000000"/>
                          </a:solidFill>
                          <a:effectLst/>
                          <a:latin typeface="Calibri" panose="020F0502020204030204" pitchFamily="34" charset="0"/>
                        </a:rPr>
                        <a:t>13</a:t>
                      </a:r>
                      <a:r>
                        <a:rPr lang="en-US" sz="1300" b="0" i="0" u="none" strike="noStrike">
                          <a:solidFill>
                            <a:srgbClr val="000000"/>
                          </a:solidFill>
                          <a:effectLst/>
                          <a:latin typeface="Calibri" panose="020F0502020204030204" pitchFamily="34" charset="0"/>
                        </a:rPr>
                        <a:t>C</a:t>
                      </a:r>
                      <a:r>
                        <a:rPr lang="en-US" sz="1300" b="0" i="0" u="none" strike="noStrike" baseline="-25000">
                          <a:solidFill>
                            <a:srgbClr val="000000"/>
                          </a:solidFill>
                          <a:effectLst/>
                          <a:latin typeface="Calibri" panose="020F0502020204030204" pitchFamily="34" charset="0"/>
                        </a:rPr>
                        <a:t>5</a:t>
                      </a:r>
                      <a:r>
                        <a:rPr lang="en-US" sz="1300" b="0" i="0" u="none" strike="noStrike">
                          <a:solidFill>
                            <a:srgbClr val="000000"/>
                          </a:solidFill>
                          <a:effectLst/>
                          <a:latin typeface="Calibri" panose="020F0502020204030204" pitchFamily="34" charset="0"/>
                        </a:rPr>
                        <a:t>-PFPeA</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1300" b="0" i="0" u="none" strike="noStrike">
                          <a:solidFill>
                            <a:srgbClr val="000000"/>
                          </a:solidFill>
                          <a:effectLst/>
                          <a:latin typeface="Calibri" panose="020F0502020204030204" pitchFamily="34" charset="0"/>
                        </a:rPr>
                        <a:t>6.56</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1300" b="0" i="0" u="none" strike="noStrike">
                          <a:solidFill>
                            <a:srgbClr val="000000"/>
                          </a:solidFill>
                          <a:effectLst/>
                          <a:latin typeface="Calibri" panose="020F0502020204030204" pitchFamily="34" charset="0"/>
                        </a:rPr>
                        <a:t>267.97 [M-H]-</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1300" b="0" i="0" u="none" strike="noStrike">
                          <a:solidFill>
                            <a:srgbClr val="000000"/>
                          </a:solidFill>
                          <a:effectLst/>
                          <a:latin typeface="Calibri" panose="020F0502020204030204" pitchFamily="34" charset="0"/>
                        </a:rPr>
                        <a:t>222.99</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1300" b="0" i="0" u="none" strike="noStrike">
                          <a:solidFill>
                            <a:srgbClr val="000000"/>
                          </a:solidFill>
                          <a:effectLst/>
                          <a:latin typeface="Calibri" panose="020F0502020204030204" pitchFamily="34" charset="0"/>
                        </a:rPr>
                        <a:t>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1300" b="0" i="0" u="none" strike="noStrike">
                          <a:solidFill>
                            <a:srgbClr val="000000"/>
                          </a:solidFill>
                          <a:effectLst/>
                          <a:latin typeface="Calibri" panose="020F0502020204030204" pitchFamily="34" charset="0"/>
                        </a:rPr>
                        <a:t>6</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r>
                        <a:rPr lang="en-US" sz="1300" b="0" i="0" u="none" strike="noStrike" baseline="30000">
                          <a:solidFill>
                            <a:srgbClr val="000000"/>
                          </a:solidFill>
                          <a:effectLst/>
                          <a:latin typeface="Calibri" panose="020F0502020204030204" pitchFamily="34" charset="0"/>
                        </a:rPr>
                        <a:t>13</a:t>
                      </a:r>
                      <a:r>
                        <a:rPr lang="en-US" sz="1300" b="0" i="0" u="none" strike="noStrike">
                          <a:solidFill>
                            <a:srgbClr val="000000"/>
                          </a:solidFill>
                          <a:effectLst/>
                          <a:latin typeface="Calibri" panose="020F0502020204030204" pitchFamily="34" charset="0"/>
                        </a:rPr>
                        <a:t>C</a:t>
                      </a:r>
                      <a:r>
                        <a:rPr lang="en-US" sz="1300" b="0" i="0" u="none" strike="noStrike" baseline="-25000">
                          <a:solidFill>
                            <a:srgbClr val="000000"/>
                          </a:solidFill>
                          <a:effectLst/>
                          <a:latin typeface="Calibri" panose="020F0502020204030204" pitchFamily="34" charset="0"/>
                        </a:rPr>
                        <a:t>2</a:t>
                      </a:r>
                      <a:r>
                        <a:rPr lang="en-US" sz="1300" b="0" i="0" u="none" strike="noStrike">
                          <a:solidFill>
                            <a:srgbClr val="000000"/>
                          </a:solidFill>
                          <a:effectLst/>
                          <a:latin typeface="Calibri" panose="020F0502020204030204" pitchFamily="34" charset="0"/>
                        </a:rPr>
                        <a:t>-PFHxA</a:t>
                      </a:r>
                    </a:p>
                  </a:txBody>
                  <a:tcPr marL="9525" marR="9525" marT="9525"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50823242"/>
                  </a:ext>
                </a:extLst>
              </a:tr>
              <a:tr h="200025">
                <a:tc>
                  <a:txBody>
                    <a:bodyPr/>
                    <a:lstStyle/>
                    <a:p>
                      <a:pPr algn="l" fontAlgn="b"/>
                      <a:r>
                        <a:rPr lang="en-US" sz="1300" b="0" i="0" u="none" strike="noStrike" baseline="30000">
                          <a:solidFill>
                            <a:srgbClr val="000000"/>
                          </a:solidFill>
                          <a:effectLst/>
                          <a:latin typeface="Calibri" panose="020F0502020204030204" pitchFamily="34" charset="0"/>
                        </a:rPr>
                        <a:t>13</a:t>
                      </a:r>
                      <a:r>
                        <a:rPr lang="en-US" sz="1300" b="0" i="0" u="none" strike="noStrike">
                          <a:solidFill>
                            <a:srgbClr val="000000"/>
                          </a:solidFill>
                          <a:effectLst/>
                          <a:latin typeface="Calibri" panose="020F0502020204030204" pitchFamily="34" charset="0"/>
                        </a:rPr>
                        <a:t>C</a:t>
                      </a:r>
                      <a:r>
                        <a:rPr lang="en-US" sz="1300" b="0" i="0" u="none" strike="noStrike" baseline="-25000">
                          <a:solidFill>
                            <a:srgbClr val="000000"/>
                          </a:solidFill>
                          <a:effectLst/>
                          <a:latin typeface="Calibri" panose="020F0502020204030204" pitchFamily="34" charset="0"/>
                        </a:rPr>
                        <a:t>5</a:t>
                      </a:r>
                      <a:r>
                        <a:rPr lang="en-US" sz="1300" b="0" i="0" u="none" strike="noStrike">
                          <a:solidFill>
                            <a:srgbClr val="000000"/>
                          </a:solidFill>
                          <a:effectLst/>
                          <a:latin typeface="Calibri" panose="020F0502020204030204" pitchFamily="34" charset="0"/>
                        </a:rPr>
                        <a:t>-PFHxA</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1300" b="0" i="0" u="none" strike="noStrike">
                          <a:solidFill>
                            <a:srgbClr val="000000"/>
                          </a:solidFill>
                          <a:effectLst/>
                          <a:latin typeface="Calibri" panose="020F0502020204030204" pitchFamily="34" charset="0"/>
                        </a:rPr>
                        <a:t>7.13</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1300" b="0" i="0" u="none" strike="noStrike">
                          <a:solidFill>
                            <a:srgbClr val="000000"/>
                          </a:solidFill>
                          <a:effectLst/>
                          <a:latin typeface="Calibri" panose="020F0502020204030204" pitchFamily="34" charset="0"/>
                        </a:rPr>
                        <a:t>318.03 [M-H]-</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1300" b="0" i="0" u="none" strike="noStrike">
                          <a:solidFill>
                            <a:srgbClr val="000000"/>
                          </a:solidFill>
                          <a:effectLst/>
                          <a:latin typeface="Calibri" panose="020F0502020204030204" pitchFamily="34" charset="0"/>
                        </a:rPr>
                        <a:t>272.93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1300" b="0" i="0" u="none" strike="noStrike">
                          <a:solidFill>
                            <a:srgbClr val="000000"/>
                          </a:solidFill>
                          <a:effectLst/>
                          <a:latin typeface="Calibri" panose="020F0502020204030204" pitchFamily="34" charset="0"/>
                        </a:rPr>
                        <a:t>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1300" b="0" i="0" u="none" strike="noStrike">
                          <a:solidFill>
                            <a:srgbClr val="000000"/>
                          </a:solidFill>
                          <a:effectLst/>
                          <a:latin typeface="Calibri" panose="020F0502020204030204" pitchFamily="34" charset="0"/>
                        </a:rPr>
                        <a:t>7</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r>
                        <a:rPr lang="en-US" sz="1300" b="0" i="0" u="none" strike="noStrike" baseline="30000">
                          <a:solidFill>
                            <a:srgbClr val="000000"/>
                          </a:solidFill>
                          <a:effectLst/>
                          <a:latin typeface="Calibri" panose="020F0502020204030204" pitchFamily="34" charset="0"/>
                        </a:rPr>
                        <a:t>13</a:t>
                      </a:r>
                      <a:r>
                        <a:rPr lang="en-US" sz="1300" b="0" i="0" u="none" strike="noStrike">
                          <a:solidFill>
                            <a:srgbClr val="000000"/>
                          </a:solidFill>
                          <a:effectLst/>
                          <a:latin typeface="Calibri" panose="020F0502020204030204" pitchFamily="34" charset="0"/>
                        </a:rPr>
                        <a:t>C</a:t>
                      </a:r>
                      <a:r>
                        <a:rPr lang="en-US" sz="1300" b="0" i="0" u="none" strike="noStrike" baseline="-25000">
                          <a:solidFill>
                            <a:srgbClr val="000000"/>
                          </a:solidFill>
                          <a:effectLst/>
                          <a:latin typeface="Calibri" panose="020F0502020204030204" pitchFamily="34" charset="0"/>
                        </a:rPr>
                        <a:t>2</a:t>
                      </a:r>
                      <a:r>
                        <a:rPr lang="en-US" sz="1300" b="0" i="0" u="none" strike="noStrike">
                          <a:solidFill>
                            <a:srgbClr val="000000"/>
                          </a:solidFill>
                          <a:effectLst/>
                          <a:latin typeface="Calibri" panose="020F0502020204030204" pitchFamily="34" charset="0"/>
                        </a:rPr>
                        <a:t>-PFHxA</a:t>
                      </a:r>
                    </a:p>
                  </a:txBody>
                  <a:tcPr marL="9525" marR="9525" marT="9525"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487526668"/>
                  </a:ext>
                </a:extLst>
              </a:tr>
              <a:tr h="200025">
                <a:tc>
                  <a:txBody>
                    <a:bodyPr/>
                    <a:lstStyle/>
                    <a:p>
                      <a:pPr algn="l" fontAlgn="b"/>
                      <a:r>
                        <a:rPr lang="en-US" sz="1300" b="0" i="0" u="none" strike="noStrike" baseline="30000">
                          <a:solidFill>
                            <a:srgbClr val="000000"/>
                          </a:solidFill>
                          <a:effectLst/>
                          <a:latin typeface="Calibri" panose="020F0502020204030204" pitchFamily="34" charset="0"/>
                        </a:rPr>
                        <a:t>13</a:t>
                      </a:r>
                      <a:r>
                        <a:rPr lang="en-US" sz="1300" b="0" i="0" u="none" strike="noStrike">
                          <a:solidFill>
                            <a:srgbClr val="000000"/>
                          </a:solidFill>
                          <a:effectLst/>
                          <a:latin typeface="Calibri" panose="020F0502020204030204" pitchFamily="34" charset="0"/>
                        </a:rPr>
                        <a:t>C</a:t>
                      </a:r>
                      <a:r>
                        <a:rPr lang="en-US" sz="1300" b="0" i="0" u="none" strike="noStrike" baseline="-25000">
                          <a:solidFill>
                            <a:srgbClr val="000000"/>
                          </a:solidFill>
                          <a:effectLst/>
                          <a:latin typeface="Calibri" panose="020F0502020204030204" pitchFamily="34" charset="0"/>
                        </a:rPr>
                        <a:t>4</a:t>
                      </a:r>
                      <a:r>
                        <a:rPr lang="en-US" sz="1300" b="0" i="0" u="none" strike="noStrike">
                          <a:solidFill>
                            <a:srgbClr val="000000"/>
                          </a:solidFill>
                          <a:effectLst/>
                          <a:latin typeface="Calibri" panose="020F0502020204030204" pitchFamily="34" charset="0"/>
                        </a:rPr>
                        <a:t>-PFHpA</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1300" b="0" i="0" u="none" strike="noStrike">
                          <a:solidFill>
                            <a:srgbClr val="000000"/>
                          </a:solidFill>
                          <a:effectLst/>
                          <a:latin typeface="Calibri" panose="020F0502020204030204" pitchFamily="34" charset="0"/>
                        </a:rPr>
                        <a:t>7.62</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1300" b="0" i="0" u="none" strike="noStrike">
                          <a:solidFill>
                            <a:srgbClr val="000000"/>
                          </a:solidFill>
                          <a:effectLst/>
                          <a:latin typeface="Calibri" panose="020F0502020204030204" pitchFamily="34" charset="0"/>
                        </a:rPr>
                        <a:t>366.90 [M-H]-</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1300" b="0" i="0" u="none" strike="noStrike">
                          <a:solidFill>
                            <a:srgbClr val="000000"/>
                          </a:solidFill>
                          <a:effectLst/>
                          <a:latin typeface="Calibri" panose="020F0502020204030204" pitchFamily="34" charset="0"/>
                        </a:rPr>
                        <a:t>321.93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1300" b="0" i="0" u="none" strike="noStrike">
                          <a:solidFill>
                            <a:srgbClr val="000000"/>
                          </a:solidFill>
                          <a:effectLst/>
                          <a:latin typeface="Calibri" panose="020F0502020204030204" pitchFamily="34" charset="0"/>
                        </a:rPr>
                        <a:t>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1300" b="0" i="0" u="none" strike="noStrike">
                          <a:solidFill>
                            <a:srgbClr val="000000"/>
                          </a:solidFill>
                          <a:effectLst/>
                          <a:latin typeface="Calibri" panose="020F0502020204030204" pitchFamily="34" charset="0"/>
                        </a:rPr>
                        <a:t>10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r>
                        <a:rPr lang="en-US" sz="1300" b="0" i="0" u="none" strike="noStrike" baseline="30000">
                          <a:solidFill>
                            <a:srgbClr val="000000"/>
                          </a:solidFill>
                          <a:effectLst/>
                          <a:latin typeface="Calibri" panose="020F0502020204030204" pitchFamily="34" charset="0"/>
                        </a:rPr>
                        <a:t>13</a:t>
                      </a:r>
                      <a:r>
                        <a:rPr lang="en-US" sz="1300" b="0" i="0" u="none" strike="noStrike">
                          <a:solidFill>
                            <a:srgbClr val="000000"/>
                          </a:solidFill>
                          <a:effectLst/>
                          <a:latin typeface="Calibri" panose="020F0502020204030204" pitchFamily="34" charset="0"/>
                        </a:rPr>
                        <a:t>C</a:t>
                      </a:r>
                      <a:r>
                        <a:rPr lang="en-US" sz="1300" b="0" i="0" u="none" strike="noStrike" baseline="-25000">
                          <a:solidFill>
                            <a:srgbClr val="000000"/>
                          </a:solidFill>
                          <a:effectLst/>
                          <a:latin typeface="Calibri" panose="020F0502020204030204" pitchFamily="34" charset="0"/>
                        </a:rPr>
                        <a:t>4</a:t>
                      </a:r>
                      <a:r>
                        <a:rPr lang="en-US" sz="1300" b="0" i="0" u="none" strike="noStrike">
                          <a:solidFill>
                            <a:srgbClr val="000000"/>
                          </a:solidFill>
                          <a:effectLst/>
                          <a:latin typeface="Calibri" panose="020F0502020204030204" pitchFamily="34" charset="0"/>
                        </a:rPr>
                        <a:t>-PFOA</a:t>
                      </a:r>
                    </a:p>
                  </a:txBody>
                  <a:tcPr marL="9525" marR="9525" marT="9525"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221427265"/>
                  </a:ext>
                </a:extLst>
              </a:tr>
              <a:tr h="200025">
                <a:tc>
                  <a:txBody>
                    <a:bodyPr/>
                    <a:lstStyle/>
                    <a:p>
                      <a:pPr algn="l" fontAlgn="b"/>
                      <a:r>
                        <a:rPr lang="en-US" sz="1300" b="0" i="0" u="none" strike="noStrike" baseline="30000">
                          <a:solidFill>
                            <a:srgbClr val="000000"/>
                          </a:solidFill>
                          <a:effectLst/>
                          <a:latin typeface="Calibri" panose="020F0502020204030204" pitchFamily="34" charset="0"/>
                        </a:rPr>
                        <a:t>13</a:t>
                      </a:r>
                      <a:r>
                        <a:rPr lang="en-US" sz="1300" b="0" i="0" u="none" strike="noStrike">
                          <a:solidFill>
                            <a:srgbClr val="000000"/>
                          </a:solidFill>
                          <a:effectLst/>
                          <a:latin typeface="Calibri" panose="020F0502020204030204" pitchFamily="34" charset="0"/>
                        </a:rPr>
                        <a:t>C</a:t>
                      </a:r>
                      <a:r>
                        <a:rPr lang="en-US" sz="1300" b="0" i="0" u="none" strike="noStrike" baseline="-25000">
                          <a:solidFill>
                            <a:srgbClr val="000000"/>
                          </a:solidFill>
                          <a:effectLst/>
                          <a:latin typeface="Calibri" panose="020F0502020204030204" pitchFamily="34" charset="0"/>
                        </a:rPr>
                        <a:t>8</a:t>
                      </a:r>
                      <a:r>
                        <a:rPr lang="en-US" sz="1300" b="0" i="0" u="none" strike="noStrike">
                          <a:solidFill>
                            <a:srgbClr val="000000"/>
                          </a:solidFill>
                          <a:effectLst/>
                          <a:latin typeface="Calibri" panose="020F0502020204030204" pitchFamily="34" charset="0"/>
                        </a:rPr>
                        <a:t>-PFOA</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1300" b="0" i="0" u="none" strike="noStrike">
                          <a:solidFill>
                            <a:srgbClr val="000000"/>
                          </a:solidFill>
                          <a:effectLst/>
                          <a:latin typeface="Calibri" panose="020F0502020204030204" pitchFamily="34" charset="0"/>
                        </a:rPr>
                        <a:t>8.10</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1300" b="0" i="0" u="none" strike="noStrike">
                          <a:solidFill>
                            <a:srgbClr val="000000"/>
                          </a:solidFill>
                          <a:effectLst/>
                          <a:latin typeface="Calibri" panose="020F0502020204030204" pitchFamily="34" charset="0"/>
                        </a:rPr>
                        <a:t>420.97 [M-H]-</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1300" b="0" i="0" u="none" strike="noStrike">
                          <a:solidFill>
                            <a:srgbClr val="000000"/>
                          </a:solidFill>
                          <a:effectLst/>
                          <a:latin typeface="Calibri" panose="020F0502020204030204" pitchFamily="34" charset="0"/>
                        </a:rPr>
                        <a:t>375.94</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1300" b="0" i="0" u="none" strike="noStrike">
                          <a:solidFill>
                            <a:srgbClr val="000000"/>
                          </a:solidFill>
                          <a:effectLst/>
                          <a:latin typeface="Calibri" panose="020F0502020204030204" pitchFamily="34" charset="0"/>
                        </a:rPr>
                        <a:t>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1300" b="0" i="0" u="none" strike="noStrike">
                          <a:solidFill>
                            <a:srgbClr val="000000"/>
                          </a:solidFill>
                          <a:effectLst/>
                          <a:latin typeface="Calibri" panose="020F0502020204030204" pitchFamily="34" charset="0"/>
                        </a:rPr>
                        <a:t>10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r>
                        <a:rPr lang="en-US" sz="1300" b="0" i="0" u="none" strike="noStrike" baseline="30000">
                          <a:solidFill>
                            <a:srgbClr val="000000"/>
                          </a:solidFill>
                          <a:effectLst/>
                          <a:latin typeface="Calibri" panose="020F0502020204030204" pitchFamily="34" charset="0"/>
                        </a:rPr>
                        <a:t>13</a:t>
                      </a:r>
                      <a:r>
                        <a:rPr lang="en-US" sz="1300" b="0" i="0" u="none" strike="noStrike">
                          <a:solidFill>
                            <a:srgbClr val="000000"/>
                          </a:solidFill>
                          <a:effectLst/>
                          <a:latin typeface="Calibri" panose="020F0502020204030204" pitchFamily="34" charset="0"/>
                        </a:rPr>
                        <a:t>C</a:t>
                      </a:r>
                      <a:r>
                        <a:rPr lang="en-US" sz="1300" b="0" i="0" u="none" strike="noStrike" baseline="-25000">
                          <a:solidFill>
                            <a:srgbClr val="000000"/>
                          </a:solidFill>
                          <a:effectLst/>
                          <a:latin typeface="Calibri" panose="020F0502020204030204" pitchFamily="34" charset="0"/>
                        </a:rPr>
                        <a:t>4</a:t>
                      </a:r>
                      <a:r>
                        <a:rPr lang="en-US" sz="1300" b="0" i="0" u="none" strike="noStrike">
                          <a:solidFill>
                            <a:srgbClr val="000000"/>
                          </a:solidFill>
                          <a:effectLst/>
                          <a:latin typeface="Calibri" panose="020F0502020204030204" pitchFamily="34" charset="0"/>
                        </a:rPr>
                        <a:t>-PFOA</a:t>
                      </a:r>
                    </a:p>
                  </a:txBody>
                  <a:tcPr marL="9525" marR="9525" marT="9525"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977198596"/>
                  </a:ext>
                </a:extLst>
              </a:tr>
              <a:tr h="200025">
                <a:tc>
                  <a:txBody>
                    <a:bodyPr/>
                    <a:lstStyle/>
                    <a:p>
                      <a:pPr algn="l" fontAlgn="b"/>
                      <a:r>
                        <a:rPr lang="en-US" sz="1300" b="0" i="0" u="none" strike="noStrike" baseline="30000">
                          <a:solidFill>
                            <a:srgbClr val="000000"/>
                          </a:solidFill>
                          <a:effectLst/>
                          <a:latin typeface="Calibri" panose="020F0502020204030204" pitchFamily="34" charset="0"/>
                        </a:rPr>
                        <a:t>13</a:t>
                      </a:r>
                      <a:r>
                        <a:rPr lang="en-US" sz="1300" b="0" i="0" u="none" strike="noStrike">
                          <a:solidFill>
                            <a:srgbClr val="000000"/>
                          </a:solidFill>
                          <a:effectLst/>
                          <a:latin typeface="Calibri" panose="020F0502020204030204" pitchFamily="34" charset="0"/>
                        </a:rPr>
                        <a:t>C</a:t>
                      </a:r>
                      <a:r>
                        <a:rPr lang="en-US" sz="1300" b="0" i="0" u="none" strike="noStrike" baseline="-25000">
                          <a:solidFill>
                            <a:srgbClr val="000000"/>
                          </a:solidFill>
                          <a:effectLst/>
                          <a:latin typeface="Calibri" panose="020F0502020204030204" pitchFamily="34" charset="0"/>
                        </a:rPr>
                        <a:t>9</a:t>
                      </a:r>
                      <a:r>
                        <a:rPr lang="en-US" sz="1300" b="0" i="0" u="none" strike="noStrike">
                          <a:solidFill>
                            <a:srgbClr val="000000"/>
                          </a:solidFill>
                          <a:effectLst/>
                          <a:latin typeface="Calibri" panose="020F0502020204030204" pitchFamily="34" charset="0"/>
                        </a:rPr>
                        <a:t>-PFNA</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1300" b="0" i="0" u="none" strike="noStrike">
                          <a:solidFill>
                            <a:srgbClr val="000000"/>
                          </a:solidFill>
                          <a:effectLst/>
                          <a:latin typeface="Calibri" panose="020F0502020204030204" pitchFamily="34" charset="0"/>
                        </a:rPr>
                        <a:t>8.62</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1300" b="0" i="0" u="none" strike="noStrike">
                          <a:solidFill>
                            <a:srgbClr val="000000"/>
                          </a:solidFill>
                          <a:effectLst/>
                          <a:latin typeface="Calibri" panose="020F0502020204030204" pitchFamily="34" charset="0"/>
                        </a:rPr>
                        <a:t>471.97 [M-H]-</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1300" b="0" i="0" u="none" strike="noStrike">
                          <a:solidFill>
                            <a:srgbClr val="000000"/>
                          </a:solidFill>
                          <a:effectLst/>
                          <a:latin typeface="Calibri" panose="020F0502020204030204" pitchFamily="34" charset="0"/>
                        </a:rPr>
                        <a:t>426.87</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1300" b="0" i="0" u="none" strike="noStrike">
                          <a:solidFill>
                            <a:srgbClr val="000000"/>
                          </a:solidFill>
                          <a:effectLst/>
                          <a:latin typeface="Calibri" panose="020F0502020204030204" pitchFamily="34" charset="0"/>
                        </a:rPr>
                        <a:t>4</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1300" b="0" i="0" u="none" strike="noStrike">
                          <a:solidFill>
                            <a:srgbClr val="000000"/>
                          </a:solidFill>
                          <a:effectLst/>
                          <a:latin typeface="Calibri" panose="020F0502020204030204" pitchFamily="34" charset="0"/>
                        </a:rPr>
                        <a:t>8</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r>
                        <a:rPr lang="en-US" sz="1300" b="0" i="0" u="none" strike="noStrike" baseline="30000">
                          <a:solidFill>
                            <a:srgbClr val="000000"/>
                          </a:solidFill>
                          <a:effectLst/>
                          <a:latin typeface="Calibri" panose="020F0502020204030204" pitchFamily="34" charset="0"/>
                        </a:rPr>
                        <a:t>13</a:t>
                      </a:r>
                      <a:r>
                        <a:rPr lang="en-US" sz="1300" b="0" i="0" u="none" strike="noStrike">
                          <a:solidFill>
                            <a:srgbClr val="000000"/>
                          </a:solidFill>
                          <a:effectLst/>
                          <a:latin typeface="Calibri" panose="020F0502020204030204" pitchFamily="34" charset="0"/>
                        </a:rPr>
                        <a:t>C</a:t>
                      </a:r>
                      <a:r>
                        <a:rPr lang="en-US" sz="1300" b="0" i="0" u="none" strike="noStrike" baseline="-25000">
                          <a:solidFill>
                            <a:srgbClr val="000000"/>
                          </a:solidFill>
                          <a:effectLst/>
                          <a:latin typeface="Calibri" panose="020F0502020204030204" pitchFamily="34" charset="0"/>
                        </a:rPr>
                        <a:t>5</a:t>
                      </a:r>
                      <a:r>
                        <a:rPr lang="en-US" sz="1300" b="0" i="0" u="none" strike="noStrike">
                          <a:solidFill>
                            <a:srgbClr val="000000"/>
                          </a:solidFill>
                          <a:effectLst/>
                          <a:latin typeface="Calibri" panose="020F0502020204030204" pitchFamily="34" charset="0"/>
                        </a:rPr>
                        <a:t>-PFNA</a:t>
                      </a:r>
                    </a:p>
                  </a:txBody>
                  <a:tcPr marL="9525" marR="9525" marT="9525"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309762148"/>
                  </a:ext>
                </a:extLst>
              </a:tr>
              <a:tr h="200025">
                <a:tc>
                  <a:txBody>
                    <a:bodyPr/>
                    <a:lstStyle/>
                    <a:p>
                      <a:pPr algn="l" fontAlgn="b"/>
                      <a:r>
                        <a:rPr lang="en-US" sz="1300" b="0" i="0" u="none" strike="noStrike" baseline="30000">
                          <a:solidFill>
                            <a:srgbClr val="000000"/>
                          </a:solidFill>
                          <a:effectLst/>
                          <a:latin typeface="Calibri" panose="020F0502020204030204" pitchFamily="34" charset="0"/>
                        </a:rPr>
                        <a:t>13</a:t>
                      </a:r>
                      <a:r>
                        <a:rPr lang="en-US" sz="1300" b="0" i="0" u="none" strike="noStrike">
                          <a:solidFill>
                            <a:srgbClr val="000000"/>
                          </a:solidFill>
                          <a:effectLst/>
                          <a:latin typeface="Calibri" panose="020F0502020204030204" pitchFamily="34" charset="0"/>
                        </a:rPr>
                        <a:t>C</a:t>
                      </a:r>
                      <a:r>
                        <a:rPr lang="en-US" sz="1300" b="0" i="0" u="none" strike="noStrike" baseline="-25000">
                          <a:solidFill>
                            <a:srgbClr val="000000"/>
                          </a:solidFill>
                          <a:effectLst/>
                          <a:latin typeface="Calibri" panose="020F0502020204030204" pitchFamily="34" charset="0"/>
                        </a:rPr>
                        <a:t>6</a:t>
                      </a:r>
                      <a:r>
                        <a:rPr lang="en-US" sz="1300" b="0" i="0" u="none" strike="noStrike">
                          <a:solidFill>
                            <a:srgbClr val="000000"/>
                          </a:solidFill>
                          <a:effectLst/>
                          <a:latin typeface="Calibri" panose="020F0502020204030204" pitchFamily="34" charset="0"/>
                        </a:rPr>
                        <a:t>-PFDA</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1300" b="0" i="0" u="none" strike="noStrike">
                          <a:solidFill>
                            <a:srgbClr val="000000"/>
                          </a:solidFill>
                          <a:effectLst/>
                          <a:latin typeface="Calibri" panose="020F0502020204030204" pitchFamily="34" charset="0"/>
                        </a:rPr>
                        <a:t>9.29</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1300" b="0" i="0" u="none" strike="noStrike">
                          <a:solidFill>
                            <a:srgbClr val="000000"/>
                          </a:solidFill>
                          <a:effectLst/>
                          <a:latin typeface="Calibri" panose="020F0502020204030204" pitchFamily="34" charset="0"/>
                        </a:rPr>
                        <a:t>518.90 [M-H]-</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1300" b="0" i="0" u="none" strike="noStrike">
                          <a:solidFill>
                            <a:srgbClr val="000000"/>
                          </a:solidFill>
                          <a:effectLst/>
                          <a:latin typeface="Calibri" panose="020F0502020204030204" pitchFamily="34" charset="0"/>
                        </a:rPr>
                        <a:t>473.87</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1300" b="0" i="0" u="none" strike="noStrike">
                          <a:solidFill>
                            <a:srgbClr val="000000"/>
                          </a:solidFill>
                          <a:effectLst/>
                          <a:latin typeface="Calibri" panose="020F0502020204030204" pitchFamily="34" charset="0"/>
                        </a:rPr>
                        <a:t>4</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1300" b="0" i="0" u="none" strike="noStrike">
                          <a:solidFill>
                            <a:srgbClr val="000000"/>
                          </a:solidFill>
                          <a:effectLst/>
                          <a:latin typeface="Calibri" panose="020F0502020204030204" pitchFamily="34" charset="0"/>
                        </a:rPr>
                        <a:t>13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r>
                        <a:rPr lang="en-US" sz="1300" b="0" i="0" u="none" strike="noStrike" baseline="30000">
                          <a:solidFill>
                            <a:srgbClr val="000000"/>
                          </a:solidFill>
                          <a:effectLst/>
                          <a:latin typeface="Calibri" panose="020F0502020204030204" pitchFamily="34" charset="0"/>
                        </a:rPr>
                        <a:t>13</a:t>
                      </a:r>
                      <a:r>
                        <a:rPr lang="en-US" sz="1300" b="0" i="0" u="none" strike="noStrike">
                          <a:solidFill>
                            <a:srgbClr val="000000"/>
                          </a:solidFill>
                          <a:effectLst/>
                          <a:latin typeface="Calibri" panose="020F0502020204030204" pitchFamily="34" charset="0"/>
                        </a:rPr>
                        <a:t>C</a:t>
                      </a:r>
                      <a:r>
                        <a:rPr lang="en-US" sz="1300" b="0" i="0" u="none" strike="noStrike" baseline="-25000">
                          <a:solidFill>
                            <a:srgbClr val="000000"/>
                          </a:solidFill>
                          <a:effectLst/>
                          <a:latin typeface="Calibri" panose="020F0502020204030204" pitchFamily="34" charset="0"/>
                        </a:rPr>
                        <a:t>2</a:t>
                      </a:r>
                      <a:r>
                        <a:rPr lang="en-US" sz="1300" b="0" i="0" u="none" strike="noStrike">
                          <a:solidFill>
                            <a:srgbClr val="000000"/>
                          </a:solidFill>
                          <a:effectLst/>
                          <a:latin typeface="Calibri" panose="020F0502020204030204" pitchFamily="34" charset="0"/>
                        </a:rPr>
                        <a:t>-PFDA</a:t>
                      </a:r>
                    </a:p>
                  </a:txBody>
                  <a:tcPr marL="9525" marR="9525" marT="9525"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857833391"/>
                  </a:ext>
                </a:extLst>
              </a:tr>
              <a:tr h="200025">
                <a:tc>
                  <a:txBody>
                    <a:bodyPr/>
                    <a:lstStyle/>
                    <a:p>
                      <a:pPr algn="l" fontAlgn="b"/>
                      <a:r>
                        <a:rPr lang="en-US" sz="1300" b="0" i="0" u="none" strike="noStrike" baseline="30000">
                          <a:solidFill>
                            <a:srgbClr val="000000"/>
                          </a:solidFill>
                          <a:effectLst/>
                          <a:latin typeface="Calibri" panose="020F0502020204030204" pitchFamily="34" charset="0"/>
                        </a:rPr>
                        <a:t>13</a:t>
                      </a:r>
                      <a:r>
                        <a:rPr lang="en-US" sz="1300" b="0" i="0" u="none" strike="noStrike">
                          <a:solidFill>
                            <a:srgbClr val="000000"/>
                          </a:solidFill>
                          <a:effectLst/>
                          <a:latin typeface="Calibri" panose="020F0502020204030204" pitchFamily="34" charset="0"/>
                        </a:rPr>
                        <a:t>C</a:t>
                      </a:r>
                      <a:r>
                        <a:rPr lang="en-US" sz="1300" b="0" i="0" u="none" strike="noStrike" baseline="-25000">
                          <a:solidFill>
                            <a:srgbClr val="000000"/>
                          </a:solidFill>
                          <a:effectLst/>
                          <a:latin typeface="Calibri" panose="020F0502020204030204" pitchFamily="34" charset="0"/>
                        </a:rPr>
                        <a:t>3</a:t>
                      </a:r>
                      <a:r>
                        <a:rPr lang="en-US" sz="1300" b="0" i="0" u="none" strike="noStrike">
                          <a:solidFill>
                            <a:srgbClr val="000000"/>
                          </a:solidFill>
                          <a:effectLst/>
                          <a:latin typeface="Calibri" panose="020F0502020204030204" pitchFamily="34" charset="0"/>
                        </a:rPr>
                        <a:t>-PFHxS</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1300" b="0" i="0" u="none" strike="noStrike">
                          <a:solidFill>
                            <a:srgbClr val="000000"/>
                          </a:solidFill>
                          <a:effectLst/>
                          <a:latin typeface="Calibri" panose="020F0502020204030204" pitchFamily="34" charset="0"/>
                        </a:rPr>
                        <a:t>7.24</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1300" b="0" i="0" u="none" strike="noStrike">
                          <a:solidFill>
                            <a:srgbClr val="000000"/>
                          </a:solidFill>
                          <a:effectLst/>
                          <a:latin typeface="Calibri" panose="020F0502020204030204" pitchFamily="34" charset="0"/>
                        </a:rPr>
                        <a:t>401.90 [M-H]-</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1300" b="0" i="0" u="none" strike="noStrike">
                          <a:solidFill>
                            <a:srgbClr val="000000"/>
                          </a:solidFill>
                          <a:effectLst/>
                          <a:latin typeface="Calibri" panose="020F0502020204030204" pitchFamily="34" charset="0"/>
                        </a:rPr>
                        <a:t>79.97</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1300" b="0" i="0" u="none" strike="noStrike">
                          <a:solidFill>
                            <a:srgbClr val="000000"/>
                          </a:solidFill>
                          <a:effectLst/>
                          <a:latin typeface="Calibri" panose="020F0502020204030204" pitchFamily="34" charset="0"/>
                        </a:rPr>
                        <a:t>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1300" b="0" i="0" u="none" strike="noStrike">
                          <a:solidFill>
                            <a:srgbClr val="000000"/>
                          </a:solidFill>
                          <a:effectLst/>
                          <a:latin typeface="Calibri" panose="020F0502020204030204" pitchFamily="34" charset="0"/>
                        </a:rPr>
                        <a:t>32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r>
                        <a:rPr lang="en-US" sz="1300" b="0" i="0" u="none" strike="noStrike" baseline="30000">
                          <a:solidFill>
                            <a:srgbClr val="000000"/>
                          </a:solidFill>
                          <a:effectLst/>
                          <a:latin typeface="Calibri" panose="020F0502020204030204" pitchFamily="34" charset="0"/>
                        </a:rPr>
                        <a:t>13</a:t>
                      </a:r>
                      <a:r>
                        <a:rPr lang="en-US" sz="1300" b="0" i="0" u="none" strike="noStrike">
                          <a:solidFill>
                            <a:srgbClr val="000000"/>
                          </a:solidFill>
                          <a:effectLst/>
                          <a:latin typeface="Calibri" panose="020F0502020204030204" pitchFamily="34" charset="0"/>
                        </a:rPr>
                        <a:t>C</a:t>
                      </a:r>
                      <a:r>
                        <a:rPr lang="en-US" sz="1300" b="0" i="0" u="none" strike="noStrike" baseline="-25000">
                          <a:solidFill>
                            <a:srgbClr val="000000"/>
                          </a:solidFill>
                          <a:effectLst/>
                          <a:latin typeface="Calibri" panose="020F0502020204030204" pitchFamily="34" charset="0"/>
                        </a:rPr>
                        <a:t>2</a:t>
                      </a:r>
                      <a:r>
                        <a:rPr lang="en-US" sz="1300" b="0" i="0" u="none" strike="noStrike">
                          <a:solidFill>
                            <a:srgbClr val="000000"/>
                          </a:solidFill>
                          <a:effectLst/>
                          <a:latin typeface="Calibri" panose="020F0502020204030204" pitchFamily="34" charset="0"/>
                        </a:rPr>
                        <a:t>-PFHxA</a:t>
                      </a:r>
                    </a:p>
                  </a:txBody>
                  <a:tcPr marL="9525" marR="9525" marT="9525"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354471479"/>
                  </a:ext>
                </a:extLst>
              </a:tr>
              <a:tr h="200025">
                <a:tc>
                  <a:txBody>
                    <a:bodyPr/>
                    <a:lstStyle/>
                    <a:p>
                      <a:pPr algn="l" fontAlgn="b"/>
                      <a:r>
                        <a:rPr lang="en-US" sz="1300" b="0" i="0" u="none" strike="noStrike" baseline="30000">
                          <a:solidFill>
                            <a:srgbClr val="000000"/>
                          </a:solidFill>
                          <a:effectLst/>
                          <a:latin typeface="Calibri" panose="020F0502020204030204" pitchFamily="34" charset="0"/>
                        </a:rPr>
                        <a:t>13</a:t>
                      </a:r>
                      <a:r>
                        <a:rPr lang="en-US" sz="1300" b="0" i="0" u="none" strike="noStrike">
                          <a:solidFill>
                            <a:srgbClr val="000000"/>
                          </a:solidFill>
                          <a:effectLst/>
                          <a:latin typeface="Calibri" panose="020F0502020204030204" pitchFamily="34" charset="0"/>
                        </a:rPr>
                        <a:t>C</a:t>
                      </a:r>
                      <a:r>
                        <a:rPr lang="en-US" sz="1300" b="0" i="0" u="none" strike="noStrike" baseline="-25000">
                          <a:solidFill>
                            <a:srgbClr val="000000"/>
                          </a:solidFill>
                          <a:effectLst/>
                          <a:latin typeface="Calibri" panose="020F0502020204030204" pitchFamily="34" charset="0"/>
                        </a:rPr>
                        <a:t>8</a:t>
                      </a:r>
                      <a:r>
                        <a:rPr lang="en-US" sz="1300" b="0" i="0" u="none" strike="noStrike">
                          <a:solidFill>
                            <a:srgbClr val="000000"/>
                          </a:solidFill>
                          <a:effectLst/>
                          <a:latin typeface="Calibri" panose="020F0502020204030204" pitchFamily="34" charset="0"/>
                        </a:rPr>
                        <a:t>-PFOS</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1300" b="0" i="0" u="none" strike="noStrike">
                          <a:solidFill>
                            <a:srgbClr val="000000"/>
                          </a:solidFill>
                          <a:effectLst/>
                          <a:latin typeface="Calibri" panose="020F0502020204030204" pitchFamily="34" charset="0"/>
                        </a:rPr>
                        <a:t>7.82</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1300" b="0" i="0" u="none" strike="noStrike">
                          <a:solidFill>
                            <a:srgbClr val="000000"/>
                          </a:solidFill>
                          <a:effectLst/>
                          <a:latin typeface="Calibri" panose="020F0502020204030204" pitchFamily="34" charset="0"/>
                        </a:rPr>
                        <a:t>506.84 [M-H]-</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1300" b="0" i="0" u="none" strike="noStrike">
                          <a:solidFill>
                            <a:srgbClr val="000000"/>
                          </a:solidFill>
                          <a:effectLst/>
                          <a:latin typeface="Calibri" panose="020F0502020204030204" pitchFamily="34" charset="0"/>
                        </a:rPr>
                        <a:t>79.97</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1300" b="0" i="0" u="none" strike="noStrike">
                          <a:solidFill>
                            <a:srgbClr val="000000"/>
                          </a:solidFill>
                          <a:effectLst/>
                          <a:latin typeface="Calibri" panose="020F0502020204030204" pitchFamily="34" charset="0"/>
                        </a:rPr>
                        <a:t>4</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1300" b="0" i="0" u="none" strike="noStrike">
                          <a:solidFill>
                            <a:srgbClr val="000000"/>
                          </a:solidFill>
                          <a:effectLst/>
                          <a:latin typeface="Calibri" panose="020F0502020204030204" pitchFamily="34" charset="0"/>
                        </a:rPr>
                        <a:t>48</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r>
                        <a:rPr lang="en-US" sz="1300" b="0" i="0" u="none" strike="noStrike" baseline="30000">
                          <a:solidFill>
                            <a:srgbClr val="000000"/>
                          </a:solidFill>
                          <a:effectLst/>
                          <a:latin typeface="Calibri" panose="020F0502020204030204" pitchFamily="34" charset="0"/>
                        </a:rPr>
                        <a:t>13</a:t>
                      </a:r>
                      <a:r>
                        <a:rPr lang="en-US" sz="1300" b="0" i="0" u="none" strike="noStrike">
                          <a:solidFill>
                            <a:srgbClr val="000000"/>
                          </a:solidFill>
                          <a:effectLst/>
                          <a:latin typeface="Calibri" panose="020F0502020204030204" pitchFamily="34" charset="0"/>
                        </a:rPr>
                        <a:t>C</a:t>
                      </a:r>
                      <a:r>
                        <a:rPr lang="en-US" sz="1300" b="0" i="0" u="none" strike="noStrike" baseline="-25000">
                          <a:solidFill>
                            <a:srgbClr val="000000"/>
                          </a:solidFill>
                          <a:effectLst/>
                          <a:latin typeface="Calibri" panose="020F0502020204030204" pitchFamily="34" charset="0"/>
                        </a:rPr>
                        <a:t>4</a:t>
                      </a:r>
                      <a:r>
                        <a:rPr lang="en-US" sz="1300" b="0" i="0" u="none" strike="noStrike">
                          <a:solidFill>
                            <a:srgbClr val="000000"/>
                          </a:solidFill>
                          <a:effectLst/>
                          <a:latin typeface="Calibri" panose="020F0502020204030204" pitchFamily="34" charset="0"/>
                        </a:rPr>
                        <a:t>-PFOA</a:t>
                      </a:r>
                    </a:p>
                  </a:txBody>
                  <a:tcPr marL="9525" marR="9525" marT="9525"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300987134"/>
                  </a:ext>
                </a:extLst>
              </a:tr>
              <a:tr h="190500">
                <a:tc gridSpan="7">
                  <a:txBody>
                    <a:bodyPr/>
                    <a:lstStyle/>
                    <a:p>
                      <a:pPr algn="l" fontAlgn="b"/>
                      <a:r>
                        <a:rPr lang="en-US" sz="1300" b="1" i="0" u="none" strike="noStrike">
                          <a:solidFill>
                            <a:srgbClr val="000000"/>
                          </a:solidFill>
                          <a:effectLst/>
                          <a:latin typeface="Calibri" panose="020F0502020204030204" pitchFamily="34" charset="0"/>
                        </a:rPr>
                        <a:t>Non-Extracted Internal Standards</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2384826032"/>
                  </a:ext>
                </a:extLst>
              </a:tr>
              <a:tr h="200025">
                <a:tc>
                  <a:txBody>
                    <a:bodyPr/>
                    <a:lstStyle/>
                    <a:p>
                      <a:pPr algn="l" fontAlgn="b"/>
                      <a:r>
                        <a:rPr lang="en-US" sz="1300" b="0" i="0" u="none" strike="noStrike" baseline="30000">
                          <a:solidFill>
                            <a:srgbClr val="000000"/>
                          </a:solidFill>
                          <a:effectLst/>
                          <a:latin typeface="Calibri" panose="020F0502020204030204" pitchFamily="34" charset="0"/>
                        </a:rPr>
                        <a:t>13</a:t>
                      </a:r>
                      <a:r>
                        <a:rPr lang="en-US" sz="1300" b="0" i="0" u="none" strike="noStrike">
                          <a:solidFill>
                            <a:srgbClr val="000000"/>
                          </a:solidFill>
                          <a:effectLst/>
                          <a:latin typeface="Calibri" panose="020F0502020204030204" pitchFamily="34" charset="0"/>
                        </a:rPr>
                        <a:t>C</a:t>
                      </a:r>
                      <a:r>
                        <a:rPr lang="en-US" sz="1300" b="0" i="0" u="none" strike="noStrike" baseline="-25000">
                          <a:solidFill>
                            <a:srgbClr val="000000"/>
                          </a:solidFill>
                          <a:effectLst/>
                          <a:latin typeface="Calibri" panose="020F0502020204030204" pitchFamily="34" charset="0"/>
                        </a:rPr>
                        <a:t>3</a:t>
                      </a:r>
                      <a:r>
                        <a:rPr lang="en-US" sz="1300" b="0" i="0" u="none" strike="noStrike">
                          <a:solidFill>
                            <a:srgbClr val="000000"/>
                          </a:solidFill>
                          <a:effectLst/>
                          <a:latin typeface="Calibri" panose="020F0502020204030204" pitchFamily="34" charset="0"/>
                        </a:rPr>
                        <a:t>-PFBA</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1300" b="0" i="0" u="none" strike="noStrike">
                          <a:solidFill>
                            <a:srgbClr val="000000"/>
                          </a:solidFill>
                          <a:effectLst/>
                          <a:latin typeface="Calibri" panose="020F0502020204030204" pitchFamily="34" charset="0"/>
                        </a:rPr>
                        <a:t>5.80</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1300" b="0" i="0" u="none" strike="noStrike">
                          <a:solidFill>
                            <a:srgbClr val="000000"/>
                          </a:solidFill>
                          <a:effectLst/>
                          <a:latin typeface="Calibri" panose="020F0502020204030204" pitchFamily="34" charset="0"/>
                        </a:rPr>
                        <a:t>215.97 [M-H]-</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1300" b="0" i="0" u="none" strike="noStrike">
                          <a:solidFill>
                            <a:srgbClr val="000000"/>
                          </a:solidFill>
                          <a:effectLst/>
                          <a:latin typeface="Calibri" panose="020F0502020204030204" pitchFamily="34" charset="0"/>
                        </a:rPr>
                        <a:t>171.97</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1300" b="0" i="0" u="none" strike="noStrike">
                          <a:solidFill>
                            <a:srgbClr val="000000"/>
                          </a:solidFill>
                          <a:effectLst/>
                          <a:latin typeface="Calibri" panose="020F0502020204030204" pitchFamily="34" charset="0"/>
                        </a:rPr>
                        <a:t>10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1300" b="0" i="0" u="none" strike="noStrike">
                          <a:solidFill>
                            <a:srgbClr val="000000"/>
                          </a:solidFill>
                          <a:effectLst/>
                          <a:latin typeface="Calibri" panose="020F0502020204030204" pitchFamily="34" charset="0"/>
                        </a:rPr>
                        <a:t>8</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r>
                        <a:rPr lang="en-US" sz="13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575158536"/>
                  </a:ext>
                </a:extLst>
              </a:tr>
              <a:tr h="200025">
                <a:tc>
                  <a:txBody>
                    <a:bodyPr/>
                    <a:lstStyle/>
                    <a:p>
                      <a:pPr algn="l" fontAlgn="b"/>
                      <a:r>
                        <a:rPr lang="en-US" sz="1300" b="0" i="0" u="none" strike="noStrike" baseline="30000">
                          <a:solidFill>
                            <a:srgbClr val="000000"/>
                          </a:solidFill>
                          <a:effectLst/>
                          <a:latin typeface="Calibri" panose="020F0502020204030204" pitchFamily="34" charset="0"/>
                        </a:rPr>
                        <a:t>13</a:t>
                      </a:r>
                      <a:r>
                        <a:rPr lang="en-US" sz="1300" b="0" i="0" u="none" strike="noStrike">
                          <a:solidFill>
                            <a:srgbClr val="000000"/>
                          </a:solidFill>
                          <a:effectLst/>
                          <a:latin typeface="Calibri" panose="020F0502020204030204" pitchFamily="34" charset="0"/>
                        </a:rPr>
                        <a:t>C</a:t>
                      </a:r>
                      <a:r>
                        <a:rPr lang="en-US" sz="1300" b="0" i="0" u="none" strike="noStrike" baseline="-25000">
                          <a:solidFill>
                            <a:srgbClr val="000000"/>
                          </a:solidFill>
                          <a:effectLst/>
                          <a:latin typeface="Calibri" panose="020F0502020204030204" pitchFamily="34" charset="0"/>
                        </a:rPr>
                        <a:t>2</a:t>
                      </a:r>
                      <a:r>
                        <a:rPr lang="en-US" sz="1300" b="0" i="0" u="none" strike="noStrike">
                          <a:solidFill>
                            <a:srgbClr val="000000"/>
                          </a:solidFill>
                          <a:effectLst/>
                          <a:latin typeface="Calibri" panose="020F0502020204030204" pitchFamily="34" charset="0"/>
                        </a:rPr>
                        <a:t>-PFHxA</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1300" b="0" i="0" u="none" strike="noStrike">
                          <a:solidFill>
                            <a:srgbClr val="000000"/>
                          </a:solidFill>
                          <a:effectLst/>
                          <a:latin typeface="Calibri" panose="020F0502020204030204" pitchFamily="34" charset="0"/>
                        </a:rPr>
                        <a:t>7.13</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1300" b="0" i="0" u="none" strike="noStrike">
                          <a:solidFill>
                            <a:srgbClr val="000000"/>
                          </a:solidFill>
                          <a:effectLst/>
                          <a:latin typeface="Calibri" panose="020F0502020204030204" pitchFamily="34" charset="0"/>
                        </a:rPr>
                        <a:t>314.97 [M-H]-</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1300" b="0" i="0" u="none" strike="noStrike">
                          <a:solidFill>
                            <a:srgbClr val="000000"/>
                          </a:solidFill>
                          <a:effectLst/>
                          <a:latin typeface="Calibri" panose="020F0502020204030204" pitchFamily="34" charset="0"/>
                        </a:rPr>
                        <a:t>269.93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1300" b="0" i="0" u="none" strike="noStrike">
                          <a:solidFill>
                            <a:srgbClr val="000000"/>
                          </a:solidFill>
                          <a:effectLst/>
                          <a:latin typeface="Calibri" panose="020F0502020204030204" pitchFamily="34" charset="0"/>
                        </a:rPr>
                        <a:t>8</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1300" b="0" i="0" u="none" strike="noStrike">
                          <a:solidFill>
                            <a:srgbClr val="000000"/>
                          </a:solidFill>
                          <a:effectLst/>
                          <a:latin typeface="Calibri" panose="020F0502020204030204" pitchFamily="34" charset="0"/>
                        </a:rPr>
                        <a:t>8</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r>
                        <a:rPr lang="en-US" sz="13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4090646559"/>
                  </a:ext>
                </a:extLst>
              </a:tr>
              <a:tr h="200025">
                <a:tc>
                  <a:txBody>
                    <a:bodyPr/>
                    <a:lstStyle/>
                    <a:p>
                      <a:pPr algn="l" fontAlgn="b"/>
                      <a:r>
                        <a:rPr lang="en-US" sz="1300" b="0" i="0" u="none" strike="noStrike" baseline="30000">
                          <a:solidFill>
                            <a:srgbClr val="000000"/>
                          </a:solidFill>
                          <a:effectLst/>
                          <a:latin typeface="Calibri" panose="020F0502020204030204" pitchFamily="34" charset="0"/>
                        </a:rPr>
                        <a:t>13</a:t>
                      </a:r>
                      <a:r>
                        <a:rPr lang="en-US" sz="1300" b="0" i="0" u="none" strike="noStrike">
                          <a:solidFill>
                            <a:srgbClr val="000000"/>
                          </a:solidFill>
                          <a:effectLst/>
                          <a:latin typeface="Calibri" panose="020F0502020204030204" pitchFamily="34" charset="0"/>
                        </a:rPr>
                        <a:t>C</a:t>
                      </a:r>
                      <a:r>
                        <a:rPr lang="en-US" sz="1300" b="0" i="0" u="none" strike="noStrike" baseline="-25000">
                          <a:solidFill>
                            <a:srgbClr val="000000"/>
                          </a:solidFill>
                          <a:effectLst/>
                          <a:latin typeface="Calibri" panose="020F0502020204030204" pitchFamily="34" charset="0"/>
                        </a:rPr>
                        <a:t>4</a:t>
                      </a:r>
                      <a:r>
                        <a:rPr lang="en-US" sz="1300" b="0" i="0" u="none" strike="noStrike">
                          <a:solidFill>
                            <a:srgbClr val="000000"/>
                          </a:solidFill>
                          <a:effectLst/>
                          <a:latin typeface="Calibri" panose="020F0502020204030204" pitchFamily="34" charset="0"/>
                        </a:rPr>
                        <a:t>-PFOA</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1300" b="0" i="0" u="none" strike="noStrike">
                          <a:solidFill>
                            <a:srgbClr val="000000"/>
                          </a:solidFill>
                          <a:effectLst/>
                          <a:latin typeface="Calibri" panose="020F0502020204030204" pitchFamily="34" charset="0"/>
                        </a:rPr>
                        <a:t>8.10</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1300" b="0" i="0" u="none" strike="noStrike">
                          <a:solidFill>
                            <a:srgbClr val="000000"/>
                          </a:solidFill>
                          <a:effectLst/>
                          <a:latin typeface="Calibri" panose="020F0502020204030204" pitchFamily="34" charset="0"/>
                        </a:rPr>
                        <a:t>416.87 [M-H]-</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1300" b="0" i="0" u="none" strike="noStrike">
                          <a:solidFill>
                            <a:srgbClr val="000000"/>
                          </a:solidFill>
                          <a:effectLst/>
                          <a:latin typeface="Calibri" panose="020F0502020204030204" pitchFamily="34" charset="0"/>
                        </a:rPr>
                        <a:t>371.88</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1300" b="0" i="0" u="none" strike="noStrike">
                          <a:solidFill>
                            <a:srgbClr val="000000"/>
                          </a:solidFill>
                          <a:effectLst/>
                          <a:latin typeface="Calibri" panose="020F0502020204030204" pitchFamily="34" charset="0"/>
                        </a:rPr>
                        <a:t>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1300" b="0" i="0" u="none" strike="noStrike">
                          <a:solidFill>
                            <a:srgbClr val="000000"/>
                          </a:solidFill>
                          <a:effectLst/>
                          <a:latin typeface="Calibri" panose="020F0502020204030204" pitchFamily="34" charset="0"/>
                        </a:rPr>
                        <a:t>8</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r>
                        <a:rPr lang="en-US" sz="13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4181167572"/>
                  </a:ext>
                </a:extLst>
              </a:tr>
              <a:tr h="200025">
                <a:tc>
                  <a:txBody>
                    <a:bodyPr/>
                    <a:lstStyle/>
                    <a:p>
                      <a:pPr algn="l" fontAlgn="b"/>
                      <a:r>
                        <a:rPr lang="en-US" sz="1300" b="0" i="0" u="none" strike="noStrike" baseline="30000">
                          <a:solidFill>
                            <a:srgbClr val="000000"/>
                          </a:solidFill>
                          <a:effectLst/>
                          <a:latin typeface="Calibri" panose="020F0502020204030204" pitchFamily="34" charset="0"/>
                        </a:rPr>
                        <a:t>13</a:t>
                      </a:r>
                      <a:r>
                        <a:rPr lang="en-US" sz="1300" b="0" i="0" u="none" strike="noStrike">
                          <a:solidFill>
                            <a:srgbClr val="000000"/>
                          </a:solidFill>
                          <a:effectLst/>
                          <a:latin typeface="Calibri" panose="020F0502020204030204" pitchFamily="34" charset="0"/>
                        </a:rPr>
                        <a:t>C</a:t>
                      </a:r>
                      <a:r>
                        <a:rPr lang="en-US" sz="1300" b="0" i="0" u="none" strike="noStrike" baseline="-25000">
                          <a:solidFill>
                            <a:srgbClr val="000000"/>
                          </a:solidFill>
                          <a:effectLst/>
                          <a:latin typeface="Calibri" panose="020F0502020204030204" pitchFamily="34" charset="0"/>
                        </a:rPr>
                        <a:t>5</a:t>
                      </a:r>
                      <a:r>
                        <a:rPr lang="en-US" sz="1300" b="0" i="0" u="none" strike="noStrike">
                          <a:solidFill>
                            <a:srgbClr val="000000"/>
                          </a:solidFill>
                          <a:effectLst/>
                          <a:latin typeface="Calibri" panose="020F0502020204030204" pitchFamily="34" charset="0"/>
                        </a:rPr>
                        <a:t>-PFNA</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1300" b="0" i="0" u="none" strike="noStrike">
                          <a:solidFill>
                            <a:srgbClr val="000000"/>
                          </a:solidFill>
                          <a:effectLst/>
                          <a:latin typeface="Calibri" panose="020F0502020204030204" pitchFamily="34" charset="0"/>
                        </a:rPr>
                        <a:t>8.62</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1300" b="0" i="0" u="none" strike="noStrike">
                          <a:solidFill>
                            <a:srgbClr val="000000"/>
                          </a:solidFill>
                          <a:effectLst/>
                          <a:latin typeface="Calibri" panose="020F0502020204030204" pitchFamily="34" charset="0"/>
                        </a:rPr>
                        <a:t>467.87 [M-H]-</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1300" b="0" i="0" u="none" strike="noStrike">
                          <a:solidFill>
                            <a:srgbClr val="000000"/>
                          </a:solidFill>
                          <a:effectLst/>
                          <a:latin typeface="Calibri" panose="020F0502020204030204" pitchFamily="34" charset="0"/>
                        </a:rPr>
                        <a:t>422.89</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1300" b="0" i="0" u="none" strike="noStrike">
                          <a:solidFill>
                            <a:srgbClr val="000000"/>
                          </a:solidFill>
                          <a:effectLst/>
                          <a:latin typeface="Calibri" panose="020F0502020204030204" pitchFamily="34" charset="0"/>
                        </a:rPr>
                        <a:t>16</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1300" b="0" i="0" u="none" strike="noStrike">
                          <a:solidFill>
                            <a:srgbClr val="000000"/>
                          </a:solidFill>
                          <a:effectLst/>
                          <a:latin typeface="Calibri" panose="020F0502020204030204" pitchFamily="34" charset="0"/>
                        </a:rPr>
                        <a:t>10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r>
                        <a:rPr lang="en-US" sz="13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9063722"/>
                  </a:ext>
                </a:extLst>
              </a:tr>
              <a:tr h="209550">
                <a:tc>
                  <a:txBody>
                    <a:bodyPr/>
                    <a:lstStyle/>
                    <a:p>
                      <a:pPr algn="l" fontAlgn="b"/>
                      <a:r>
                        <a:rPr lang="en-US" sz="1300" b="0" i="0" u="none" strike="noStrike" baseline="30000">
                          <a:solidFill>
                            <a:srgbClr val="000000"/>
                          </a:solidFill>
                          <a:effectLst/>
                          <a:latin typeface="Calibri" panose="020F0502020204030204" pitchFamily="34" charset="0"/>
                        </a:rPr>
                        <a:t>13</a:t>
                      </a:r>
                      <a:r>
                        <a:rPr lang="en-US" sz="1300" b="0" i="0" u="none" strike="noStrike">
                          <a:solidFill>
                            <a:srgbClr val="000000"/>
                          </a:solidFill>
                          <a:effectLst/>
                          <a:latin typeface="Calibri" panose="020F0502020204030204" pitchFamily="34" charset="0"/>
                        </a:rPr>
                        <a:t>C</a:t>
                      </a:r>
                      <a:r>
                        <a:rPr lang="en-US" sz="1300" b="0" i="0" u="none" strike="noStrike" baseline="-25000">
                          <a:solidFill>
                            <a:srgbClr val="000000"/>
                          </a:solidFill>
                          <a:effectLst/>
                          <a:latin typeface="Calibri" panose="020F0502020204030204" pitchFamily="34" charset="0"/>
                        </a:rPr>
                        <a:t>2</a:t>
                      </a:r>
                      <a:r>
                        <a:rPr lang="en-US" sz="1300" b="0" i="0" u="none" strike="noStrike">
                          <a:solidFill>
                            <a:srgbClr val="000000"/>
                          </a:solidFill>
                          <a:effectLst/>
                          <a:latin typeface="Calibri" panose="020F0502020204030204" pitchFamily="34" charset="0"/>
                        </a:rPr>
                        <a:t>-PFDA</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b"/>
                      <a:r>
                        <a:rPr lang="en-US" sz="1300" b="0" i="0" u="none" strike="noStrike">
                          <a:solidFill>
                            <a:srgbClr val="000000"/>
                          </a:solidFill>
                          <a:effectLst/>
                          <a:latin typeface="Calibri" panose="020F0502020204030204" pitchFamily="34" charset="0"/>
                        </a:rPr>
                        <a:t>9.29</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b"/>
                      <a:r>
                        <a:rPr lang="en-US" sz="1300" b="0" i="0" u="none" strike="noStrike">
                          <a:solidFill>
                            <a:srgbClr val="000000"/>
                          </a:solidFill>
                          <a:effectLst/>
                          <a:latin typeface="Calibri" panose="020F0502020204030204" pitchFamily="34" charset="0"/>
                        </a:rPr>
                        <a:t>514.87 [M-H]-</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b"/>
                      <a:r>
                        <a:rPr lang="en-US" sz="1300" b="0" i="0" u="none" strike="noStrike">
                          <a:solidFill>
                            <a:srgbClr val="000000"/>
                          </a:solidFill>
                          <a:effectLst/>
                          <a:latin typeface="Calibri" panose="020F0502020204030204" pitchFamily="34" charset="0"/>
                        </a:rPr>
                        <a:t>469.84</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b"/>
                      <a:r>
                        <a:rPr lang="en-US" sz="1300" b="0" i="0" u="none" strike="noStrike">
                          <a:solidFill>
                            <a:srgbClr val="000000"/>
                          </a:solidFill>
                          <a:effectLst/>
                          <a:latin typeface="Calibri" panose="020F0502020204030204" pitchFamily="34" charset="0"/>
                        </a:rPr>
                        <a:t>8</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b"/>
                      <a:r>
                        <a:rPr lang="en-US" sz="1300" b="0" i="0" u="none" strike="noStrike">
                          <a:solidFill>
                            <a:srgbClr val="000000"/>
                          </a:solidFill>
                          <a:effectLst/>
                          <a:latin typeface="Calibri" panose="020F0502020204030204" pitchFamily="34" charset="0"/>
                        </a:rPr>
                        <a:t>10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b"/>
                      <a:r>
                        <a:rPr lang="en-US" sz="13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893335341"/>
                  </a:ext>
                </a:extLst>
              </a:tr>
              <a:tr h="190500">
                <a:tc gridSpan="2">
                  <a:txBody>
                    <a:bodyPr/>
                    <a:lstStyle/>
                    <a:p>
                      <a:pPr algn="l" fontAlgn="b"/>
                      <a:r>
                        <a:rPr lang="en-US" sz="1300" b="0" i="0" u="none" strike="noStrike" dirty="0">
                          <a:solidFill>
                            <a:srgbClr val="000000"/>
                          </a:solidFill>
                          <a:effectLst/>
                          <a:latin typeface="Calibri" panose="020F0502020204030204" pitchFamily="34" charset="0"/>
                        </a:rPr>
                        <a:t>* Quantifier Ion/Qualifier Ion</a:t>
                      </a:r>
                    </a:p>
                  </a:txBody>
                  <a:tcPr marL="9525" marR="9525" marT="9525" marB="0" anchor="b">
                    <a:lnL>
                      <a:noFill/>
                    </a:lnL>
                    <a:lnR>
                      <a:noFill/>
                    </a:lnR>
                    <a:lnT w="12700" cap="flat" cmpd="sng" algn="ctr">
                      <a:solidFill>
                        <a:srgbClr val="000000"/>
                      </a:solidFill>
                      <a:prstDash val="solid"/>
                      <a:round/>
                      <a:headEnd type="none" w="med" len="med"/>
                      <a:tailEnd type="none" w="med" len="med"/>
                    </a:lnT>
                    <a:lnB>
                      <a:noFill/>
                    </a:lnB>
                    <a:noFill/>
                  </a:tcPr>
                </a:tc>
                <a:tc hMerge="1">
                  <a:txBody>
                    <a:bodyPr/>
                    <a:lstStyle/>
                    <a:p>
                      <a:endParaRPr lang="en-US"/>
                    </a:p>
                  </a:txBody>
                  <a:tcPr/>
                </a:tc>
                <a:tc>
                  <a:txBody>
                    <a:bodyPr/>
                    <a:lstStyle/>
                    <a:p>
                      <a:pPr algn="l" fontAlgn="b"/>
                      <a:endParaRPr lang="en-US" sz="1300" b="0" i="0" u="none" strike="noStrike" dirty="0">
                        <a:solidFill>
                          <a:srgbClr val="000000"/>
                        </a:solidFill>
                        <a:effectLst/>
                        <a:latin typeface="Calibri" panose="020F0502020204030204" pitchFamily="34" charset="0"/>
                      </a:endParaRPr>
                    </a:p>
                  </a:txBody>
                  <a:tcPr marL="9525" marR="9525" marT="9525" marB="0" anchor="b">
                    <a:lnL>
                      <a:noFill/>
                    </a:lnL>
                    <a:lnR>
                      <a:noFill/>
                    </a:lnR>
                    <a:lnT w="12700" cap="flat" cmpd="sng" algn="ctr">
                      <a:solidFill>
                        <a:srgbClr val="000000"/>
                      </a:solidFill>
                      <a:prstDash val="solid"/>
                      <a:round/>
                      <a:headEnd type="none" w="med" len="med"/>
                      <a:tailEnd type="none" w="med" len="med"/>
                    </a:lnT>
                    <a:lnB>
                      <a:noFill/>
                    </a:lnB>
                    <a:noFill/>
                  </a:tcPr>
                </a:tc>
                <a:tc>
                  <a:txBody>
                    <a:bodyPr/>
                    <a:lstStyle/>
                    <a:p>
                      <a:pPr algn="l" fontAlgn="b"/>
                      <a:endParaRPr lang="en-US" sz="1300" b="0" i="0" u="none" strike="noStrike">
                        <a:solidFill>
                          <a:srgbClr val="000000"/>
                        </a:solidFill>
                        <a:effectLst/>
                        <a:latin typeface="Calibri" panose="020F0502020204030204" pitchFamily="34" charset="0"/>
                      </a:endParaRPr>
                    </a:p>
                  </a:txBody>
                  <a:tcPr marL="9525" marR="9525" marT="9525" marB="0" anchor="b">
                    <a:lnL>
                      <a:noFill/>
                    </a:lnL>
                    <a:lnR>
                      <a:noFill/>
                    </a:lnR>
                    <a:lnT w="12700" cap="flat" cmpd="sng" algn="ctr">
                      <a:solidFill>
                        <a:srgbClr val="000000"/>
                      </a:solidFill>
                      <a:prstDash val="solid"/>
                      <a:round/>
                      <a:headEnd type="none" w="med" len="med"/>
                      <a:tailEnd type="none" w="med" len="med"/>
                    </a:lnT>
                    <a:lnB>
                      <a:noFill/>
                    </a:lnB>
                    <a:noFill/>
                  </a:tcPr>
                </a:tc>
                <a:tc>
                  <a:txBody>
                    <a:bodyPr/>
                    <a:lstStyle/>
                    <a:p>
                      <a:pPr algn="l" fontAlgn="b"/>
                      <a:endParaRPr lang="en-US" sz="1300" b="0" i="0" u="none" strike="noStrike">
                        <a:solidFill>
                          <a:srgbClr val="000000"/>
                        </a:solidFill>
                        <a:effectLst/>
                        <a:latin typeface="Calibri" panose="020F0502020204030204" pitchFamily="34" charset="0"/>
                      </a:endParaRPr>
                    </a:p>
                  </a:txBody>
                  <a:tcPr marL="9525" marR="9525" marT="9525" marB="0" anchor="b">
                    <a:lnL>
                      <a:noFill/>
                    </a:lnL>
                    <a:lnR>
                      <a:noFill/>
                    </a:lnR>
                    <a:lnT w="12700" cap="flat" cmpd="sng" algn="ctr">
                      <a:solidFill>
                        <a:srgbClr val="000000"/>
                      </a:solidFill>
                      <a:prstDash val="solid"/>
                      <a:round/>
                      <a:headEnd type="none" w="med" len="med"/>
                      <a:tailEnd type="none" w="med" len="med"/>
                    </a:lnT>
                    <a:lnB>
                      <a:noFill/>
                    </a:lnB>
                    <a:noFill/>
                  </a:tcPr>
                </a:tc>
                <a:tc>
                  <a:txBody>
                    <a:bodyPr/>
                    <a:lstStyle/>
                    <a:p>
                      <a:pPr algn="l" fontAlgn="b"/>
                      <a:endParaRPr lang="en-US" sz="1300" b="0" i="0" u="none" strike="noStrike">
                        <a:solidFill>
                          <a:srgbClr val="000000"/>
                        </a:solidFill>
                        <a:effectLst/>
                        <a:latin typeface="Calibri" panose="020F0502020204030204" pitchFamily="34" charset="0"/>
                      </a:endParaRPr>
                    </a:p>
                  </a:txBody>
                  <a:tcPr marL="9525" marR="9525" marT="9525" marB="0" anchor="b">
                    <a:lnL>
                      <a:noFill/>
                    </a:lnL>
                    <a:lnR>
                      <a:noFill/>
                    </a:lnR>
                    <a:lnT w="12700" cap="flat" cmpd="sng" algn="ctr">
                      <a:solidFill>
                        <a:srgbClr val="000000"/>
                      </a:solidFill>
                      <a:prstDash val="solid"/>
                      <a:round/>
                      <a:headEnd type="none" w="med" len="med"/>
                      <a:tailEnd type="none" w="med" len="med"/>
                    </a:lnT>
                    <a:lnB>
                      <a:noFill/>
                    </a:lnB>
                    <a:noFill/>
                  </a:tcPr>
                </a:tc>
                <a:tc>
                  <a:txBody>
                    <a:bodyPr/>
                    <a:lstStyle/>
                    <a:p>
                      <a:pPr algn="l" fontAlgn="b"/>
                      <a:endParaRPr lang="en-US" sz="1300" b="0" i="0" u="none" strike="noStrike" dirty="0">
                        <a:solidFill>
                          <a:srgbClr val="000000"/>
                        </a:solidFill>
                        <a:effectLst/>
                        <a:latin typeface="Calibri" panose="020F0502020204030204" pitchFamily="34" charset="0"/>
                      </a:endParaRPr>
                    </a:p>
                  </a:txBody>
                  <a:tcPr marL="9525" marR="9525" marT="9525" marB="0" anchor="b">
                    <a:lnL>
                      <a:noFill/>
                    </a:lnL>
                    <a:lnR>
                      <a:noFill/>
                    </a:lnR>
                    <a:lnT w="12700" cap="flat" cmpd="sng" algn="ctr">
                      <a:solidFill>
                        <a:srgbClr val="000000"/>
                      </a:solidFill>
                      <a:prstDash val="solid"/>
                      <a:round/>
                      <a:headEnd type="none" w="med" len="med"/>
                      <a:tailEnd type="none" w="med" len="med"/>
                    </a:lnT>
                    <a:lnB>
                      <a:noFill/>
                    </a:lnB>
                    <a:noFill/>
                  </a:tcPr>
                </a:tc>
                <a:extLst>
                  <a:ext uri="{0D108BD9-81ED-4DB2-BD59-A6C34878D82A}">
                    <a16:rowId xmlns:a16="http://schemas.microsoft.com/office/drawing/2014/main" val="86375640"/>
                  </a:ext>
                </a:extLst>
              </a:tr>
            </a:tbl>
          </a:graphicData>
        </a:graphic>
      </p:graphicFrame>
      <p:sp>
        <p:nvSpPr>
          <p:cNvPr id="10" name="TextBox 9">
            <a:extLst>
              <a:ext uri="{FF2B5EF4-FFF2-40B4-BE49-F238E27FC236}">
                <a16:creationId xmlns:a16="http://schemas.microsoft.com/office/drawing/2014/main" id="{BB4294EA-EF23-DDD5-6604-509C41D72DC5}"/>
              </a:ext>
            </a:extLst>
          </p:cNvPr>
          <p:cNvSpPr txBox="1"/>
          <p:nvPr/>
        </p:nvSpPr>
        <p:spPr>
          <a:xfrm>
            <a:off x="22020377" y="21019718"/>
            <a:ext cx="7713971" cy="461665"/>
          </a:xfrm>
          <a:prstGeom prst="rect">
            <a:avLst/>
          </a:prstGeom>
          <a:noFill/>
        </p:spPr>
        <p:txBody>
          <a:bodyPr wrap="none" rtlCol="0">
            <a:spAutoFit/>
          </a:bodyPr>
          <a:lstStyle/>
          <a:p>
            <a:r>
              <a:rPr lang="en-US" sz="2400" b="1" dirty="0">
                <a:solidFill>
                  <a:srgbClr val="000000"/>
                </a:solidFill>
                <a:latin typeface="Calibri" panose="020F0502020204030204" pitchFamily="34" charset="0"/>
                <a:cs typeface="Calibri" panose="020F0502020204030204" pitchFamily="34" charset="0"/>
              </a:rPr>
              <a:t>Table 4: The Quantification of PFAS in NIST 1950 and 1957</a:t>
            </a:r>
          </a:p>
        </p:txBody>
      </p:sp>
      <p:graphicFrame>
        <p:nvGraphicFramePr>
          <p:cNvPr id="13" name="Table 12">
            <a:extLst>
              <a:ext uri="{FF2B5EF4-FFF2-40B4-BE49-F238E27FC236}">
                <a16:creationId xmlns:a16="http://schemas.microsoft.com/office/drawing/2014/main" id="{9DA28F6A-5613-D5EA-00ED-8D820C674662}"/>
              </a:ext>
            </a:extLst>
          </p:cNvPr>
          <p:cNvGraphicFramePr>
            <a:graphicFrameLocks noGrp="1"/>
          </p:cNvGraphicFramePr>
          <p:nvPr>
            <p:extLst>
              <p:ext uri="{D42A27DB-BD31-4B8C-83A1-F6EECF244321}">
                <p14:modId xmlns:p14="http://schemas.microsoft.com/office/powerpoint/2010/main" val="3426671461"/>
              </p:ext>
            </p:extLst>
          </p:nvPr>
        </p:nvGraphicFramePr>
        <p:xfrm>
          <a:off x="22199600" y="21518562"/>
          <a:ext cx="6438899" cy="6555677"/>
        </p:xfrm>
        <a:graphic>
          <a:graphicData uri="http://schemas.openxmlformats.org/drawingml/2006/table">
            <a:tbl>
              <a:tblPr firstRow="1" firstCol="1" bandRow="1"/>
              <a:tblGrid>
                <a:gridCol w="1000767">
                  <a:extLst>
                    <a:ext uri="{9D8B030D-6E8A-4147-A177-3AD203B41FA5}">
                      <a16:colId xmlns:a16="http://schemas.microsoft.com/office/drawing/2014/main" val="1631513558"/>
                    </a:ext>
                  </a:extLst>
                </a:gridCol>
                <a:gridCol w="1472828">
                  <a:extLst>
                    <a:ext uri="{9D8B030D-6E8A-4147-A177-3AD203B41FA5}">
                      <a16:colId xmlns:a16="http://schemas.microsoft.com/office/drawing/2014/main" val="233076850"/>
                    </a:ext>
                  </a:extLst>
                </a:gridCol>
                <a:gridCol w="1397298">
                  <a:extLst>
                    <a:ext uri="{9D8B030D-6E8A-4147-A177-3AD203B41FA5}">
                      <a16:colId xmlns:a16="http://schemas.microsoft.com/office/drawing/2014/main" val="1590145137"/>
                    </a:ext>
                  </a:extLst>
                </a:gridCol>
                <a:gridCol w="1284003">
                  <a:extLst>
                    <a:ext uri="{9D8B030D-6E8A-4147-A177-3AD203B41FA5}">
                      <a16:colId xmlns:a16="http://schemas.microsoft.com/office/drawing/2014/main" val="1943249554"/>
                    </a:ext>
                  </a:extLst>
                </a:gridCol>
                <a:gridCol w="1284003">
                  <a:extLst>
                    <a:ext uri="{9D8B030D-6E8A-4147-A177-3AD203B41FA5}">
                      <a16:colId xmlns:a16="http://schemas.microsoft.com/office/drawing/2014/main" val="3203984225"/>
                    </a:ext>
                  </a:extLst>
                </a:gridCol>
              </a:tblGrid>
              <a:tr h="208487">
                <a:tc>
                  <a:txBody>
                    <a:bodyPr/>
                    <a:lstStyle/>
                    <a:p>
                      <a:pPr marL="0" marR="0">
                        <a:lnSpc>
                          <a:spcPct val="107000"/>
                        </a:lnSpc>
                        <a:spcBef>
                          <a:spcPts val="0"/>
                        </a:spcBef>
                        <a:spcAft>
                          <a:spcPts val="0"/>
                        </a:spcAft>
                      </a:pPr>
                      <a:r>
                        <a:rPr lang="en-US" sz="1400" b="1" kern="1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US" sz="14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noFill/>
                  </a:tcPr>
                </a:tc>
                <a:tc>
                  <a:txBody>
                    <a:bodyPr/>
                    <a:lstStyle/>
                    <a:p>
                      <a:pPr marL="0" marR="0" algn="ctr">
                        <a:lnSpc>
                          <a:spcPct val="107000"/>
                        </a:lnSpc>
                        <a:spcBef>
                          <a:spcPts val="0"/>
                        </a:spcBef>
                        <a:spcAft>
                          <a:spcPts val="0"/>
                        </a:spcAft>
                      </a:pPr>
                      <a:r>
                        <a:rPr lang="en-US" sz="1400" b="1" kern="1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Reference </a:t>
                      </a:r>
                      <a:endParaRPr lang="en-US" sz="14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noFill/>
                  </a:tcPr>
                </a:tc>
                <a:tc>
                  <a:txBody>
                    <a:bodyPr/>
                    <a:lstStyle/>
                    <a:p>
                      <a:pPr marL="0" marR="0" algn="ctr">
                        <a:lnSpc>
                          <a:spcPct val="107000"/>
                        </a:lnSpc>
                        <a:spcBef>
                          <a:spcPts val="0"/>
                        </a:spcBef>
                        <a:spcAft>
                          <a:spcPts val="0"/>
                        </a:spcAft>
                      </a:pPr>
                      <a:r>
                        <a:rPr lang="en-US" sz="1400" b="1" kern="1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Experimental</a:t>
                      </a:r>
                      <a:endParaRPr lang="en-US" sz="14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noFill/>
                  </a:tcPr>
                </a:tc>
                <a:tc>
                  <a:txBody>
                    <a:bodyPr/>
                    <a:lstStyle/>
                    <a:p>
                      <a:pPr marL="0" marR="0" algn="ctr">
                        <a:lnSpc>
                          <a:spcPct val="107000"/>
                        </a:lnSpc>
                        <a:spcBef>
                          <a:spcPts val="0"/>
                        </a:spcBef>
                        <a:spcAft>
                          <a:spcPts val="0"/>
                        </a:spcAft>
                      </a:pPr>
                      <a:r>
                        <a:rPr lang="en-US" sz="1400" b="1" kern="1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Experimental</a:t>
                      </a:r>
                      <a:endParaRPr lang="en-US" sz="14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noFill/>
                  </a:tcPr>
                </a:tc>
                <a:tc>
                  <a:txBody>
                    <a:bodyPr/>
                    <a:lstStyle/>
                    <a:p>
                      <a:pPr marL="0" marR="0" algn="ctr">
                        <a:lnSpc>
                          <a:spcPct val="107000"/>
                        </a:lnSpc>
                        <a:spcBef>
                          <a:spcPts val="0"/>
                        </a:spcBef>
                        <a:spcAft>
                          <a:spcPts val="0"/>
                        </a:spcAft>
                      </a:pPr>
                      <a:r>
                        <a:rPr lang="en-US" sz="1400" b="1" kern="1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Concentration </a:t>
                      </a:r>
                      <a:endParaRPr lang="en-US" sz="14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noFill/>
                  </a:tcPr>
                </a:tc>
                <a:extLst>
                  <a:ext uri="{0D108BD9-81ED-4DB2-BD59-A6C34878D82A}">
                    <a16:rowId xmlns:a16="http://schemas.microsoft.com/office/drawing/2014/main" val="2148441245"/>
                  </a:ext>
                </a:extLst>
              </a:tr>
              <a:tr h="363847">
                <a:tc>
                  <a:txBody>
                    <a:bodyPr/>
                    <a:lstStyle/>
                    <a:p>
                      <a:pPr marL="0" marR="0">
                        <a:lnSpc>
                          <a:spcPct val="107000"/>
                        </a:lnSpc>
                        <a:spcBef>
                          <a:spcPts val="0"/>
                        </a:spcBef>
                        <a:spcAft>
                          <a:spcPts val="0"/>
                        </a:spcAft>
                      </a:pPr>
                      <a:r>
                        <a:rPr lang="en-US" sz="1400" b="1" kern="1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US" sz="14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marL="0" marR="0" algn="ctr">
                        <a:lnSpc>
                          <a:spcPct val="107000"/>
                        </a:lnSpc>
                        <a:spcBef>
                          <a:spcPts val="0"/>
                        </a:spcBef>
                        <a:spcAft>
                          <a:spcPts val="0"/>
                        </a:spcAft>
                      </a:pPr>
                      <a:r>
                        <a:rPr lang="en-US" sz="1400" b="1" kern="1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Concentration</a:t>
                      </a:r>
                      <a:endParaRPr lang="en-US" sz="14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marL="0" marR="0" algn="ctr">
                        <a:lnSpc>
                          <a:spcPct val="107000"/>
                        </a:lnSpc>
                        <a:spcBef>
                          <a:spcPts val="0"/>
                        </a:spcBef>
                        <a:spcAft>
                          <a:spcPts val="0"/>
                        </a:spcAft>
                      </a:pPr>
                      <a:r>
                        <a:rPr lang="en-US" sz="1400" b="1" kern="1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Avg. Concentration</a:t>
                      </a:r>
                      <a:endParaRPr lang="en-US" sz="14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marL="0" marR="0" algn="ctr">
                        <a:lnSpc>
                          <a:spcPct val="107000"/>
                        </a:lnSpc>
                        <a:spcBef>
                          <a:spcPts val="0"/>
                        </a:spcBef>
                        <a:spcAft>
                          <a:spcPts val="0"/>
                        </a:spcAft>
                      </a:pPr>
                      <a:r>
                        <a:rPr lang="en-US" sz="1400" b="1" kern="1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Precision</a:t>
                      </a:r>
                      <a:endParaRPr lang="en-US" sz="14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marL="0" marR="0" algn="ctr">
                        <a:lnSpc>
                          <a:spcPct val="107000"/>
                        </a:lnSpc>
                        <a:spcBef>
                          <a:spcPts val="0"/>
                        </a:spcBef>
                        <a:spcAft>
                          <a:spcPts val="0"/>
                        </a:spcAft>
                      </a:pPr>
                      <a:r>
                        <a:rPr lang="en-US" sz="1400" b="1" kern="1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Ratio</a:t>
                      </a:r>
                      <a:endParaRPr lang="en-US" sz="14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extLst>
                  <a:ext uri="{0D108BD9-81ED-4DB2-BD59-A6C34878D82A}">
                    <a16:rowId xmlns:a16="http://schemas.microsoft.com/office/drawing/2014/main" val="148184113"/>
                  </a:ext>
                </a:extLst>
              </a:tr>
              <a:tr h="208487">
                <a:tc>
                  <a:txBody>
                    <a:bodyPr/>
                    <a:lstStyle/>
                    <a:p>
                      <a:pPr marL="0" marR="0" algn="ctr">
                        <a:lnSpc>
                          <a:spcPct val="107000"/>
                        </a:lnSpc>
                        <a:spcBef>
                          <a:spcPts val="0"/>
                        </a:spcBef>
                        <a:spcAft>
                          <a:spcPts val="0"/>
                        </a:spcAft>
                      </a:pPr>
                      <a:r>
                        <a:rPr lang="en-US" sz="1400" b="1" kern="1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Analytes</a:t>
                      </a:r>
                      <a:endParaRPr lang="en-US" sz="14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noFill/>
                  </a:tcPr>
                </a:tc>
                <a:tc>
                  <a:txBody>
                    <a:bodyPr/>
                    <a:lstStyle/>
                    <a:p>
                      <a:pPr marL="0" marR="0" algn="ctr">
                        <a:lnSpc>
                          <a:spcPct val="107000"/>
                        </a:lnSpc>
                        <a:spcBef>
                          <a:spcPts val="0"/>
                        </a:spcBef>
                        <a:spcAft>
                          <a:spcPts val="0"/>
                        </a:spcAft>
                      </a:pPr>
                      <a:r>
                        <a:rPr lang="en-US" sz="1400" b="1" kern="1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(ng/mL)</a:t>
                      </a:r>
                      <a:endParaRPr lang="en-US" sz="14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noFill/>
                  </a:tcPr>
                </a:tc>
                <a:tc>
                  <a:txBody>
                    <a:bodyPr/>
                    <a:lstStyle/>
                    <a:p>
                      <a:pPr marL="0" marR="0" algn="ctr">
                        <a:lnSpc>
                          <a:spcPct val="107000"/>
                        </a:lnSpc>
                        <a:spcBef>
                          <a:spcPts val="0"/>
                        </a:spcBef>
                        <a:spcAft>
                          <a:spcPts val="0"/>
                        </a:spcAft>
                      </a:pPr>
                      <a:r>
                        <a:rPr lang="en-US" sz="1400" b="1" kern="1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(ng/mL)</a:t>
                      </a:r>
                      <a:endParaRPr lang="en-US" sz="14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noFill/>
                  </a:tcPr>
                </a:tc>
                <a:tc>
                  <a:txBody>
                    <a:bodyPr/>
                    <a:lstStyle/>
                    <a:p>
                      <a:pPr marL="0" marR="0" algn="ctr">
                        <a:lnSpc>
                          <a:spcPct val="107000"/>
                        </a:lnSpc>
                        <a:spcBef>
                          <a:spcPts val="0"/>
                        </a:spcBef>
                        <a:spcAft>
                          <a:spcPts val="0"/>
                        </a:spcAft>
                      </a:pPr>
                      <a:r>
                        <a:rPr lang="en-US" sz="1400" b="1" kern="1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(%RSD)</a:t>
                      </a:r>
                      <a:endParaRPr lang="en-US" sz="14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noFill/>
                  </a:tcPr>
                </a:tc>
                <a:tc>
                  <a:txBody>
                    <a:bodyPr/>
                    <a:lstStyle/>
                    <a:p>
                      <a:pPr marL="0" marR="0" algn="ctr">
                        <a:lnSpc>
                          <a:spcPct val="107000"/>
                        </a:lnSpc>
                        <a:spcBef>
                          <a:spcPts val="0"/>
                        </a:spcBef>
                        <a:spcAft>
                          <a:spcPts val="0"/>
                        </a:spcAft>
                      </a:pPr>
                      <a:r>
                        <a:rPr lang="en-US" sz="1400" b="1" kern="1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a:t>
                      </a:r>
                      <a:endParaRPr lang="en-US" sz="14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850961498"/>
                  </a:ext>
                </a:extLst>
              </a:tr>
              <a:tr h="208487">
                <a:tc>
                  <a:txBody>
                    <a:bodyPr/>
                    <a:lstStyle/>
                    <a:p>
                      <a:pPr marL="0" marR="0" algn="ctr">
                        <a:lnSpc>
                          <a:spcPct val="107000"/>
                        </a:lnSpc>
                        <a:spcBef>
                          <a:spcPts val="0"/>
                        </a:spcBef>
                        <a:spcAft>
                          <a:spcPts val="0"/>
                        </a:spcAft>
                      </a:pPr>
                      <a:r>
                        <a:rPr lang="en-US" sz="1400" kern="1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US" sz="14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07000"/>
                        </a:lnSpc>
                        <a:spcBef>
                          <a:spcPts val="0"/>
                        </a:spcBef>
                        <a:spcAft>
                          <a:spcPts val="0"/>
                        </a:spcAft>
                      </a:pPr>
                      <a:r>
                        <a:rPr lang="en-US" sz="1400" kern="1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NIST 1950</a:t>
                      </a:r>
                      <a:endParaRPr lang="en-US" sz="14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07000"/>
                        </a:lnSpc>
                        <a:spcBef>
                          <a:spcPts val="0"/>
                        </a:spcBef>
                        <a:spcAft>
                          <a:spcPts val="0"/>
                        </a:spcAft>
                      </a:pPr>
                      <a:r>
                        <a:rPr lang="en-US" sz="1400" kern="1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US" sz="14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07000"/>
                        </a:lnSpc>
                        <a:spcBef>
                          <a:spcPts val="0"/>
                        </a:spcBef>
                        <a:spcAft>
                          <a:spcPts val="0"/>
                        </a:spcAft>
                      </a:pPr>
                      <a:r>
                        <a:rPr lang="en-US" sz="1400" kern="1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US" sz="14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07000"/>
                        </a:lnSpc>
                        <a:spcBef>
                          <a:spcPts val="0"/>
                        </a:spcBef>
                        <a:spcAft>
                          <a:spcPts val="0"/>
                        </a:spcAft>
                      </a:pPr>
                      <a:r>
                        <a:rPr lang="en-US" sz="1400" kern="1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US" sz="14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742099453"/>
                  </a:ext>
                </a:extLst>
              </a:tr>
              <a:tr h="208487">
                <a:tc>
                  <a:txBody>
                    <a:bodyPr/>
                    <a:lstStyle/>
                    <a:p>
                      <a:pPr marL="0" marR="0">
                        <a:lnSpc>
                          <a:spcPct val="107000"/>
                        </a:lnSpc>
                        <a:spcBef>
                          <a:spcPts val="0"/>
                        </a:spcBef>
                        <a:spcAft>
                          <a:spcPts val="0"/>
                        </a:spcAft>
                      </a:pPr>
                      <a:r>
                        <a:rPr lang="en-US" sz="1400" kern="1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PFOA</a:t>
                      </a:r>
                      <a:endParaRPr lang="en-US" sz="14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07000"/>
                        </a:lnSpc>
                        <a:spcBef>
                          <a:spcPts val="0"/>
                        </a:spcBef>
                        <a:spcAft>
                          <a:spcPts val="0"/>
                        </a:spcAft>
                      </a:pPr>
                      <a:r>
                        <a:rPr lang="en-US" sz="1400" kern="1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3.27 ± 0.06</a:t>
                      </a:r>
                      <a:endParaRPr lang="en-US" sz="14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07000"/>
                        </a:lnSpc>
                        <a:spcBef>
                          <a:spcPts val="0"/>
                        </a:spcBef>
                        <a:spcAft>
                          <a:spcPts val="0"/>
                        </a:spcAft>
                      </a:pPr>
                      <a:r>
                        <a:rPr lang="en-US" sz="1400" kern="1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3.12</a:t>
                      </a:r>
                      <a:endParaRPr lang="en-US" sz="14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07000"/>
                        </a:lnSpc>
                        <a:spcBef>
                          <a:spcPts val="0"/>
                        </a:spcBef>
                        <a:spcAft>
                          <a:spcPts val="0"/>
                        </a:spcAft>
                      </a:pPr>
                      <a:r>
                        <a:rPr lang="en-US" sz="1400" kern="1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3.70</a:t>
                      </a:r>
                      <a:endParaRPr lang="en-US" sz="14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07000"/>
                        </a:lnSpc>
                        <a:spcBef>
                          <a:spcPts val="0"/>
                        </a:spcBef>
                        <a:spcAft>
                          <a:spcPts val="0"/>
                        </a:spcAft>
                      </a:pPr>
                      <a:r>
                        <a:rPr lang="en-US" sz="1400" kern="1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95.4</a:t>
                      </a:r>
                      <a:endParaRPr lang="en-US" sz="14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462683085"/>
                  </a:ext>
                </a:extLst>
              </a:tr>
              <a:tr h="208487">
                <a:tc>
                  <a:txBody>
                    <a:bodyPr/>
                    <a:lstStyle/>
                    <a:p>
                      <a:pPr marL="0" marR="0">
                        <a:lnSpc>
                          <a:spcPct val="107000"/>
                        </a:lnSpc>
                        <a:spcBef>
                          <a:spcPts val="0"/>
                        </a:spcBef>
                        <a:spcAft>
                          <a:spcPts val="0"/>
                        </a:spcAft>
                      </a:pPr>
                      <a:r>
                        <a:rPr lang="en-US" sz="1400" kern="1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PFNA</a:t>
                      </a:r>
                      <a:endParaRPr lang="en-US" sz="14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07000"/>
                        </a:lnSpc>
                        <a:spcBef>
                          <a:spcPts val="0"/>
                        </a:spcBef>
                        <a:spcAft>
                          <a:spcPts val="0"/>
                        </a:spcAft>
                      </a:pPr>
                      <a:r>
                        <a:rPr lang="en-US" sz="1400" kern="1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0.720 ± 0.028</a:t>
                      </a:r>
                      <a:endParaRPr lang="en-US" sz="1400" kern="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07000"/>
                        </a:lnSpc>
                        <a:spcBef>
                          <a:spcPts val="0"/>
                        </a:spcBef>
                        <a:spcAft>
                          <a:spcPts val="0"/>
                        </a:spcAft>
                      </a:pPr>
                      <a:r>
                        <a:rPr lang="en-US" sz="1400" kern="1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0.85</a:t>
                      </a:r>
                      <a:endParaRPr lang="en-US" sz="14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07000"/>
                        </a:lnSpc>
                        <a:spcBef>
                          <a:spcPts val="0"/>
                        </a:spcBef>
                        <a:spcAft>
                          <a:spcPts val="0"/>
                        </a:spcAft>
                      </a:pPr>
                      <a:r>
                        <a:rPr lang="en-US" sz="1400" kern="1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0.74</a:t>
                      </a:r>
                      <a:endParaRPr lang="en-US" sz="14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07000"/>
                        </a:lnSpc>
                        <a:spcBef>
                          <a:spcPts val="0"/>
                        </a:spcBef>
                        <a:spcAft>
                          <a:spcPts val="0"/>
                        </a:spcAft>
                      </a:pPr>
                      <a:r>
                        <a:rPr lang="en-US" sz="1400" kern="1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117</a:t>
                      </a:r>
                      <a:endParaRPr lang="en-US" sz="14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254343803"/>
                  </a:ext>
                </a:extLst>
              </a:tr>
              <a:tr h="208487">
                <a:tc>
                  <a:txBody>
                    <a:bodyPr/>
                    <a:lstStyle/>
                    <a:p>
                      <a:pPr marL="0" marR="0">
                        <a:lnSpc>
                          <a:spcPct val="107000"/>
                        </a:lnSpc>
                        <a:spcBef>
                          <a:spcPts val="0"/>
                        </a:spcBef>
                        <a:spcAft>
                          <a:spcPts val="0"/>
                        </a:spcAft>
                      </a:pPr>
                      <a:r>
                        <a:rPr lang="en-US" sz="1400" kern="1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PFDA</a:t>
                      </a:r>
                      <a:endParaRPr lang="en-US" sz="14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07000"/>
                        </a:lnSpc>
                        <a:spcBef>
                          <a:spcPts val="0"/>
                        </a:spcBef>
                        <a:spcAft>
                          <a:spcPts val="0"/>
                        </a:spcAft>
                      </a:pPr>
                      <a:r>
                        <a:rPr lang="en-US" sz="1400" kern="1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0.322 ± 0.007</a:t>
                      </a:r>
                      <a:endParaRPr lang="en-US" sz="1400" kern="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07000"/>
                        </a:lnSpc>
                        <a:spcBef>
                          <a:spcPts val="0"/>
                        </a:spcBef>
                        <a:spcAft>
                          <a:spcPts val="0"/>
                        </a:spcAft>
                      </a:pPr>
                      <a:r>
                        <a:rPr lang="en-US" sz="1400" kern="1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0.30</a:t>
                      </a:r>
                      <a:endParaRPr lang="en-US" sz="14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07000"/>
                        </a:lnSpc>
                        <a:spcBef>
                          <a:spcPts val="0"/>
                        </a:spcBef>
                        <a:spcAft>
                          <a:spcPts val="0"/>
                        </a:spcAft>
                      </a:pPr>
                      <a:r>
                        <a:rPr lang="en-US" sz="1400" kern="1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3.47</a:t>
                      </a:r>
                      <a:endParaRPr lang="en-US" sz="14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07000"/>
                        </a:lnSpc>
                        <a:spcBef>
                          <a:spcPts val="0"/>
                        </a:spcBef>
                        <a:spcAft>
                          <a:spcPts val="0"/>
                        </a:spcAft>
                      </a:pPr>
                      <a:r>
                        <a:rPr lang="en-US" sz="1400" kern="1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91.6</a:t>
                      </a:r>
                      <a:endParaRPr lang="en-US" sz="14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290852516"/>
                  </a:ext>
                </a:extLst>
              </a:tr>
              <a:tr h="208487">
                <a:tc>
                  <a:txBody>
                    <a:bodyPr/>
                    <a:lstStyle/>
                    <a:p>
                      <a:pPr marL="0" marR="0">
                        <a:lnSpc>
                          <a:spcPct val="107000"/>
                        </a:lnSpc>
                        <a:spcBef>
                          <a:spcPts val="0"/>
                        </a:spcBef>
                        <a:spcAft>
                          <a:spcPts val="0"/>
                        </a:spcAft>
                      </a:pPr>
                      <a:r>
                        <a:rPr lang="en-US" sz="1400" kern="1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PFHxS</a:t>
                      </a:r>
                      <a:endParaRPr lang="en-US" sz="14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07000"/>
                        </a:lnSpc>
                        <a:spcBef>
                          <a:spcPts val="0"/>
                        </a:spcBef>
                        <a:spcAft>
                          <a:spcPts val="0"/>
                        </a:spcAft>
                      </a:pPr>
                      <a:r>
                        <a:rPr lang="en-US" sz="1400" kern="1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3.25 ± 0.08</a:t>
                      </a:r>
                      <a:endParaRPr lang="en-US" sz="14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07000"/>
                        </a:lnSpc>
                        <a:spcBef>
                          <a:spcPts val="0"/>
                        </a:spcBef>
                        <a:spcAft>
                          <a:spcPts val="0"/>
                        </a:spcAft>
                      </a:pPr>
                      <a:r>
                        <a:rPr lang="en-US" sz="1400" kern="1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2.91</a:t>
                      </a:r>
                      <a:endParaRPr lang="en-US" sz="14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07000"/>
                        </a:lnSpc>
                        <a:spcBef>
                          <a:spcPts val="0"/>
                        </a:spcBef>
                        <a:spcAft>
                          <a:spcPts val="0"/>
                        </a:spcAft>
                      </a:pPr>
                      <a:r>
                        <a:rPr lang="en-US" sz="1400" kern="1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6.26</a:t>
                      </a:r>
                      <a:endParaRPr lang="en-US" sz="14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07000"/>
                        </a:lnSpc>
                        <a:spcBef>
                          <a:spcPts val="0"/>
                        </a:spcBef>
                        <a:spcAft>
                          <a:spcPts val="0"/>
                        </a:spcAft>
                      </a:pPr>
                      <a:r>
                        <a:rPr lang="en-US" sz="1400" kern="1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89.5</a:t>
                      </a:r>
                      <a:endParaRPr lang="en-US" sz="14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983113767"/>
                  </a:ext>
                </a:extLst>
              </a:tr>
              <a:tr h="208487">
                <a:tc>
                  <a:txBody>
                    <a:bodyPr/>
                    <a:lstStyle/>
                    <a:p>
                      <a:pPr marL="0" marR="0">
                        <a:lnSpc>
                          <a:spcPct val="107000"/>
                        </a:lnSpc>
                        <a:spcBef>
                          <a:spcPts val="0"/>
                        </a:spcBef>
                        <a:spcAft>
                          <a:spcPts val="0"/>
                        </a:spcAft>
                      </a:pPr>
                      <a:r>
                        <a:rPr lang="en-US" sz="1400" kern="1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PFOS</a:t>
                      </a:r>
                      <a:endParaRPr lang="en-US" sz="14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07000"/>
                        </a:lnSpc>
                        <a:spcBef>
                          <a:spcPts val="0"/>
                        </a:spcBef>
                        <a:spcAft>
                          <a:spcPts val="0"/>
                        </a:spcAft>
                      </a:pPr>
                      <a:r>
                        <a:rPr lang="en-US" sz="1400" kern="1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10.64 ± 0.13</a:t>
                      </a:r>
                      <a:endParaRPr lang="en-US" sz="1400" kern="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07000"/>
                        </a:lnSpc>
                        <a:spcBef>
                          <a:spcPts val="0"/>
                        </a:spcBef>
                        <a:spcAft>
                          <a:spcPts val="0"/>
                        </a:spcAft>
                      </a:pPr>
                      <a:r>
                        <a:rPr lang="en-US" sz="1400" kern="1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12.57</a:t>
                      </a:r>
                      <a:endParaRPr lang="en-US" sz="14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07000"/>
                        </a:lnSpc>
                        <a:spcBef>
                          <a:spcPts val="0"/>
                        </a:spcBef>
                        <a:spcAft>
                          <a:spcPts val="0"/>
                        </a:spcAft>
                      </a:pPr>
                      <a:r>
                        <a:rPr lang="en-US" sz="1400" kern="1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2.92</a:t>
                      </a:r>
                      <a:endParaRPr lang="en-US" sz="14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07000"/>
                        </a:lnSpc>
                        <a:spcBef>
                          <a:spcPts val="0"/>
                        </a:spcBef>
                        <a:spcAft>
                          <a:spcPts val="0"/>
                        </a:spcAft>
                      </a:pPr>
                      <a:r>
                        <a:rPr lang="en-US" sz="1400" kern="1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118</a:t>
                      </a:r>
                      <a:endParaRPr lang="en-US" sz="14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27529299"/>
                  </a:ext>
                </a:extLst>
              </a:tr>
              <a:tr h="208487">
                <a:tc>
                  <a:txBody>
                    <a:bodyPr/>
                    <a:lstStyle/>
                    <a:p>
                      <a:pPr marL="0" marR="0">
                        <a:lnSpc>
                          <a:spcPct val="107000"/>
                        </a:lnSpc>
                        <a:spcBef>
                          <a:spcPts val="0"/>
                        </a:spcBef>
                        <a:spcAft>
                          <a:spcPts val="0"/>
                        </a:spcAft>
                      </a:pPr>
                      <a:r>
                        <a:rPr lang="en-US" sz="1400" kern="1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TFA</a:t>
                      </a:r>
                      <a:endParaRPr lang="en-US" sz="14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07000"/>
                        </a:lnSpc>
                        <a:spcBef>
                          <a:spcPts val="0"/>
                        </a:spcBef>
                        <a:spcAft>
                          <a:spcPts val="0"/>
                        </a:spcAft>
                      </a:pPr>
                      <a:r>
                        <a:rPr lang="en-US" sz="1400" kern="1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a:t>
                      </a:r>
                      <a:endParaRPr lang="en-US" sz="14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07000"/>
                        </a:lnSpc>
                        <a:spcBef>
                          <a:spcPts val="0"/>
                        </a:spcBef>
                        <a:spcAft>
                          <a:spcPts val="0"/>
                        </a:spcAft>
                      </a:pPr>
                      <a:r>
                        <a:rPr lang="en-US" sz="1400" kern="1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5.74</a:t>
                      </a:r>
                      <a:endParaRPr lang="en-US" sz="14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07000"/>
                        </a:lnSpc>
                        <a:spcBef>
                          <a:spcPts val="0"/>
                        </a:spcBef>
                        <a:spcAft>
                          <a:spcPts val="0"/>
                        </a:spcAft>
                      </a:pPr>
                      <a:r>
                        <a:rPr lang="en-US" sz="1400" kern="1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4.45</a:t>
                      </a:r>
                      <a:endParaRPr lang="en-US" sz="14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07000"/>
                        </a:lnSpc>
                        <a:spcBef>
                          <a:spcPts val="0"/>
                        </a:spcBef>
                        <a:spcAft>
                          <a:spcPts val="0"/>
                        </a:spcAft>
                      </a:pPr>
                      <a:r>
                        <a:rPr lang="en-US" sz="1400" kern="1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a:t>
                      </a:r>
                      <a:endParaRPr lang="en-US" sz="14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803450820"/>
                  </a:ext>
                </a:extLst>
              </a:tr>
              <a:tr h="208487">
                <a:tc>
                  <a:txBody>
                    <a:bodyPr/>
                    <a:lstStyle/>
                    <a:p>
                      <a:pPr marL="0" marR="0">
                        <a:lnSpc>
                          <a:spcPct val="107000"/>
                        </a:lnSpc>
                        <a:spcBef>
                          <a:spcPts val="0"/>
                        </a:spcBef>
                        <a:spcAft>
                          <a:spcPts val="0"/>
                        </a:spcAft>
                      </a:pPr>
                      <a:r>
                        <a:rPr lang="en-US" sz="1400" kern="1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PFPrA</a:t>
                      </a:r>
                      <a:endParaRPr lang="en-US" sz="14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07000"/>
                        </a:lnSpc>
                        <a:spcBef>
                          <a:spcPts val="0"/>
                        </a:spcBef>
                        <a:spcAft>
                          <a:spcPts val="0"/>
                        </a:spcAft>
                      </a:pPr>
                      <a:r>
                        <a:rPr lang="en-US" sz="1400" kern="1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a:t>
                      </a:r>
                      <a:endParaRPr lang="en-US" sz="14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07000"/>
                        </a:lnSpc>
                        <a:spcBef>
                          <a:spcPts val="0"/>
                        </a:spcBef>
                        <a:spcAft>
                          <a:spcPts val="0"/>
                        </a:spcAft>
                      </a:pPr>
                      <a:r>
                        <a:rPr lang="en-US" sz="1400" kern="1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0.26</a:t>
                      </a:r>
                      <a:endParaRPr lang="en-US" sz="14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07000"/>
                        </a:lnSpc>
                        <a:spcBef>
                          <a:spcPts val="0"/>
                        </a:spcBef>
                        <a:spcAft>
                          <a:spcPts val="0"/>
                        </a:spcAft>
                      </a:pPr>
                      <a:r>
                        <a:rPr lang="en-US" sz="1400" kern="1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6.90</a:t>
                      </a:r>
                      <a:endParaRPr lang="en-US" sz="14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07000"/>
                        </a:lnSpc>
                        <a:spcBef>
                          <a:spcPts val="0"/>
                        </a:spcBef>
                        <a:spcAft>
                          <a:spcPts val="0"/>
                        </a:spcAft>
                      </a:pPr>
                      <a:r>
                        <a:rPr lang="en-US" sz="1400" kern="1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a:t>
                      </a:r>
                      <a:endParaRPr lang="en-US" sz="14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123680485"/>
                  </a:ext>
                </a:extLst>
              </a:tr>
              <a:tr h="208487">
                <a:tc>
                  <a:txBody>
                    <a:bodyPr/>
                    <a:lstStyle/>
                    <a:p>
                      <a:pPr marL="0" marR="0">
                        <a:lnSpc>
                          <a:spcPct val="107000"/>
                        </a:lnSpc>
                        <a:spcBef>
                          <a:spcPts val="0"/>
                        </a:spcBef>
                        <a:spcAft>
                          <a:spcPts val="0"/>
                        </a:spcAft>
                      </a:pPr>
                      <a:r>
                        <a:rPr lang="en-US" sz="1400" kern="1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PFHpA</a:t>
                      </a:r>
                      <a:endParaRPr lang="en-US" sz="14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07000"/>
                        </a:lnSpc>
                        <a:spcBef>
                          <a:spcPts val="0"/>
                        </a:spcBef>
                        <a:spcAft>
                          <a:spcPts val="0"/>
                        </a:spcAft>
                      </a:pPr>
                      <a:r>
                        <a:rPr lang="en-US" sz="1400" kern="1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a:t>
                      </a:r>
                      <a:endParaRPr lang="en-US" sz="14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07000"/>
                        </a:lnSpc>
                        <a:spcBef>
                          <a:spcPts val="0"/>
                        </a:spcBef>
                        <a:spcAft>
                          <a:spcPts val="0"/>
                        </a:spcAft>
                      </a:pPr>
                      <a:r>
                        <a:rPr lang="en-US" sz="1400" kern="1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0.23</a:t>
                      </a:r>
                      <a:endParaRPr lang="en-US" sz="14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07000"/>
                        </a:lnSpc>
                        <a:spcBef>
                          <a:spcPts val="0"/>
                        </a:spcBef>
                        <a:spcAft>
                          <a:spcPts val="0"/>
                        </a:spcAft>
                      </a:pPr>
                      <a:r>
                        <a:rPr lang="en-US" sz="1400" kern="1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3.04</a:t>
                      </a:r>
                      <a:endParaRPr lang="en-US" sz="14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07000"/>
                        </a:lnSpc>
                        <a:spcBef>
                          <a:spcPts val="0"/>
                        </a:spcBef>
                        <a:spcAft>
                          <a:spcPts val="0"/>
                        </a:spcAft>
                      </a:pPr>
                      <a:r>
                        <a:rPr lang="en-US" sz="1400" kern="1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a:t>
                      </a:r>
                      <a:endParaRPr lang="en-US" sz="14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901600"/>
                  </a:ext>
                </a:extLst>
              </a:tr>
              <a:tr h="208487">
                <a:tc>
                  <a:txBody>
                    <a:bodyPr/>
                    <a:lstStyle/>
                    <a:p>
                      <a:pPr marL="0" marR="0">
                        <a:lnSpc>
                          <a:spcPct val="107000"/>
                        </a:lnSpc>
                        <a:spcBef>
                          <a:spcPts val="0"/>
                        </a:spcBef>
                        <a:spcAft>
                          <a:spcPts val="0"/>
                        </a:spcAft>
                      </a:pPr>
                      <a:r>
                        <a:rPr lang="en-US" sz="1400" kern="1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TFMS</a:t>
                      </a:r>
                      <a:endParaRPr lang="en-US" sz="14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07000"/>
                        </a:lnSpc>
                        <a:spcBef>
                          <a:spcPts val="0"/>
                        </a:spcBef>
                        <a:spcAft>
                          <a:spcPts val="0"/>
                        </a:spcAft>
                      </a:pPr>
                      <a:r>
                        <a:rPr lang="en-US" sz="1400" kern="1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a:t>
                      </a:r>
                      <a:endParaRPr lang="en-US" sz="14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07000"/>
                        </a:lnSpc>
                        <a:spcBef>
                          <a:spcPts val="0"/>
                        </a:spcBef>
                        <a:spcAft>
                          <a:spcPts val="0"/>
                        </a:spcAft>
                      </a:pPr>
                      <a:r>
                        <a:rPr lang="en-US" sz="1400" kern="1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0.08</a:t>
                      </a:r>
                      <a:endParaRPr lang="en-US" sz="14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07000"/>
                        </a:lnSpc>
                        <a:spcBef>
                          <a:spcPts val="0"/>
                        </a:spcBef>
                        <a:spcAft>
                          <a:spcPts val="0"/>
                        </a:spcAft>
                      </a:pPr>
                      <a:r>
                        <a:rPr lang="en-US" sz="1400" kern="1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3.95</a:t>
                      </a:r>
                      <a:endParaRPr lang="en-US" sz="14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07000"/>
                        </a:lnSpc>
                        <a:spcBef>
                          <a:spcPts val="0"/>
                        </a:spcBef>
                        <a:spcAft>
                          <a:spcPts val="0"/>
                        </a:spcAft>
                      </a:pPr>
                      <a:r>
                        <a:rPr lang="en-US" sz="1400" kern="1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a:t>
                      </a:r>
                      <a:endParaRPr lang="en-US" sz="14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415138187"/>
                  </a:ext>
                </a:extLst>
              </a:tr>
              <a:tr h="208487">
                <a:tc>
                  <a:txBody>
                    <a:bodyPr/>
                    <a:lstStyle/>
                    <a:p>
                      <a:pPr marL="0" marR="0">
                        <a:lnSpc>
                          <a:spcPct val="107000"/>
                        </a:lnSpc>
                        <a:spcBef>
                          <a:spcPts val="0"/>
                        </a:spcBef>
                        <a:spcAft>
                          <a:spcPts val="0"/>
                        </a:spcAft>
                      </a:pPr>
                      <a:r>
                        <a:rPr lang="en-US" sz="1400" kern="1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PFPeS</a:t>
                      </a:r>
                      <a:endParaRPr lang="en-US" sz="14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07000"/>
                        </a:lnSpc>
                        <a:spcBef>
                          <a:spcPts val="0"/>
                        </a:spcBef>
                        <a:spcAft>
                          <a:spcPts val="0"/>
                        </a:spcAft>
                      </a:pPr>
                      <a:r>
                        <a:rPr lang="en-US" sz="1400" kern="1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a:t>
                      </a:r>
                      <a:endParaRPr lang="en-US" sz="14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07000"/>
                        </a:lnSpc>
                        <a:spcBef>
                          <a:spcPts val="0"/>
                        </a:spcBef>
                        <a:spcAft>
                          <a:spcPts val="0"/>
                        </a:spcAft>
                      </a:pPr>
                      <a:r>
                        <a:rPr lang="en-US" sz="1400" kern="1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0.15</a:t>
                      </a:r>
                      <a:endParaRPr lang="en-US" sz="14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07000"/>
                        </a:lnSpc>
                        <a:spcBef>
                          <a:spcPts val="0"/>
                        </a:spcBef>
                        <a:spcAft>
                          <a:spcPts val="0"/>
                        </a:spcAft>
                      </a:pPr>
                      <a:r>
                        <a:rPr lang="en-US" sz="1400" kern="1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4.31</a:t>
                      </a:r>
                      <a:endParaRPr lang="en-US" sz="14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07000"/>
                        </a:lnSpc>
                        <a:spcBef>
                          <a:spcPts val="0"/>
                        </a:spcBef>
                        <a:spcAft>
                          <a:spcPts val="0"/>
                        </a:spcAft>
                      </a:pPr>
                      <a:r>
                        <a:rPr lang="en-US" sz="1400" kern="1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a:t>
                      </a:r>
                      <a:endParaRPr lang="en-US" sz="14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90822823"/>
                  </a:ext>
                </a:extLst>
              </a:tr>
              <a:tr h="208487">
                <a:tc>
                  <a:txBody>
                    <a:bodyPr/>
                    <a:lstStyle/>
                    <a:p>
                      <a:pPr marL="0" marR="0">
                        <a:lnSpc>
                          <a:spcPct val="107000"/>
                        </a:lnSpc>
                        <a:spcBef>
                          <a:spcPts val="0"/>
                        </a:spcBef>
                        <a:spcAft>
                          <a:spcPts val="0"/>
                        </a:spcAft>
                      </a:pPr>
                      <a:r>
                        <a:rPr lang="en-US" sz="1400" kern="1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PFHpS</a:t>
                      </a:r>
                      <a:endParaRPr lang="en-US" sz="14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07000"/>
                        </a:lnSpc>
                        <a:spcBef>
                          <a:spcPts val="0"/>
                        </a:spcBef>
                        <a:spcAft>
                          <a:spcPts val="0"/>
                        </a:spcAft>
                      </a:pPr>
                      <a:r>
                        <a:rPr lang="en-US" sz="1400" kern="1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a:t>
                      </a:r>
                      <a:endParaRPr lang="en-US" sz="14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07000"/>
                        </a:lnSpc>
                        <a:spcBef>
                          <a:spcPts val="0"/>
                        </a:spcBef>
                        <a:spcAft>
                          <a:spcPts val="0"/>
                        </a:spcAft>
                      </a:pPr>
                      <a:r>
                        <a:rPr lang="en-US" sz="1400" kern="1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0.36</a:t>
                      </a:r>
                      <a:endParaRPr lang="en-US" sz="14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07000"/>
                        </a:lnSpc>
                        <a:spcBef>
                          <a:spcPts val="0"/>
                        </a:spcBef>
                        <a:spcAft>
                          <a:spcPts val="0"/>
                        </a:spcAft>
                      </a:pPr>
                      <a:r>
                        <a:rPr lang="en-US" sz="1400" kern="1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4.90</a:t>
                      </a:r>
                      <a:endParaRPr lang="en-US" sz="14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07000"/>
                        </a:lnSpc>
                        <a:spcBef>
                          <a:spcPts val="0"/>
                        </a:spcBef>
                        <a:spcAft>
                          <a:spcPts val="0"/>
                        </a:spcAft>
                      </a:pPr>
                      <a:r>
                        <a:rPr lang="en-US" sz="1400" kern="1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a:t>
                      </a:r>
                      <a:endParaRPr lang="en-US" sz="14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006821392"/>
                  </a:ext>
                </a:extLst>
              </a:tr>
              <a:tr h="208487">
                <a:tc>
                  <a:txBody>
                    <a:bodyPr/>
                    <a:lstStyle/>
                    <a:p>
                      <a:pPr marL="0" marR="0">
                        <a:lnSpc>
                          <a:spcPct val="107000"/>
                        </a:lnSpc>
                        <a:spcBef>
                          <a:spcPts val="0"/>
                        </a:spcBef>
                        <a:spcAft>
                          <a:spcPts val="0"/>
                        </a:spcAft>
                      </a:pPr>
                      <a:r>
                        <a:rPr lang="en-US" sz="1400" kern="1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PFDS</a:t>
                      </a:r>
                      <a:endParaRPr lang="en-US" sz="14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07000"/>
                        </a:lnSpc>
                        <a:spcBef>
                          <a:spcPts val="0"/>
                        </a:spcBef>
                        <a:spcAft>
                          <a:spcPts val="0"/>
                        </a:spcAft>
                      </a:pPr>
                      <a:r>
                        <a:rPr lang="en-US" sz="1400" kern="1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a:t>
                      </a:r>
                      <a:endParaRPr lang="en-US" sz="14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07000"/>
                        </a:lnSpc>
                        <a:spcBef>
                          <a:spcPts val="0"/>
                        </a:spcBef>
                        <a:spcAft>
                          <a:spcPts val="0"/>
                        </a:spcAft>
                      </a:pPr>
                      <a:r>
                        <a:rPr lang="en-US" sz="1400" kern="1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0.10</a:t>
                      </a:r>
                      <a:endParaRPr lang="en-US" sz="14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07000"/>
                        </a:lnSpc>
                        <a:spcBef>
                          <a:spcPts val="0"/>
                        </a:spcBef>
                        <a:spcAft>
                          <a:spcPts val="0"/>
                        </a:spcAft>
                      </a:pPr>
                      <a:r>
                        <a:rPr lang="en-US" sz="1400" kern="1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4.64</a:t>
                      </a:r>
                      <a:endParaRPr lang="en-US" sz="14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07000"/>
                        </a:lnSpc>
                        <a:spcBef>
                          <a:spcPts val="0"/>
                        </a:spcBef>
                        <a:spcAft>
                          <a:spcPts val="0"/>
                        </a:spcAft>
                      </a:pPr>
                      <a:r>
                        <a:rPr lang="en-US" sz="1400" kern="1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a:t>
                      </a:r>
                      <a:endParaRPr lang="en-US" sz="14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966478213"/>
                  </a:ext>
                </a:extLst>
              </a:tr>
              <a:tr h="217342">
                <a:tc>
                  <a:txBody>
                    <a:bodyPr/>
                    <a:lstStyle/>
                    <a:p>
                      <a:pPr marL="0" marR="0">
                        <a:lnSpc>
                          <a:spcPct val="107000"/>
                        </a:lnSpc>
                        <a:spcBef>
                          <a:spcPts val="0"/>
                        </a:spcBef>
                        <a:spcAft>
                          <a:spcPts val="0"/>
                        </a:spcAft>
                      </a:pPr>
                      <a:r>
                        <a:rPr lang="en-US" sz="1400" kern="1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US" sz="14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07000"/>
                        </a:lnSpc>
                        <a:spcBef>
                          <a:spcPts val="0"/>
                        </a:spcBef>
                        <a:spcAft>
                          <a:spcPts val="0"/>
                        </a:spcAft>
                      </a:pPr>
                      <a:r>
                        <a:rPr lang="en-US" sz="1400" kern="1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NIST 1957*</a:t>
                      </a:r>
                      <a:endParaRPr lang="en-US" sz="14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nSpc>
                          <a:spcPct val="107000"/>
                        </a:lnSpc>
                        <a:spcBef>
                          <a:spcPts val="0"/>
                        </a:spcBef>
                        <a:spcAft>
                          <a:spcPts val="0"/>
                        </a:spcAft>
                      </a:pPr>
                      <a:r>
                        <a:rPr lang="en-US" sz="1400" kern="1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US" sz="14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nSpc>
                          <a:spcPct val="107000"/>
                        </a:lnSpc>
                        <a:spcBef>
                          <a:spcPts val="0"/>
                        </a:spcBef>
                        <a:spcAft>
                          <a:spcPts val="0"/>
                        </a:spcAft>
                      </a:pPr>
                      <a:r>
                        <a:rPr lang="en-US" sz="1400" kern="1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US" sz="14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nSpc>
                          <a:spcPct val="107000"/>
                        </a:lnSpc>
                        <a:spcBef>
                          <a:spcPts val="0"/>
                        </a:spcBef>
                        <a:spcAft>
                          <a:spcPts val="0"/>
                        </a:spcAft>
                      </a:pPr>
                      <a:r>
                        <a:rPr lang="en-US" sz="1400" kern="1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US" sz="14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884033283"/>
                  </a:ext>
                </a:extLst>
              </a:tr>
              <a:tr h="208487">
                <a:tc>
                  <a:txBody>
                    <a:bodyPr/>
                    <a:lstStyle/>
                    <a:p>
                      <a:pPr marL="0" marR="0">
                        <a:lnSpc>
                          <a:spcPct val="107000"/>
                        </a:lnSpc>
                        <a:spcBef>
                          <a:spcPts val="0"/>
                        </a:spcBef>
                        <a:spcAft>
                          <a:spcPts val="0"/>
                        </a:spcAft>
                      </a:pPr>
                      <a:r>
                        <a:rPr lang="en-US" sz="1400" kern="1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PFHpA</a:t>
                      </a:r>
                      <a:endParaRPr lang="en-US" sz="14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07000"/>
                        </a:lnSpc>
                        <a:spcBef>
                          <a:spcPts val="0"/>
                        </a:spcBef>
                        <a:spcAft>
                          <a:spcPts val="0"/>
                        </a:spcAft>
                      </a:pPr>
                      <a:r>
                        <a:rPr lang="en-US" sz="1400" kern="1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0.305 ± 0.051</a:t>
                      </a:r>
                      <a:endParaRPr lang="en-US" sz="14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07000"/>
                        </a:lnSpc>
                        <a:spcBef>
                          <a:spcPts val="0"/>
                        </a:spcBef>
                        <a:spcAft>
                          <a:spcPts val="0"/>
                        </a:spcAft>
                      </a:pPr>
                      <a:r>
                        <a:rPr lang="en-US" sz="1400" kern="1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0.28</a:t>
                      </a:r>
                      <a:endParaRPr lang="en-US" sz="14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07000"/>
                        </a:lnSpc>
                        <a:spcBef>
                          <a:spcPts val="0"/>
                        </a:spcBef>
                        <a:spcAft>
                          <a:spcPts val="0"/>
                        </a:spcAft>
                      </a:pPr>
                      <a:r>
                        <a:rPr lang="en-US" sz="1400" kern="1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2.16</a:t>
                      </a:r>
                      <a:endParaRPr lang="en-US" sz="14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07000"/>
                        </a:lnSpc>
                        <a:spcBef>
                          <a:spcPts val="0"/>
                        </a:spcBef>
                        <a:spcAft>
                          <a:spcPts val="0"/>
                        </a:spcAft>
                      </a:pPr>
                      <a:r>
                        <a:rPr lang="en-US" sz="1400" kern="1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92.1</a:t>
                      </a:r>
                      <a:endParaRPr lang="en-US" sz="14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663018651"/>
                  </a:ext>
                </a:extLst>
              </a:tr>
              <a:tr h="208487">
                <a:tc>
                  <a:txBody>
                    <a:bodyPr/>
                    <a:lstStyle/>
                    <a:p>
                      <a:pPr marL="0" marR="0">
                        <a:lnSpc>
                          <a:spcPct val="107000"/>
                        </a:lnSpc>
                        <a:spcBef>
                          <a:spcPts val="0"/>
                        </a:spcBef>
                        <a:spcAft>
                          <a:spcPts val="0"/>
                        </a:spcAft>
                      </a:pPr>
                      <a:r>
                        <a:rPr lang="en-US" sz="1400" kern="1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PFOA</a:t>
                      </a:r>
                      <a:endParaRPr lang="en-US" sz="14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07000"/>
                        </a:lnSpc>
                        <a:spcBef>
                          <a:spcPts val="0"/>
                        </a:spcBef>
                        <a:spcAft>
                          <a:spcPts val="0"/>
                        </a:spcAft>
                      </a:pPr>
                      <a:r>
                        <a:rPr lang="en-US" sz="1400" kern="1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5.00 ± 0.44</a:t>
                      </a:r>
                      <a:endParaRPr lang="en-US" sz="14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07000"/>
                        </a:lnSpc>
                        <a:spcBef>
                          <a:spcPts val="0"/>
                        </a:spcBef>
                        <a:spcAft>
                          <a:spcPts val="0"/>
                        </a:spcAft>
                      </a:pPr>
                      <a:r>
                        <a:rPr lang="en-US" sz="1400" kern="1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4.21</a:t>
                      </a:r>
                      <a:endParaRPr lang="en-US" sz="14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07000"/>
                        </a:lnSpc>
                        <a:spcBef>
                          <a:spcPts val="0"/>
                        </a:spcBef>
                        <a:spcAft>
                          <a:spcPts val="0"/>
                        </a:spcAft>
                      </a:pPr>
                      <a:r>
                        <a:rPr lang="en-US" sz="1400" kern="1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1.91</a:t>
                      </a:r>
                      <a:endParaRPr lang="en-US" sz="14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07000"/>
                        </a:lnSpc>
                        <a:spcBef>
                          <a:spcPts val="0"/>
                        </a:spcBef>
                        <a:spcAft>
                          <a:spcPts val="0"/>
                        </a:spcAft>
                      </a:pPr>
                      <a:r>
                        <a:rPr lang="en-US" sz="1400" kern="1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84.2</a:t>
                      </a:r>
                      <a:endParaRPr lang="en-US" sz="14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766556701"/>
                  </a:ext>
                </a:extLst>
              </a:tr>
              <a:tr h="208487">
                <a:tc>
                  <a:txBody>
                    <a:bodyPr/>
                    <a:lstStyle/>
                    <a:p>
                      <a:pPr marL="0" marR="0">
                        <a:lnSpc>
                          <a:spcPct val="107000"/>
                        </a:lnSpc>
                        <a:spcBef>
                          <a:spcPts val="0"/>
                        </a:spcBef>
                        <a:spcAft>
                          <a:spcPts val="0"/>
                        </a:spcAft>
                      </a:pPr>
                      <a:r>
                        <a:rPr lang="en-US" sz="1400" kern="1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PFNA</a:t>
                      </a:r>
                      <a:endParaRPr lang="en-US" sz="14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07000"/>
                        </a:lnSpc>
                        <a:spcBef>
                          <a:spcPts val="0"/>
                        </a:spcBef>
                        <a:spcAft>
                          <a:spcPts val="0"/>
                        </a:spcAft>
                      </a:pPr>
                      <a:r>
                        <a:rPr lang="en-US" sz="1400" kern="1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0.878 ± 0.077</a:t>
                      </a:r>
                      <a:endParaRPr lang="en-US" sz="14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07000"/>
                        </a:lnSpc>
                        <a:spcBef>
                          <a:spcPts val="0"/>
                        </a:spcBef>
                        <a:spcAft>
                          <a:spcPts val="0"/>
                        </a:spcAft>
                      </a:pPr>
                      <a:r>
                        <a:rPr lang="en-US" sz="1400" kern="1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0.77</a:t>
                      </a:r>
                      <a:endParaRPr lang="en-US" sz="14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07000"/>
                        </a:lnSpc>
                        <a:spcBef>
                          <a:spcPts val="0"/>
                        </a:spcBef>
                        <a:spcAft>
                          <a:spcPts val="0"/>
                        </a:spcAft>
                      </a:pPr>
                      <a:r>
                        <a:rPr lang="en-US" sz="1400" kern="1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1.38</a:t>
                      </a:r>
                      <a:endParaRPr lang="en-US" sz="14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07000"/>
                        </a:lnSpc>
                        <a:spcBef>
                          <a:spcPts val="0"/>
                        </a:spcBef>
                        <a:spcAft>
                          <a:spcPts val="0"/>
                        </a:spcAft>
                      </a:pPr>
                      <a:r>
                        <a:rPr lang="en-US" sz="1400" kern="1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87.9</a:t>
                      </a:r>
                      <a:endParaRPr lang="en-US" sz="14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692092452"/>
                  </a:ext>
                </a:extLst>
              </a:tr>
              <a:tr h="208487">
                <a:tc>
                  <a:txBody>
                    <a:bodyPr/>
                    <a:lstStyle/>
                    <a:p>
                      <a:pPr marL="0" marR="0">
                        <a:lnSpc>
                          <a:spcPct val="107000"/>
                        </a:lnSpc>
                        <a:spcBef>
                          <a:spcPts val="0"/>
                        </a:spcBef>
                        <a:spcAft>
                          <a:spcPts val="0"/>
                        </a:spcAft>
                      </a:pPr>
                      <a:r>
                        <a:rPr lang="en-US" sz="1400" kern="1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PFDA</a:t>
                      </a:r>
                      <a:endParaRPr lang="en-US" sz="14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07000"/>
                        </a:lnSpc>
                        <a:spcBef>
                          <a:spcPts val="0"/>
                        </a:spcBef>
                        <a:spcAft>
                          <a:spcPts val="0"/>
                        </a:spcAft>
                      </a:pPr>
                      <a:r>
                        <a:rPr lang="en-US" sz="1400" kern="1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0.39 ± 0.12</a:t>
                      </a:r>
                      <a:endParaRPr lang="en-US" sz="14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07000"/>
                        </a:lnSpc>
                        <a:spcBef>
                          <a:spcPts val="0"/>
                        </a:spcBef>
                        <a:spcAft>
                          <a:spcPts val="0"/>
                        </a:spcAft>
                      </a:pPr>
                      <a:r>
                        <a:rPr lang="en-US" sz="1400" kern="1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0.29</a:t>
                      </a:r>
                      <a:endParaRPr lang="en-US" sz="14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07000"/>
                        </a:lnSpc>
                        <a:spcBef>
                          <a:spcPts val="0"/>
                        </a:spcBef>
                        <a:spcAft>
                          <a:spcPts val="0"/>
                        </a:spcAft>
                      </a:pPr>
                      <a:r>
                        <a:rPr lang="en-US" sz="1400" kern="1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2.69</a:t>
                      </a:r>
                      <a:endParaRPr lang="en-US" sz="14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07000"/>
                        </a:lnSpc>
                        <a:spcBef>
                          <a:spcPts val="0"/>
                        </a:spcBef>
                        <a:spcAft>
                          <a:spcPts val="0"/>
                        </a:spcAft>
                      </a:pPr>
                      <a:r>
                        <a:rPr lang="en-US" sz="1400" kern="1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74.4</a:t>
                      </a:r>
                      <a:endParaRPr lang="en-US" sz="14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794577898"/>
                  </a:ext>
                </a:extLst>
              </a:tr>
              <a:tr h="208487">
                <a:tc>
                  <a:txBody>
                    <a:bodyPr/>
                    <a:lstStyle/>
                    <a:p>
                      <a:pPr marL="0" marR="0">
                        <a:lnSpc>
                          <a:spcPct val="107000"/>
                        </a:lnSpc>
                        <a:spcBef>
                          <a:spcPts val="0"/>
                        </a:spcBef>
                        <a:spcAft>
                          <a:spcPts val="0"/>
                        </a:spcAft>
                      </a:pPr>
                      <a:r>
                        <a:rPr lang="en-US" sz="1400" kern="1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PFHxS</a:t>
                      </a:r>
                      <a:endParaRPr lang="en-US" sz="14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07000"/>
                        </a:lnSpc>
                        <a:spcBef>
                          <a:spcPts val="0"/>
                        </a:spcBef>
                        <a:spcAft>
                          <a:spcPts val="0"/>
                        </a:spcAft>
                      </a:pPr>
                      <a:r>
                        <a:rPr lang="en-US" sz="1400" kern="1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4.00 ± 0.83</a:t>
                      </a:r>
                      <a:endParaRPr lang="en-US" sz="14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07000"/>
                        </a:lnSpc>
                        <a:spcBef>
                          <a:spcPts val="0"/>
                        </a:spcBef>
                        <a:spcAft>
                          <a:spcPts val="0"/>
                        </a:spcAft>
                      </a:pPr>
                      <a:r>
                        <a:rPr lang="en-US" sz="1400" kern="1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3.35</a:t>
                      </a:r>
                      <a:endParaRPr lang="en-US" sz="14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07000"/>
                        </a:lnSpc>
                        <a:spcBef>
                          <a:spcPts val="0"/>
                        </a:spcBef>
                        <a:spcAft>
                          <a:spcPts val="0"/>
                        </a:spcAft>
                      </a:pPr>
                      <a:r>
                        <a:rPr lang="en-US" sz="1400" kern="1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9.88</a:t>
                      </a:r>
                      <a:endParaRPr lang="en-US" sz="14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07000"/>
                        </a:lnSpc>
                        <a:spcBef>
                          <a:spcPts val="0"/>
                        </a:spcBef>
                        <a:spcAft>
                          <a:spcPts val="0"/>
                        </a:spcAft>
                      </a:pPr>
                      <a:r>
                        <a:rPr lang="en-US" sz="1400" kern="1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83.8</a:t>
                      </a:r>
                      <a:endParaRPr lang="en-US" sz="14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637975897"/>
                  </a:ext>
                </a:extLst>
              </a:tr>
              <a:tr h="208487">
                <a:tc>
                  <a:txBody>
                    <a:bodyPr/>
                    <a:lstStyle/>
                    <a:p>
                      <a:pPr marL="0" marR="0">
                        <a:lnSpc>
                          <a:spcPct val="107000"/>
                        </a:lnSpc>
                        <a:spcBef>
                          <a:spcPts val="0"/>
                        </a:spcBef>
                        <a:spcAft>
                          <a:spcPts val="0"/>
                        </a:spcAft>
                      </a:pPr>
                      <a:r>
                        <a:rPr lang="en-US" sz="1400" kern="1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PFOS</a:t>
                      </a:r>
                      <a:endParaRPr lang="en-US" sz="14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07000"/>
                        </a:lnSpc>
                        <a:spcBef>
                          <a:spcPts val="0"/>
                        </a:spcBef>
                        <a:spcAft>
                          <a:spcPts val="0"/>
                        </a:spcAft>
                      </a:pPr>
                      <a:r>
                        <a:rPr lang="en-US" sz="1400" kern="1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21.1 ± 1.3</a:t>
                      </a:r>
                      <a:endParaRPr lang="en-US" sz="14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07000"/>
                        </a:lnSpc>
                        <a:spcBef>
                          <a:spcPts val="0"/>
                        </a:spcBef>
                        <a:spcAft>
                          <a:spcPts val="0"/>
                        </a:spcAft>
                      </a:pPr>
                      <a:r>
                        <a:rPr lang="en-US" sz="1400" kern="1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20.46</a:t>
                      </a:r>
                      <a:endParaRPr lang="en-US" sz="14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07000"/>
                        </a:lnSpc>
                        <a:spcBef>
                          <a:spcPts val="0"/>
                        </a:spcBef>
                        <a:spcAft>
                          <a:spcPts val="0"/>
                        </a:spcAft>
                      </a:pPr>
                      <a:r>
                        <a:rPr lang="en-US" sz="1400" kern="1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3.81</a:t>
                      </a:r>
                      <a:endParaRPr lang="en-US" sz="14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07000"/>
                        </a:lnSpc>
                        <a:spcBef>
                          <a:spcPts val="0"/>
                        </a:spcBef>
                        <a:spcAft>
                          <a:spcPts val="0"/>
                        </a:spcAft>
                      </a:pPr>
                      <a:r>
                        <a:rPr lang="en-US" sz="1400" kern="1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97.0</a:t>
                      </a:r>
                      <a:endParaRPr lang="en-US" sz="14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4279327193"/>
                  </a:ext>
                </a:extLst>
              </a:tr>
              <a:tr h="208487">
                <a:tc>
                  <a:txBody>
                    <a:bodyPr/>
                    <a:lstStyle/>
                    <a:p>
                      <a:pPr marL="0" marR="0">
                        <a:lnSpc>
                          <a:spcPct val="107000"/>
                        </a:lnSpc>
                        <a:spcBef>
                          <a:spcPts val="0"/>
                        </a:spcBef>
                        <a:spcAft>
                          <a:spcPts val="0"/>
                        </a:spcAft>
                      </a:pPr>
                      <a:r>
                        <a:rPr lang="en-US" sz="1400" kern="1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TFA</a:t>
                      </a:r>
                      <a:endParaRPr lang="en-US" sz="14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07000"/>
                        </a:lnSpc>
                        <a:spcBef>
                          <a:spcPts val="0"/>
                        </a:spcBef>
                        <a:spcAft>
                          <a:spcPts val="0"/>
                        </a:spcAft>
                      </a:pPr>
                      <a:r>
                        <a:rPr lang="en-US" sz="1400" kern="1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a:t>
                      </a:r>
                      <a:endParaRPr lang="en-US" sz="14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07000"/>
                        </a:lnSpc>
                        <a:spcBef>
                          <a:spcPts val="0"/>
                        </a:spcBef>
                        <a:spcAft>
                          <a:spcPts val="0"/>
                        </a:spcAft>
                      </a:pPr>
                      <a:r>
                        <a:rPr lang="en-US" sz="1400" kern="1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3.22</a:t>
                      </a:r>
                      <a:endParaRPr lang="en-US" sz="14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07000"/>
                        </a:lnSpc>
                        <a:spcBef>
                          <a:spcPts val="0"/>
                        </a:spcBef>
                        <a:spcAft>
                          <a:spcPts val="0"/>
                        </a:spcAft>
                      </a:pPr>
                      <a:r>
                        <a:rPr lang="en-US" sz="1400" kern="1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3.79</a:t>
                      </a:r>
                      <a:endParaRPr lang="en-US" sz="14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07000"/>
                        </a:lnSpc>
                        <a:spcBef>
                          <a:spcPts val="0"/>
                        </a:spcBef>
                        <a:spcAft>
                          <a:spcPts val="0"/>
                        </a:spcAft>
                      </a:pPr>
                      <a:r>
                        <a:rPr lang="en-US" sz="1400" kern="1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a:t>
                      </a:r>
                      <a:endParaRPr lang="en-US" sz="14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604028323"/>
                  </a:ext>
                </a:extLst>
              </a:tr>
              <a:tr h="208487">
                <a:tc>
                  <a:txBody>
                    <a:bodyPr/>
                    <a:lstStyle/>
                    <a:p>
                      <a:pPr marL="0" marR="0">
                        <a:lnSpc>
                          <a:spcPct val="107000"/>
                        </a:lnSpc>
                        <a:spcBef>
                          <a:spcPts val="0"/>
                        </a:spcBef>
                        <a:spcAft>
                          <a:spcPts val="0"/>
                        </a:spcAft>
                      </a:pPr>
                      <a:r>
                        <a:rPr lang="en-US" sz="1400" kern="1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TFMS</a:t>
                      </a:r>
                      <a:endParaRPr lang="en-US" sz="14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07000"/>
                        </a:lnSpc>
                        <a:spcBef>
                          <a:spcPts val="0"/>
                        </a:spcBef>
                        <a:spcAft>
                          <a:spcPts val="0"/>
                        </a:spcAft>
                      </a:pPr>
                      <a:r>
                        <a:rPr lang="en-US" sz="1400" kern="1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a:t>
                      </a:r>
                      <a:endParaRPr lang="en-US" sz="14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07000"/>
                        </a:lnSpc>
                        <a:spcBef>
                          <a:spcPts val="0"/>
                        </a:spcBef>
                        <a:spcAft>
                          <a:spcPts val="0"/>
                        </a:spcAft>
                      </a:pPr>
                      <a:r>
                        <a:rPr lang="en-US" sz="1400" kern="1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0.07</a:t>
                      </a:r>
                      <a:endParaRPr lang="en-US" sz="14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07000"/>
                        </a:lnSpc>
                        <a:spcBef>
                          <a:spcPts val="0"/>
                        </a:spcBef>
                        <a:spcAft>
                          <a:spcPts val="0"/>
                        </a:spcAft>
                      </a:pPr>
                      <a:r>
                        <a:rPr lang="en-US" sz="1400" kern="1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0.10</a:t>
                      </a:r>
                      <a:endParaRPr lang="en-US" sz="14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07000"/>
                        </a:lnSpc>
                        <a:spcBef>
                          <a:spcPts val="0"/>
                        </a:spcBef>
                        <a:spcAft>
                          <a:spcPts val="0"/>
                        </a:spcAft>
                      </a:pPr>
                      <a:r>
                        <a:rPr lang="en-US" sz="1400" kern="1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a:t>
                      </a:r>
                      <a:endParaRPr lang="en-US" sz="14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532855597"/>
                  </a:ext>
                </a:extLst>
              </a:tr>
              <a:tr h="208487">
                <a:tc>
                  <a:txBody>
                    <a:bodyPr/>
                    <a:lstStyle/>
                    <a:p>
                      <a:pPr marL="0" marR="0">
                        <a:lnSpc>
                          <a:spcPct val="107000"/>
                        </a:lnSpc>
                        <a:spcBef>
                          <a:spcPts val="0"/>
                        </a:spcBef>
                        <a:spcAft>
                          <a:spcPts val="0"/>
                        </a:spcAft>
                      </a:pPr>
                      <a:r>
                        <a:rPr lang="en-US" sz="1400" kern="1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PFPeS</a:t>
                      </a:r>
                      <a:endParaRPr lang="en-US" sz="14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07000"/>
                        </a:lnSpc>
                        <a:spcBef>
                          <a:spcPts val="0"/>
                        </a:spcBef>
                        <a:spcAft>
                          <a:spcPts val="0"/>
                        </a:spcAft>
                      </a:pPr>
                      <a:r>
                        <a:rPr lang="en-US" sz="1400" kern="1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a:t>
                      </a:r>
                      <a:endParaRPr lang="en-US" sz="14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07000"/>
                        </a:lnSpc>
                        <a:spcBef>
                          <a:spcPts val="0"/>
                        </a:spcBef>
                        <a:spcAft>
                          <a:spcPts val="0"/>
                        </a:spcAft>
                      </a:pPr>
                      <a:r>
                        <a:rPr lang="en-US" sz="1400" kern="1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0.10</a:t>
                      </a:r>
                      <a:endParaRPr lang="en-US" sz="14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07000"/>
                        </a:lnSpc>
                        <a:spcBef>
                          <a:spcPts val="0"/>
                        </a:spcBef>
                        <a:spcAft>
                          <a:spcPts val="0"/>
                        </a:spcAft>
                      </a:pPr>
                      <a:r>
                        <a:rPr lang="en-US" sz="1400" kern="1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7.97</a:t>
                      </a:r>
                      <a:endParaRPr lang="en-US" sz="14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07000"/>
                        </a:lnSpc>
                        <a:spcBef>
                          <a:spcPts val="0"/>
                        </a:spcBef>
                        <a:spcAft>
                          <a:spcPts val="0"/>
                        </a:spcAft>
                      </a:pPr>
                      <a:r>
                        <a:rPr lang="en-US" sz="1400" kern="1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a:t>
                      </a:r>
                      <a:endParaRPr lang="en-US" sz="14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93963435"/>
                  </a:ext>
                </a:extLst>
              </a:tr>
              <a:tr h="208487">
                <a:tc>
                  <a:txBody>
                    <a:bodyPr/>
                    <a:lstStyle/>
                    <a:p>
                      <a:pPr marL="0" marR="0">
                        <a:lnSpc>
                          <a:spcPct val="107000"/>
                        </a:lnSpc>
                        <a:spcBef>
                          <a:spcPts val="0"/>
                        </a:spcBef>
                        <a:spcAft>
                          <a:spcPts val="0"/>
                        </a:spcAft>
                      </a:pPr>
                      <a:r>
                        <a:rPr lang="en-US" sz="1400" kern="1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PFHpS</a:t>
                      </a:r>
                      <a:endParaRPr lang="en-US" sz="14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07000"/>
                        </a:lnSpc>
                        <a:spcBef>
                          <a:spcPts val="0"/>
                        </a:spcBef>
                        <a:spcAft>
                          <a:spcPts val="0"/>
                        </a:spcAft>
                      </a:pPr>
                      <a:r>
                        <a:rPr lang="en-US" sz="1400" kern="1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a:t>
                      </a:r>
                      <a:endParaRPr lang="en-US" sz="14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07000"/>
                        </a:lnSpc>
                        <a:spcBef>
                          <a:spcPts val="0"/>
                        </a:spcBef>
                        <a:spcAft>
                          <a:spcPts val="0"/>
                        </a:spcAft>
                      </a:pPr>
                      <a:r>
                        <a:rPr lang="en-US" sz="1400" kern="1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0.48</a:t>
                      </a:r>
                      <a:endParaRPr lang="en-US" sz="14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07000"/>
                        </a:lnSpc>
                        <a:spcBef>
                          <a:spcPts val="0"/>
                        </a:spcBef>
                        <a:spcAft>
                          <a:spcPts val="0"/>
                        </a:spcAft>
                      </a:pPr>
                      <a:r>
                        <a:rPr lang="en-US" sz="1400" kern="1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6.20</a:t>
                      </a:r>
                      <a:endParaRPr lang="en-US" sz="14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07000"/>
                        </a:lnSpc>
                        <a:spcBef>
                          <a:spcPts val="0"/>
                        </a:spcBef>
                        <a:spcAft>
                          <a:spcPts val="0"/>
                        </a:spcAft>
                      </a:pPr>
                      <a:r>
                        <a:rPr lang="en-US" sz="1400" kern="1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a:t>
                      </a:r>
                      <a:endParaRPr lang="en-US" sz="14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887042051"/>
                  </a:ext>
                </a:extLst>
              </a:tr>
              <a:tr h="208487">
                <a:tc>
                  <a:txBody>
                    <a:bodyPr/>
                    <a:lstStyle/>
                    <a:p>
                      <a:pPr marL="0" marR="0">
                        <a:lnSpc>
                          <a:spcPct val="107000"/>
                        </a:lnSpc>
                        <a:spcBef>
                          <a:spcPts val="0"/>
                        </a:spcBef>
                        <a:spcAft>
                          <a:spcPts val="0"/>
                        </a:spcAft>
                      </a:pPr>
                      <a:r>
                        <a:rPr lang="en-US" sz="1400" kern="1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PFDS</a:t>
                      </a:r>
                      <a:endParaRPr lang="en-US" sz="14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07000"/>
                        </a:lnSpc>
                        <a:spcBef>
                          <a:spcPts val="0"/>
                        </a:spcBef>
                        <a:spcAft>
                          <a:spcPts val="0"/>
                        </a:spcAft>
                      </a:pPr>
                      <a:r>
                        <a:rPr lang="en-US" sz="1400" kern="1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a:t>
                      </a:r>
                      <a:endParaRPr lang="en-US" sz="14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07000"/>
                        </a:lnSpc>
                        <a:spcBef>
                          <a:spcPts val="0"/>
                        </a:spcBef>
                        <a:spcAft>
                          <a:spcPts val="0"/>
                        </a:spcAft>
                      </a:pPr>
                      <a:r>
                        <a:rPr lang="en-US" sz="1400" kern="1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0.10</a:t>
                      </a:r>
                      <a:endParaRPr lang="en-US" sz="14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07000"/>
                        </a:lnSpc>
                        <a:spcBef>
                          <a:spcPts val="0"/>
                        </a:spcBef>
                        <a:spcAft>
                          <a:spcPts val="0"/>
                        </a:spcAft>
                      </a:pPr>
                      <a:r>
                        <a:rPr lang="en-US" sz="1400" kern="1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4.23</a:t>
                      </a:r>
                      <a:endParaRPr lang="en-US" sz="14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07000"/>
                        </a:lnSpc>
                        <a:spcBef>
                          <a:spcPts val="0"/>
                        </a:spcBef>
                        <a:spcAft>
                          <a:spcPts val="0"/>
                        </a:spcAft>
                      </a:pPr>
                      <a:r>
                        <a:rPr lang="en-US" sz="1400" kern="1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a:t>
                      </a:r>
                      <a:endParaRPr lang="en-US" sz="14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4059711146"/>
                  </a:ext>
                </a:extLst>
              </a:tr>
              <a:tr h="208487">
                <a:tc gridSpan="5">
                  <a:txBody>
                    <a:bodyPr/>
                    <a:lstStyle/>
                    <a:p>
                      <a:pPr marL="0" marR="0">
                        <a:lnSpc>
                          <a:spcPct val="107000"/>
                        </a:lnSpc>
                        <a:spcBef>
                          <a:spcPts val="0"/>
                        </a:spcBef>
                        <a:spcAft>
                          <a:spcPts val="0"/>
                        </a:spcAft>
                      </a:pPr>
                      <a:r>
                        <a:rPr lang="en-US" sz="1400" kern="1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The reference concentration for NIST 1957 is present as mass fraction (µg/kg)</a:t>
                      </a:r>
                      <a:endParaRPr lang="en-US" sz="1400" kern="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lnL>
                      <a:noFill/>
                    </a:lnL>
                    <a:lnR>
                      <a:noFill/>
                    </a:lnR>
                    <a:lnT w="12700" cap="flat" cmpd="sng" algn="ctr">
                      <a:solidFill>
                        <a:srgbClr val="000000"/>
                      </a:solidFill>
                      <a:prstDash val="solid"/>
                      <a:round/>
                      <a:headEnd type="none" w="med" len="med"/>
                      <a:tailEnd type="none" w="med" len="med"/>
                    </a:lnT>
                    <a:lnB>
                      <a:noFill/>
                    </a:lnB>
                    <a:no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4256491962"/>
                  </a:ext>
                </a:extLst>
              </a:tr>
            </a:tbl>
          </a:graphicData>
        </a:graphic>
      </p:graphicFrame>
      <p:pic>
        <p:nvPicPr>
          <p:cNvPr id="16" name="Picture 15">
            <a:extLst>
              <a:ext uri="{FF2B5EF4-FFF2-40B4-BE49-F238E27FC236}">
                <a16:creationId xmlns:a16="http://schemas.microsoft.com/office/drawing/2014/main" id="{4E61E02D-5914-3F67-FF83-B2EDBE0850AE}"/>
              </a:ext>
            </a:extLst>
          </p:cNvPr>
          <p:cNvPicPr>
            <a:picLocks noChangeAspect="1"/>
          </p:cNvPicPr>
          <p:nvPr/>
        </p:nvPicPr>
        <p:blipFill>
          <a:blip r:embed="rId4"/>
          <a:stretch>
            <a:fillRect/>
          </a:stretch>
        </p:blipFill>
        <p:spPr>
          <a:xfrm>
            <a:off x="12263585" y="15044045"/>
            <a:ext cx="1277695" cy="2299559"/>
          </a:xfrm>
          <a:prstGeom prst="rect">
            <a:avLst/>
          </a:prstGeom>
          <a:ln w="12700">
            <a:solidFill>
              <a:srgbClr val="C00000"/>
            </a:solidFill>
          </a:ln>
        </p:spPr>
      </p:pic>
      <p:pic>
        <p:nvPicPr>
          <p:cNvPr id="2" name="Picture 1">
            <a:extLst>
              <a:ext uri="{FF2B5EF4-FFF2-40B4-BE49-F238E27FC236}">
                <a16:creationId xmlns:a16="http://schemas.microsoft.com/office/drawing/2014/main" id="{269C4A6E-2FBD-9B7F-23D8-7BEFDFFFD5BB}"/>
              </a:ext>
            </a:extLst>
          </p:cNvPr>
          <p:cNvPicPr>
            <a:picLocks noChangeAspect="1"/>
          </p:cNvPicPr>
          <p:nvPr/>
        </p:nvPicPr>
        <p:blipFill>
          <a:blip r:embed="rId5"/>
          <a:stretch>
            <a:fillRect/>
          </a:stretch>
        </p:blipFill>
        <p:spPr>
          <a:xfrm>
            <a:off x="1636398" y="11501053"/>
            <a:ext cx="8274031" cy="6401693"/>
          </a:xfrm>
          <a:prstGeom prst="rect">
            <a:avLst/>
          </a:prstGeom>
          <a:ln w="28575">
            <a:solidFill>
              <a:schemeClr val="tx1"/>
            </a:solidFill>
          </a:ln>
        </p:spPr>
      </p:pic>
    </p:spTree>
    <p:extLst>
      <p:ext uri="{BB962C8B-B14F-4D97-AF65-F5344CB8AC3E}">
        <p14:creationId xmlns:p14="http://schemas.microsoft.com/office/powerpoint/2010/main" val="2471080560"/>
      </p:ext>
    </p:extLst>
  </p:cSld>
  <p:clrMapOvr>
    <a:masterClrMapping/>
  </p:clrMapOvr>
</p:sld>
</file>

<file path=ppt/theme/theme1.xml><?xml version="1.0" encoding="utf-8"?>
<a:theme xmlns:a="http://schemas.openxmlformats.org/drawingml/2006/main" name="Office Theme">
  <a:themeElements>
    <a:clrScheme name="Tech Posters">
      <a:dk1>
        <a:srgbClr val="035090"/>
      </a:dk1>
      <a:lt1>
        <a:sysClr val="window" lastClr="FFFFFF"/>
      </a:lt1>
      <a:dk2>
        <a:srgbClr val="00487C"/>
      </a:dk2>
      <a:lt2>
        <a:srgbClr val="DCF2FD"/>
      </a:lt2>
      <a:accent1>
        <a:srgbClr val="21A0DB"/>
      </a:accent1>
      <a:accent2>
        <a:srgbClr val="DA5F27"/>
      </a:accent2>
      <a:accent3>
        <a:srgbClr val="7E9BA9"/>
      </a:accent3>
      <a:accent4>
        <a:srgbClr val="FFC822"/>
      </a:accent4>
      <a:accent5>
        <a:srgbClr val="00C0F2"/>
      </a:accent5>
      <a:accent6>
        <a:srgbClr val="7FC249"/>
      </a:accent6>
      <a:hlink>
        <a:srgbClr val="0563C1"/>
      </a:hlink>
      <a:folHlink>
        <a:srgbClr val="8F431F"/>
      </a:folHlink>
    </a:clrScheme>
    <a:fontScheme name="Arial">
      <a:majorFont>
        <a:latin typeface="Arial"/>
        <a:ea typeface=""/>
        <a:cs typeface=""/>
      </a:majorFont>
      <a:minorFont>
        <a:latin typeface="Arial"/>
        <a:ea typeface=""/>
        <a:cs typeface=""/>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TEST_new CR header-adjusted formatting" id="{E105DE27-3455-4E93-916B-C1D9E6BAE198}" vid="{6BDA118B-E06C-439E-B7E3-7A8FB6AB89C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AA8CBBBFB1EF484487B0C764EC48EAF5" ma:contentTypeVersion="7" ma:contentTypeDescription="Create a new document." ma:contentTypeScope="" ma:versionID="8b3ba3ebc99f857cf0b11fdea4010356">
  <xsd:schema xmlns:xsd="http://www.w3.org/2001/XMLSchema" xmlns:xs="http://www.w3.org/2001/XMLSchema" xmlns:p="http://schemas.microsoft.com/office/2006/metadata/properties" xmlns:ns2="68ac5cf4-4efd-4ed5-b0dc-e054f3893aee" targetNamespace="http://schemas.microsoft.com/office/2006/metadata/properties" ma:root="true" ma:fieldsID="f5bb7e0d08254388bce07215b2ad4cef" ns2:_="">
    <xsd:import namespace="68ac5cf4-4efd-4ed5-b0dc-e054f3893aee"/>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Tags" minOccurs="0"/>
                <xsd:element ref="ns2:MediaServiceOCR"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8ac5cf4-4efd-4ed5-b0dc-e054f3893aee"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OCR" ma:index="12" nillable="true" ma:displayName="Extracted Text" ma:internalName="MediaServiceOCR" ma:readOnly="true">
      <xsd:simpleType>
        <xsd:restriction base="dms:Note">
          <xsd:maxLength value="255"/>
        </xsd:restriction>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38DD472F-6BFC-4580-AD5C-AB2A9D5504F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68ac5cf4-4efd-4ed5-b0dc-e054f3893ae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3D1710D9-DDD6-48CF-9345-96324FF6F246}">
  <ds:schemaRefs>
    <ds:schemaRef ds:uri="http://schemas.microsoft.com/sharepoint/v3/contenttype/forms"/>
  </ds:schemaRefs>
</ds:datastoreItem>
</file>

<file path=customXml/itemProps3.xml><?xml version="1.0" encoding="utf-8"?>
<ds:datastoreItem xmlns:ds="http://schemas.openxmlformats.org/officeDocument/2006/customXml" ds:itemID="{4EA9203C-5D76-4A81-A466-CD2738780263}">
  <ds:schemaRefs>
    <ds:schemaRef ds:uri="http://schemas.microsoft.com/office/2006/documentManagement/types"/>
    <ds:schemaRef ds:uri="http://schemas.microsoft.com/office/infopath/2007/PartnerControls"/>
    <ds:schemaRef ds:uri="http://purl.org/dc/elements/1.1/"/>
    <ds:schemaRef ds:uri="http://schemas.microsoft.com/office/2006/metadata/properties"/>
    <ds:schemaRef ds:uri="http://purl.org/dc/terms/"/>
    <ds:schemaRef ds:uri="68ac5cf4-4efd-4ed5-b0dc-e054f3893aee"/>
    <ds:schemaRef ds:uri="http://schemas.openxmlformats.org/package/2006/metadata/core-properties"/>
    <ds:schemaRef ds:uri="http://www.w3.org/XML/1998/namespace"/>
    <ds:schemaRef ds:uri="http://purl.org/dc/dcmitype/"/>
  </ds:schemaRefs>
</ds:datastoreItem>
</file>

<file path=docProps/app.xml><?xml version="1.0" encoding="utf-8"?>
<Properties xmlns="http://schemas.openxmlformats.org/officeDocument/2006/extended-properties" xmlns:vt="http://schemas.openxmlformats.org/officeDocument/2006/docPropsVTypes">
  <Template>Technical Poster Template_36 wide</Template>
  <TotalTime>9496</TotalTime>
  <Words>2367</Words>
  <Application>Microsoft Office PowerPoint</Application>
  <PresentationFormat>Custom</PresentationFormat>
  <Paragraphs>659</Paragraphs>
  <Slides>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Samantha Herbick</dc:creator>
  <cp:lastModifiedBy>Samantha Herbick</cp:lastModifiedBy>
  <cp:revision>123</cp:revision>
  <dcterms:created xsi:type="dcterms:W3CDTF">2022-01-05T13:04:12Z</dcterms:created>
  <dcterms:modified xsi:type="dcterms:W3CDTF">2025-02-25T19:31:17Z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0x010100AA8CBBBFB1EF484487B0C764EC48EAF5</vt:lpwstr>
  </property>
</Properties>
</file>