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Lst>
  <p:notesMasterIdLst>
    <p:notesMasterId r:id="rId6"/>
  </p:notesMasterIdLst>
  <p:handoutMasterIdLst>
    <p:handoutMasterId r:id="rId7"/>
  </p:handoutMasterIdLst>
  <p:sldIdLst>
    <p:sldId id="263" r:id="rId5"/>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guide id="3" pos="2694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nn Wall" initials="MW" lastIdx="1" clrIdx="0">
    <p:extLst>
      <p:ext uri="{19B8F6BF-5375-455C-9EA6-DF929625EA0E}">
        <p15:presenceInfo xmlns:p15="http://schemas.microsoft.com/office/powerpoint/2012/main" userId="S::mwall@restekcorp.com::6cf1b49d-4708-481e-9f50-02025b95f4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997B"/>
    <a:srgbClr val="288067"/>
    <a:srgbClr val="33A383"/>
    <a:srgbClr val="50C8A7"/>
    <a:srgbClr val="5FCDAE"/>
    <a:srgbClr val="3078BA"/>
    <a:srgbClr val="458DCF"/>
    <a:srgbClr val="5B9BD5"/>
    <a:srgbClr val="4CA8C8"/>
    <a:srgbClr val="61B2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99B6ED-4638-4CAE-9551-59D4462E785F}" v="3273" dt="2024-08-08T18:47:45.023"/>
    <p1510:client id="{FD4CD7E3-4A1C-4BA2-A17C-0CBC5F56E65C}" v="969" dt="2024-08-08T18:29:15.103"/>
  </p1510:revLst>
</p1510:revInfo>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8622" y="-1152"/>
      </p:cViewPr>
      <p:guideLst>
        <p:guide orient="horz" pos="10368"/>
        <p:guide pos="13824"/>
        <p:guide pos="26944"/>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E17EA6-7661-4504-B463-696D0CE8CC83}" type="doc">
      <dgm:prSet loTypeId="urn:microsoft.com/office/officeart/2011/layout/TabList" loCatId="list" qsTypeId="urn:microsoft.com/office/officeart/2005/8/quickstyle/3d4" qsCatId="3D" csTypeId="urn:microsoft.com/office/officeart/2005/8/colors/colorful5" csCatId="colorful" phldr="1"/>
      <dgm:spPr/>
      <dgm:t>
        <a:bodyPr/>
        <a:lstStyle/>
        <a:p>
          <a:endParaRPr lang="en-US"/>
        </a:p>
      </dgm:t>
    </dgm:pt>
    <dgm:pt modelId="{B62F056B-DDED-4C93-92F1-C4231963E15F}">
      <dgm:prSet phldr="0" custT="1"/>
      <dgm:spPr>
        <a:solidFill>
          <a:srgbClr val="5B9BD5"/>
        </a:solidFill>
      </dgm:spPr>
      <dgm:t>
        <a:bodyPr/>
        <a:lstStyle/>
        <a:p>
          <a:pPr rtl="0"/>
          <a:r>
            <a:rPr lang="en-US" sz="2200" b="1">
              <a:latin typeface="Arial"/>
            </a:rPr>
            <a:t>Test Period</a:t>
          </a:r>
          <a:endParaRPr lang="en-US" sz="2200" b="1"/>
        </a:p>
      </dgm:t>
    </dgm:pt>
    <dgm:pt modelId="{7BE7E9AB-D070-4D78-A0F1-60DFB90A4E31}" type="parTrans" cxnId="{D510B2AD-4E15-48F1-8056-57D5453B68D2}">
      <dgm:prSet/>
      <dgm:spPr/>
      <dgm:t>
        <a:bodyPr/>
        <a:lstStyle/>
        <a:p>
          <a:endParaRPr lang="en-US" sz="2200"/>
        </a:p>
      </dgm:t>
    </dgm:pt>
    <dgm:pt modelId="{CD590966-236B-45EC-A01A-62A1B08ADFF7}" type="sibTrans" cxnId="{D510B2AD-4E15-48F1-8056-57D5453B68D2}">
      <dgm:prSet/>
      <dgm:spPr/>
      <dgm:t>
        <a:bodyPr/>
        <a:lstStyle/>
        <a:p>
          <a:endParaRPr lang="en-US" sz="2200"/>
        </a:p>
      </dgm:t>
    </dgm:pt>
    <dgm:pt modelId="{FC584D83-1628-4806-8C4A-D388ADD7CBFC}">
      <dgm:prSet phldr="0" custT="1"/>
      <dgm:spPr/>
      <dgm:t>
        <a:bodyPr/>
        <a:lstStyle/>
        <a:p>
          <a:pPr rtl="0"/>
          <a:r>
            <a:rPr lang="en-US" sz="2200" b="1">
              <a:latin typeface="Arial"/>
            </a:rPr>
            <a:t>Storage Conditions</a:t>
          </a:r>
        </a:p>
      </dgm:t>
    </dgm:pt>
    <dgm:pt modelId="{8596738D-9319-461D-A43B-A88B8A69D488}" type="parTrans" cxnId="{492B4386-F3E2-4A3D-B71E-1B482BAE1B19}">
      <dgm:prSet/>
      <dgm:spPr/>
      <dgm:t>
        <a:bodyPr/>
        <a:lstStyle/>
        <a:p>
          <a:endParaRPr lang="en-US" sz="2200"/>
        </a:p>
      </dgm:t>
    </dgm:pt>
    <dgm:pt modelId="{535FF0DB-D8B4-468D-9175-144FA1EA02EE}" type="sibTrans" cxnId="{492B4386-F3E2-4A3D-B71E-1B482BAE1B19}">
      <dgm:prSet/>
      <dgm:spPr/>
      <dgm:t>
        <a:bodyPr/>
        <a:lstStyle/>
        <a:p>
          <a:endParaRPr lang="en-US" sz="2200"/>
        </a:p>
      </dgm:t>
    </dgm:pt>
    <dgm:pt modelId="{C188EA33-7755-4139-9CB6-CA869885C207}">
      <dgm:prSet phldr="0" custT="1"/>
      <dgm:spPr>
        <a:solidFill>
          <a:srgbClr val="50C8A7"/>
        </a:solidFill>
      </dgm:spPr>
      <dgm:t>
        <a:bodyPr/>
        <a:lstStyle/>
        <a:p>
          <a:r>
            <a:rPr lang="en-US" sz="2200" b="1">
              <a:latin typeface="Arial"/>
            </a:rPr>
            <a:t>Diluent</a:t>
          </a:r>
        </a:p>
      </dgm:t>
    </dgm:pt>
    <dgm:pt modelId="{53AE4B19-0328-444F-A3C6-D2B621494458}" type="parTrans" cxnId="{8A3DF486-1A40-4BEB-AB6F-DB142FC8385F}">
      <dgm:prSet/>
      <dgm:spPr/>
      <dgm:t>
        <a:bodyPr/>
        <a:lstStyle/>
        <a:p>
          <a:endParaRPr lang="en-US" sz="2200"/>
        </a:p>
      </dgm:t>
    </dgm:pt>
    <dgm:pt modelId="{60DBC0D3-10FC-4014-9B7B-7EEB8E0F77F0}" type="sibTrans" cxnId="{8A3DF486-1A40-4BEB-AB6F-DB142FC8385F}">
      <dgm:prSet/>
      <dgm:spPr/>
      <dgm:t>
        <a:bodyPr/>
        <a:lstStyle/>
        <a:p>
          <a:endParaRPr lang="en-US" sz="2200"/>
        </a:p>
      </dgm:t>
    </dgm:pt>
    <dgm:pt modelId="{072C5F30-465E-4B97-8921-8EACB3136D61}">
      <dgm:prSet phldr="0" custT="1"/>
      <dgm:spPr/>
      <dgm:t>
        <a:bodyPr/>
        <a:lstStyle/>
        <a:p>
          <a:pPr rtl="0"/>
          <a:r>
            <a:rPr lang="en-US" sz="2200" b="1">
              <a:latin typeface="Arial"/>
            </a:rPr>
            <a:t>Stabilizer Concentration</a:t>
          </a:r>
        </a:p>
      </dgm:t>
    </dgm:pt>
    <dgm:pt modelId="{7F70E0B2-CB6E-4ACD-BFCA-802518156733}" type="parTrans" cxnId="{3B536232-BE29-49AC-A4D3-4F158796DBE0}">
      <dgm:prSet/>
      <dgm:spPr/>
      <dgm:t>
        <a:bodyPr/>
        <a:lstStyle/>
        <a:p>
          <a:endParaRPr lang="en-US" sz="2200"/>
        </a:p>
      </dgm:t>
    </dgm:pt>
    <dgm:pt modelId="{7D25ECF5-98D8-4C5C-B6A0-16536A6C1C92}" type="sibTrans" cxnId="{3B536232-BE29-49AC-A4D3-4F158796DBE0}">
      <dgm:prSet/>
      <dgm:spPr/>
      <dgm:t>
        <a:bodyPr/>
        <a:lstStyle/>
        <a:p>
          <a:endParaRPr lang="en-US" sz="2200"/>
        </a:p>
      </dgm:t>
    </dgm:pt>
    <dgm:pt modelId="{9138D61E-3D43-4E59-BD88-890BBDCFE0F8}">
      <dgm:prSet phldr="0" custT="1"/>
      <dgm:spPr>
        <a:solidFill>
          <a:srgbClr val="4BC174"/>
        </a:solidFill>
      </dgm:spPr>
      <dgm:t>
        <a:bodyPr/>
        <a:lstStyle/>
        <a:p>
          <a:pPr rtl="0"/>
          <a:r>
            <a:rPr lang="en-US" sz="2200" b="1">
              <a:latin typeface="Arial"/>
            </a:rPr>
            <a:t>Stabilizers</a:t>
          </a:r>
        </a:p>
      </dgm:t>
    </dgm:pt>
    <dgm:pt modelId="{AFDDF2A0-FE98-4934-85DD-D67F0C6E843A}" type="parTrans" cxnId="{B0A546AE-03F9-4385-85B1-61F0EFA94942}">
      <dgm:prSet/>
      <dgm:spPr/>
      <dgm:t>
        <a:bodyPr/>
        <a:lstStyle/>
        <a:p>
          <a:endParaRPr lang="en-US" sz="2200"/>
        </a:p>
      </dgm:t>
    </dgm:pt>
    <dgm:pt modelId="{A8072673-7ADC-4650-9462-2DE8666DA5E2}" type="sibTrans" cxnId="{B0A546AE-03F9-4385-85B1-61F0EFA94942}">
      <dgm:prSet/>
      <dgm:spPr/>
      <dgm:t>
        <a:bodyPr/>
        <a:lstStyle/>
        <a:p>
          <a:endParaRPr lang="en-US" sz="2200"/>
        </a:p>
      </dgm:t>
    </dgm:pt>
    <dgm:pt modelId="{BC0A2C39-2B1E-49D1-904D-53898AEDBDF7}">
      <dgm:prSet phldr="0" custT="1"/>
      <dgm:spPr/>
      <dgm:t>
        <a:bodyPr/>
        <a:lstStyle/>
        <a:p>
          <a:pPr rtl="0"/>
          <a:r>
            <a:rPr lang="en-US" sz="2200" b="1">
              <a:latin typeface="Arial"/>
            </a:rPr>
            <a:t>Vial Type</a:t>
          </a:r>
        </a:p>
      </dgm:t>
    </dgm:pt>
    <dgm:pt modelId="{E080A078-911D-4BED-AB81-69565D471A49}" type="parTrans" cxnId="{173B429E-CF0F-498A-8FFF-37FA5DA3B058}">
      <dgm:prSet/>
      <dgm:spPr/>
      <dgm:t>
        <a:bodyPr/>
        <a:lstStyle/>
        <a:p>
          <a:endParaRPr lang="en-US" sz="2200"/>
        </a:p>
      </dgm:t>
    </dgm:pt>
    <dgm:pt modelId="{655D304F-89B0-4137-B612-AE890F858FBA}" type="sibTrans" cxnId="{173B429E-CF0F-498A-8FFF-37FA5DA3B058}">
      <dgm:prSet/>
      <dgm:spPr/>
      <dgm:t>
        <a:bodyPr/>
        <a:lstStyle/>
        <a:p>
          <a:endParaRPr lang="en-US" sz="2200"/>
        </a:p>
      </dgm:t>
    </dgm:pt>
    <dgm:pt modelId="{4BC74ABF-43BD-4FA8-A0F7-43B438977EBB}">
      <dgm:prSet phldr="0" custT="1"/>
      <dgm:spPr/>
      <dgm:t>
        <a:bodyPr/>
        <a:lstStyle/>
        <a:p>
          <a:pPr rtl="0"/>
          <a:r>
            <a:rPr lang="en-US" sz="2200">
              <a:latin typeface="Arial"/>
            </a:rPr>
            <a:t>5 Days</a:t>
          </a:r>
        </a:p>
      </dgm:t>
    </dgm:pt>
    <dgm:pt modelId="{89572266-49B7-4AD9-B4C5-0C5894BFEA93}" type="parTrans" cxnId="{17ABF6C1-E244-4D0F-8C3C-ECCB5C89C357}">
      <dgm:prSet/>
      <dgm:spPr/>
      <dgm:t>
        <a:bodyPr/>
        <a:lstStyle/>
        <a:p>
          <a:endParaRPr lang="en-US" sz="2200"/>
        </a:p>
      </dgm:t>
    </dgm:pt>
    <dgm:pt modelId="{2F1AD0C6-74F1-47A2-B43F-36B3F44A71BD}" type="sibTrans" cxnId="{17ABF6C1-E244-4D0F-8C3C-ECCB5C89C357}">
      <dgm:prSet/>
      <dgm:spPr/>
      <dgm:t>
        <a:bodyPr/>
        <a:lstStyle/>
        <a:p>
          <a:endParaRPr lang="en-US" sz="2200"/>
        </a:p>
      </dgm:t>
    </dgm:pt>
    <dgm:pt modelId="{47D34D5C-984B-45F7-B709-72A480385C7A}">
      <dgm:prSet phldr="0" custT="1"/>
      <dgm:spPr/>
      <dgm:t>
        <a:bodyPr/>
        <a:lstStyle/>
        <a:p>
          <a:pPr rtl="0"/>
          <a:r>
            <a:rPr lang="en-US" sz="2200">
              <a:latin typeface="Arial"/>
            </a:rPr>
            <a:t>10°C (refrigerator) and 40°C (heater block)</a:t>
          </a:r>
        </a:p>
      </dgm:t>
    </dgm:pt>
    <dgm:pt modelId="{83A8357F-36AB-4603-A473-97C6ED70316B}" type="parTrans" cxnId="{62ECED37-4F63-48E9-B26D-41C7456C2DC9}">
      <dgm:prSet/>
      <dgm:spPr/>
      <dgm:t>
        <a:bodyPr/>
        <a:lstStyle/>
        <a:p>
          <a:endParaRPr lang="en-US" sz="2200"/>
        </a:p>
      </dgm:t>
    </dgm:pt>
    <dgm:pt modelId="{83C17612-0646-4731-8D71-A4A5EF2BEE6C}" type="sibTrans" cxnId="{62ECED37-4F63-48E9-B26D-41C7456C2DC9}">
      <dgm:prSet/>
      <dgm:spPr/>
      <dgm:t>
        <a:bodyPr/>
        <a:lstStyle/>
        <a:p>
          <a:endParaRPr lang="en-US" sz="2200"/>
        </a:p>
      </dgm:t>
    </dgm:pt>
    <dgm:pt modelId="{96C90CF0-90E8-43DF-8A7F-1212885AB6CD}">
      <dgm:prSet phldr="0" custT="1"/>
      <dgm:spPr/>
      <dgm:t>
        <a:bodyPr/>
        <a:lstStyle/>
        <a:p>
          <a:pPr rtl="0"/>
          <a:r>
            <a:rPr lang="en-US" sz="2200">
              <a:latin typeface="Arial"/>
            </a:rPr>
            <a:t>MeOH/IPA (98:2)</a:t>
          </a:r>
        </a:p>
      </dgm:t>
    </dgm:pt>
    <dgm:pt modelId="{AC537548-4EE8-4E75-8BE8-2ADB391CB702}" type="parTrans" cxnId="{7C315B32-AA83-4A33-880E-833CB3D10381}">
      <dgm:prSet/>
      <dgm:spPr/>
      <dgm:t>
        <a:bodyPr/>
        <a:lstStyle/>
        <a:p>
          <a:endParaRPr lang="en-US" sz="2200"/>
        </a:p>
      </dgm:t>
    </dgm:pt>
    <dgm:pt modelId="{35A8557D-283B-4A7F-AD84-AC7580F7D902}" type="sibTrans" cxnId="{7C315B32-AA83-4A33-880E-833CB3D10381}">
      <dgm:prSet/>
      <dgm:spPr/>
      <dgm:t>
        <a:bodyPr/>
        <a:lstStyle/>
        <a:p>
          <a:endParaRPr lang="en-US" sz="2200"/>
        </a:p>
      </dgm:t>
    </dgm:pt>
    <dgm:pt modelId="{8FC75BE9-D5D6-4711-B817-28CDCCDCCDB5}">
      <dgm:prSet phldr="0" custT="1"/>
      <dgm:spPr/>
      <dgm:t>
        <a:bodyPr/>
        <a:lstStyle/>
        <a:p>
          <a:pPr rtl="0"/>
          <a:r>
            <a:rPr lang="en-US" sz="2200">
              <a:latin typeface="Arial"/>
            </a:rPr>
            <a:t>NaOH and KOH</a:t>
          </a:r>
        </a:p>
      </dgm:t>
    </dgm:pt>
    <dgm:pt modelId="{6ED146BA-4B9F-408A-A3FF-55FAD7B68092}" type="parTrans" cxnId="{1512D1E2-85E3-4B77-B06B-C1E55201E873}">
      <dgm:prSet/>
      <dgm:spPr/>
      <dgm:t>
        <a:bodyPr/>
        <a:lstStyle/>
        <a:p>
          <a:endParaRPr lang="en-US" sz="2200"/>
        </a:p>
      </dgm:t>
    </dgm:pt>
    <dgm:pt modelId="{1AEB3555-2E9A-4A20-BC41-1D308C0A2370}" type="sibTrans" cxnId="{1512D1E2-85E3-4B77-B06B-C1E55201E873}">
      <dgm:prSet/>
      <dgm:spPr/>
      <dgm:t>
        <a:bodyPr/>
        <a:lstStyle/>
        <a:p>
          <a:endParaRPr lang="en-US" sz="2200"/>
        </a:p>
      </dgm:t>
    </dgm:pt>
    <dgm:pt modelId="{FBCCEB4C-E973-48B9-BAB2-E96F1B3C9278}">
      <dgm:prSet phldr="0" custT="1"/>
      <dgm:spPr/>
      <dgm:t>
        <a:bodyPr/>
        <a:lstStyle/>
        <a:p>
          <a:pPr rtl="0"/>
          <a:r>
            <a:rPr lang="en-US" sz="2200">
              <a:latin typeface="Arial"/>
            </a:rPr>
            <a:t>0.01 mM, 0.1 mM, and 1 mM in MeOH</a:t>
          </a:r>
        </a:p>
      </dgm:t>
    </dgm:pt>
    <dgm:pt modelId="{582B382E-C32B-453C-8E90-941CF93F3E1C}" type="parTrans" cxnId="{67AC0C6C-2933-41D8-B147-F086EF25A4D1}">
      <dgm:prSet/>
      <dgm:spPr/>
      <dgm:t>
        <a:bodyPr/>
        <a:lstStyle/>
        <a:p>
          <a:endParaRPr lang="en-US" sz="2200"/>
        </a:p>
      </dgm:t>
    </dgm:pt>
    <dgm:pt modelId="{B94C5630-4E2F-4AE0-9AB2-5CF932C46251}" type="sibTrans" cxnId="{67AC0C6C-2933-41D8-B147-F086EF25A4D1}">
      <dgm:prSet/>
      <dgm:spPr/>
      <dgm:t>
        <a:bodyPr/>
        <a:lstStyle/>
        <a:p>
          <a:endParaRPr lang="en-US" sz="2200"/>
        </a:p>
      </dgm:t>
    </dgm:pt>
    <dgm:pt modelId="{305B45ED-B1B6-442A-98CB-E8B9B2E4E1BA}">
      <dgm:prSet phldr="0" custT="1"/>
      <dgm:spPr/>
      <dgm:t>
        <a:bodyPr/>
        <a:lstStyle/>
        <a:p>
          <a:pPr rtl="0"/>
          <a:r>
            <a:rPr lang="en-US" sz="2200">
              <a:latin typeface="Arial"/>
            </a:rPr>
            <a:t>Un-deactivated, IP deactivated, and D70 deactivated glass</a:t>
          </a:r>
        </a:p>
      </dgm:t>
    </dgm:pt>
    <dgm:pt modelId="{B7AFC443-42E1-4E73-A2D7-F0774D0C37F9}" type="parTrans" cxnId="{A3437755-C91D-471B-994B-09141B7DDF83}">
      <dgm:prSet/>
      <dgm:spPr/>
      <dgm:t>
        <a:bodyPr/>
        <a:lstStyle/>
        <a:p>
          <a:endParaRPr lang="en-US" sz="2200"/>
        </a:p>
      </dgm:t>
    </dgm:pt>
    <dgm:pt modelId="{5C701246-B808-4666-AD2D-D95FF2D194DE}" type="sibTrans" cxnId="{A3437755-C91D-471B-994B-09141B7DDF83}">
      <dgm:prSet/>
      <dgm:spPr/>
      <dgm:t>
        <a:bodyPr/>
        <a:lstStyle/>
        <a:p>
          <a:endParaRPr lang="en-US" sz="2200"/>
        </a:p>
      </dgm:t>
    </dgm:pt>
    <dgm:pt modelId="{C7EE915C-AAB1-4A81-AEC3-59A6F28413FE}" type="pres">
      <dgm:prSet presAssocID="{2DE17EA6-7661-4504-B463-696D0CE8CC83}" presName="Name0" presStyleCnt="0">
        <dgm:presLayoutVars>
          <dgm:chMax/>
          <dgm:chPref val="3"/>
          <dgm:dir/>
          <dgm:animOne val="branch"/>
          <dgm:animLvl val="lvl"/>
        </dgm:presLayoutVars>
      </dgm:prSet>
      <dgm:spPr/>
    </dgm:pt>
    <dgm:pt modelId="{C236F393-2CE8-44C0-AA86-AF05D83FB02F}" type="pres">
      <dgm:prSet presAssocID="{B62F056B-DDED-4C93-92F1-C4231963E15F}" presName="composite" presStyleCnt="0"/>
      <dgm:spPr/>
    </dgm:pt>
    <dgm:pt modelId="{D3307EA9-E8B1-4A84-BBB8-21784A046250}" type="pres">
      <dgm:prSet presAssocID="{B62F056B-DDED-4C93-92F1-C4231963E15F}" presName="FirstChild" presStyleLbl="revTx" presStyleIdx="0" presStyleCnt="6" custScaleX="96877" custScaleY="75550" custLinFactNeighborX="970">
        <dgm:presLayoutVars>
          <dgm:chMax val="0"/>
          <dgm:chPref val="0"/>
          <dgm:bulletEnabled val="1"/>
        </dgm:presLayoutVars>
      </dgm:prSet>
      <dgm:spPr/>
    </dgm:pt>
    <dgm:pt modelId="{7F4D52C7-1D94-4E14-B6FD-FF0AC38BDDC0}" type="pres">
      <dgm:prSet presAssocID="{B62F056B-DDED-4C93-92F1-C4231963E15F}" presName="Parent" presStyleLbl="alignNode1" presStyleIdx="0" presStyleCnt="6" custScaleX="107350" custScaleY="82655" custLinFactNeighborX="1838" custLinFactNeighborY="-25">
        <dgm:presLayoutVars>
          <dgm:chMax val="3"/>
          <dgm:chPref val="3"/>
          <dgm:bulletEnabled val="1"/>
        </dgm:presLayoutVars>
      </dgm:prSet>
      <dgm:spPr/>
    </dgm:pt>
    <dgm:pt modelId="{F6935D6E-C091-4DA9-8479-50E634BC088F}" type="pres">
      <dgm:prSet presAssocID="{B62F056B-DDED-4C93-92F1-C4231963E15F}" presName="Accent" presStyleLbl="parChTrans1D1" presStyleIdx="0" presStyleCnt="6"/>
      <dgm:spPr/>
    </dgm:pt>
    <dgm:pt modelId="{563CD26F-C9A4-4A94-BE0F-C64A89DF23FA}" type="pres">
      <dgm:prSet presAssocID="{CD590966-236B-45EC-A01A-62A1B08ADFF7}" presName="sibTrans" presStyleCnt="0"/>
      <dgm:spPr/>
    </dgm:pt>
    <dgm:pt modelId="{C6B14145-E1EF-4F09-82C6-C74E9E84E5AF}" type="pres">
      <dgm:prSet presAssocID="{FC584D83-1628-4806-8C4A-D388ADD7CBFC}" presName="composite" presStyleCnt="0"/>
      <dgm:spPr/>
    </dgm:pt>
    <dgm:pt modelId="{06429349-D01A-4081-9B1B-E896FB4C2CE4}" type="pres">
      <dgm:prSet presAssocID="{FC584D83-1628-4806-8C4A-D388ADD7CBFC}" presName="FirstChild" presStyleLbl="revTx" presStyleIdx="1" presStyleCnt="6" custScaleX="95859" custScaleY="74456">
        <dgm:presLayoutVars>
          <dgm:chMax val="0"/>
          <dgm:chPref val="0"/>
          <dgm:bulletEnabled val="1"/>
        </dgm:presLayoutVars>
      </dgm:prSet>
      <dgm:spPr/>
    </dgm:pt>
    <dgm:pt modelId="{ECBA110E-48B8-4902-BAE7-175DB36E7B3E}" type="pres">
      <dgm:prSet presAssocID="{FC584D83-1628-4806-8C4A-D388ADD7CBFC}" presName="Parent" presStyleLbl="alignNode1" presStyleIdx="1" presStyleCnt="6" custScaleX="107350" custScaleY="82655" custLinFactNeighborX="1837" custLinFactNeighborY="-591">
        <dgm:presLayoutVars>
          <dgm:chMax val="3"/>
          <dgm:chPref val="3"/>
          <dgm:bulletEnabled val="1"/>
        </dgm:presLayoutVars>
      </dgm:prSet>
      <dgm:spPr/>
    </dgm:pt>
    <dgm:pt modelId="{D214E3F0-262D-4EDA-BEA0-64A2AC264631}" type="pres">
      <dgm:prSet presAssocID="{FC584D83-1628-4806-8C4A-D388ADD7CBFC}" presName="Accent" presStyleLbl="parChTrans1D1" presStyleIdx="1" presStyleCnt="6"/>
      <dgm:spPr/>
    </dgm:pt>
    <dgm:pt modelId="{88BAA762-C42E-4C7A-8157-0FDEAB98590A}" type="pres">
      <dgm:prSet presAssocID="{535FF0DB-D8B4-468D-9175-144FA1EA02EE}" presName="sibTrans" presStyleCnt="0"/>
      <dgm:spPr/>
    </dgm:pt>
    <dgm:pt modelId="{DD6B6DE7-BE59-4098-AA3B-005F8FD0A1CA}" type="pres">
      <dgm:prSet presAssocID="{C188EA33-7755-4139-9CB6-CA869885C207}" presName="composite" presStyleCnt="0"/>
      <dgm:spPr/>
    </dgm:pt>
    <dgm:pt modelId="{38DA510C-A8C2-47CE-9C23-607E19C20024}" type="pres">
      <dgm:prSet presAssocID="{C188EA33-7755-4139-9CB6-CA869885C207}" presName="FirstChild" presStyleLbl="revTx" presStyleIdx="2" presStyleCnt="6" custScaleX="94841" custScaleY="73323">
        <dgm:presLayoutVars>
          <dgm:chMax val="0"/>
          <dgm:chPref val="0"/>
          <dgm:bulletEnabled val="1"/>
        </dgm:presLayoutVars>
      </dgm:prSet>
      <dgm:spPr/>
    </dgm:pt>
    <dgm:pt modelId="{60003B04-0AE0-4666-8243-51B549AF2B91}" type="pres">
      <dgm:prSet presAssocID="{C188EA33-7755-4139-9CB6-CA869885C207}" presName="Parent" presStyleLbl="alignNode1" presStyleIdx="2" presStyleCnt="6" custScaleX="107350" custScaleY="82655" custLinFactNeighborX="1837">
        <dgm:presLayoutVars>
          <dgm:chMax val="3"/>
          <dgm:chPref val="3"/>
          <dgm:bulletEnabled val="1"/>
        </dgm:presLayoutVars>
      </dgm:prSet>
      <dgm:spPr/>
    </dgm:pt>
    <dgm:pt modelId="{8FABCC33-2D78-431C-8ED0-391BA2E1077F}" type="pres">
      <dgm:prSet presAssocID="{C188EA33-7755-4139-9CB6-CA869885C207}" presName="Accent" presStyleLbl="parChTrans1D1" presStyleIdx="2" presStyleCnt="6"/>
      <dgm:spPr/>
    </dgm:pt>
    <dgm:pt modelId="{88EDF465-F2D0-4271-B97B-8CB21256E9A2}" type="pres">
      <dgm:prSet presAssocID="{60DBC0D3-10FC-4014-9B7B-7EEB8E0F77F0}" presName="sibTrans" presStyleCnt="0"/>
      <dgm:spPr/>
    </dgm:pt>
    <dgm:pt modelId="{E8AF92A6-29A4-4315-A097-E25381424B9E}" type="pres">
      <dgm:prSet presAssocID="{9138D61E-3D43-4E59-BD88-890BBDCFE0F8}" presName="composite" presStyleCnt="0"/>
      <dgm:spPr/>
    </dgm:pt>
    <dgm:pt modelId="{4CB7C181-C9AC-421D-BF47-520ADAB0AC63}" type="pres">
      <dgm:prSet presAssocID="{9138D61E-3D43-4E59-BD88-890BBDCFE0F8}" presName="FirstChild" presStyleLbl="revTx" presStyleIdx="3" presStyleCnt="6" custScaleX="95859" custScaleY="73046">
        <dgm:presLayoutVars>
          <dgm:chMax val="0"/>
          <dgm:chPref val="0"/>
          <dgm:bulletEnabled val="1"/>
        </dgm:presLayoutVars>
      </dgm:prSet>
      <dgm:spPr/>
    </dgm:pt>
    <dgm:pt modelId="{EC8A2AD9-9FA3-4FDC-909C-51A1B6597F5A}" type="pres">
      <dgm:prSet presAssocID="{9138D61E-3D43-4E59-BD88-890BBDCFE0F8}" presName="Parent" presStyleLbl="alignNode1" presStyleIdx="3" presStyleCnt="6" custScaleX="107350" custScaleY="82573" custLinFactNeighborX="1837">
        <dgm:presLayoutVars>
          <dgm:chMax val="3"/>
          <dgm:chPref val="3"/>
          <dgm:bulletEnabled val="1"/>
        </dgm:presLayoutVars>
      </dgm:prSet>
      <dgm:spPr/>
    </dgm:pt>
    <dgm:pt modelId="{0A6D7A4B-F6BC-4D28-B320-B15897487DA7}" type="pres">
      <dgm:prSet presAssocID="{9138D61E-3D43-4E59-BD88-890BBDCFE0F8}" presName="Accent" presStyleLbl="parChTrans1D1" presStyleIdx="3" presStyleCnt="6"/>
      <dgm:spPr/>
    </dgm:pt>
    <dgm:pt modelId="{F1259DBB-8DD6-4373-8B90-1C6196870CE1}" type="pres">
      <dgm:prSet presAssocID="{A8072673-7ADC-4650-9462-2DE8666DA5E2}" presName="sibTrans" presStyleCnt="0"/>
      <dgm:spPr/>
    </dgm:pt>
    <dgm:pt modelId="{D3C84121-F4D1-46A1-8F4E-0C40D977122C}" type="pres">
      <dgm:prSet presAssocID="{072C5F30-465E-4B97-8921-8EACB3136D61}" presName="composite" presStyleCnt="0"/>
      <dgm:spPr/>
    </dgm:pt>
    <dgm:pt modelId="{E17DF31B-D2DC-4505-8D22-45D8101AD1BA}" type="pres">
      <dgm:prSet presAssocID="{072C5F30-465E-4B97-8921-8EACB3136D61}" presName="FirstChild" presStyleLbl="revTx" presStyleIdx="4" presStyleCnt="6" custScaleX="95859" custScaleY="72090">
        <dgm:presLayoutVars>
          <dgm:chMax val="0"/>
          <dgm:chPref val="0"/>
          <dgm:bulletEnabled val="1"/>
        </dgm:presLayoutVars>
      </dgm:prSet>
      <dgm:spPr/>
    </dgm:pt>
    <dgm:pt modelId="{319AB26F-5492-461E-9730-CBD99184E60B}" type="pres">
      <dgm:prSet presAssocID="{072C5F30-465E-4B97-8921-8EACB3136D61}" presName="Parent" presStyleLbl="alignNode1" presStyleIdx="4" presStyleCnt="6" custScaleX="107350" custScaleY="81765" custLinFactNeighborX="1837">
        <dgm:presLayoutVars>
          <dgm:chMax val="3"/>
          <dgm:chPref val="3"/>
          <dgm:bulletEnabled val="1"/>
        </dgm:presLayoutVars>
      </dgm:prSet>
      <dgm:spPr/>
    </dgm:pt>
    <dgm:pt modelId="{637CC6AD-570F-4B8A-9E86-CAC0741E6753}" type="pres">
      <dgm:prSet presAssocID="{072C5F30-465E-4B97-8921-8EACB3136D61}" presName="Accent" presStyleLbl="parChTrans1D1" presStyleIdx="4" presStyleCnt="6"/>
      <dgm:spPr/>
    </dgm:pt>
    <dgm:pt modelId="{10090DD4-89D4-4F9C-B58F-0A06AEE6AE3F}" type="pres">
      <dgm:prSet presAssocID="{7D25ECF5-98D8-4C5C-B6A0-16536A6C1C92}" presName="sibTrans" presStyleCnt="0"/>
      <dgm:spPr/>
    </dgm:pt>
    <dgm:pt modelId="{23540A4E-34A4-4241-BBE0-A669BC64D80E}" type="pres">
      <dgm:prSet presAssocID="{BC0A2C39-2B1E-49D1-904D-53898AEDBDF7}" presName="composite" presStyleCnt="0"/>
      <dgm:spPr/>
    </dgm:pt>
    <dgm:pt modelId="{3D1645CB-6CB2-4D26-AE7E-6EB9AD532BBC}" type="pres">
      <dgm:prSet presAssocID="{BC0A2C39-2B1E-49D1-904D-53898AEDBDF7}" presName="FirstChild" presStyleLbl="revTx" presStyleIdx="5" presStyleCnt="6" custScaleX="95859" custScaleY="72090">
        <dgm:presLayoutVars>
          <dgm:chMax val="0"/>
          <dgm:chPref val="0"/>
          <dgm:bulletEnabled val="1"/>
        </dgm:presLayoutVars>
      </dgm:prSet>
      <dgm:spPr/>
    </dgm:pt>
    <dgm:pt modelId="{8758EF61-0AC7-4702-8849-776374517A6A}" type="pres">
      <dgm:prSet presAssocID="{BC0A2C39-2B1E-49D1-904D-53898AEDBDF7}" presName="Parent" presStyleLbl="alignNode1" presStyleIdx="5" presStyleCnt="6" custScaleX="107350" custScaleY="81845" custLinFactNeighborX="1837" custLinFactNeighborY="3622">
        <dgm:presLayoutVars>
          <dgm:chMax val="3"/>
          <dgm:chPref val="3"/>
          <dgm:bulletEnabled val="1"/>
        </dgm:presLayoutVars>
      </dgm:prSet>
      <dgm:spPr/>
    </dgm:pt>
    <dgm:pt modelId="{3F58ED88-4E9D-42CB-A1FB-91306C930106}" type="pres">
      <dgm:prSet presAssocID="{BC0A2C39-2B1E-49D1-904D-53898AEDBDF7}" presName="Accent" presStyleLbl="parChTrans1D1" presStyleIdx="5" presStyleCnt="6"/>
      <dgm:spPr/>
    </dgm:pt>
  </dgm:ptLst>
  <dgm:cxnLst>
    <dgm:cxn modelId="{2CFAD908-3AF3-4A88-BD93-3F47FE4FFF36}" type="presOf" srcId="{C188EA33-7755-4139-9CB6-CA869885C207}" destId="{60003B04-0AE0-4666-8243-51B549AF2B91}" srcOrd="0" destOrd="0" presId="urn:microsoft.com/office/officeart/2011/layout/TabList"/>
    <dgm:cxn modelId="{E2B48D19-6049-4C80-BC1D-C70C102C61C3}" type="presOf" srcId="{47D34D5C-984B-45F7-B709-72A480385C7A}" destId="{06429349-D01A-4081-9B1B-E896FB4C2CE4}" srcOrd="0" destOrd="0" presId="urn:microsoft.com/office/officeart/2011/layout/TabList"/>
    <dgm:cxn modelId="{7C315B32-AA83-4A33-880E-833CB3D10381}" srcId="{C188EA33-7755-4139-9CB6-CA869885C207}" destId="{96C90CF0-90E8-43DF-8A7F-1212885AB6CD}" srcOrd="0" destOrd="0" parTransId="{AC537548-4EE8-4E75-8BE8-2ADB391CB702}" sibTransId="{35A8557D-283B-4A7F-AD84-AC7580F7D902}"/>
    <dgm:cxn modelId="{3B536232-BE29-49AC-A4D3-4F158796DBE0}" srcId="{2DE17EA6-7661-4504-B463-696D0CE8CC83}" destId="{072C5F30-465E-4B97-8921-8EACB3136D61}" srcOrd="4" destOrd="0" parTransId="{7F70E0B2-CB6E-4ACD-BFCA-802518156733}" sibTransId="{7D25ECF5-98D8-4C5C-B6A0-16536A6C1C92}"/>
    <dgm:cxn modelId="{62ECED37-4F63-48E9-B26D-41C7456C2DC9}" srcId="{FC584D83-1628-4806-8C4A-D388ADD7CBFC}" destId="{47D34D5C-984B-45F7-B709-72A480385C7A}" srcOrd="0" destOrd="0" parTransId="{83A8357F-36AB-4603-A473-97C6ED70316B}" sibTransId="{83C17612-0646-4731-8D71-A4A5EF2BEE6C}"/>
    <dgm:cxn modelId="{380B0A60-5108-445D-A411-83E7149AB28B}" type="presOf" srcId="{2DE17EA6-7661-4504-B463-696D0CE8CC83}" destId="{C7EE915C-AAB1-4A81-AEC3-59A6F28413FE}" srcOrd="0" destOrd="0" presId="urn:microsoft.com/office/officeart/2011/layout/TabList"/>
    <dgm:cxn modelId="{67AC0C6C-2933-41D8-B147-F086EF25A4D1}" srcId="{072C5F30-465E-4B97-8921-8EACB3136D61}" destId="{FBCCEB4C-E973-48B9-BAB2-E96F1B3C9278}" srcOrd="0" destOrd="0" parTransId="{582B382E-C32B-453C-8E90-941CF93F3E1C}" sibTransId="{B94C5630-4E2F-4AE0-9AB2-5CF932C46251}"/>
    <dgm:cxn modelId="{A3437755-C91D-471B-994B-09141B7DDF83}" srcId="{BC0A2C39-2B1E-49D1-904D-53898AEDBDF7}" destId="{305B45ED-B1B6-442A-98CB-E8B9B2E4E1BA}" srcOrd="0" destOrd="0" parTransId="{B7AFC443-42E1-4E73-A2D7-F0774D0C37F9}" sibTransId="{5C701246-B808-4666-AD2D-D95FF2D194DE}"/>
    <dgm:cxn modelId="{B83F3076-B3FF-4A22-90E1-CA40F9ED31E4}" type="presOf" srcId="{4BC74ABF-43BD-4FA8-A0F7-43B438977EBB}" destId="{D3307EA9-E8B1-4A84-BBB8-21784A046250}" srcOrd="0" destOrd="0" presId="urn:microsoft.com/office/officeart/2011/layout/TabList"/>
    <dgm:cxn modelId="{492B4386-F3E2-4A3D-B71E-1B482BAE1B19}" srcId="{2DE17EA6-7661-4504-B463-696D0CE8CC83}" destId="{FC584D83-1628-4806-8C4A-D388ADD7CBFC}" srcOrd="1" destOrd="0" parTransId="{8596738D-9319-461D-A43B-A88B8A69D488}" sibTransId="{535FF0DB-D8B4-468D-9175-144FA1EA02EE}"/>
    <dgm:cxn modelId="{8A3DF486-1A40-4BEB-AB6F-DB142FC8385F}" srcId="{2DE17EA6-7661-4504-B463-696D0CE8CC83}" destId="{C188EA33-7755-4139-9CB6-CA869885C207}" srcOrd="2" destOrd="0" parTransId="{53AE4B19-0328-444F-A3C6-D2B621494458}" sibTransId="{60DBC0D3-10FC-4014-9B7B-7EEB8E0F77F0}"/>
    <dgm:cxn modelId="{BDD9548A-6D5D-4E6A-952A-D7A6DD87754E}" type="presOf" srcId="{96C90CF0-90E8-43DF-8A7F-1212885AB6CD}" destId="{38DA510C-A8C2-47CE-9C23-607E19C20024}" srcOrd="0" destOrd="0" presId="urn:microsoft.com/office/officeart/2011/layout/TabList"/>
    <dgm:cxn modelId="{8EFDA38B-F4AC-41E7-944D-4E63A96C4A84}" type="presOf" srcId="{072C5F30-465E-4B97-8921-8EACB3136D61}" destId="{319AB26F-5492-461E-9730-CBD99184E60B}" srcOrd="0" destOrd="0" presId="urn:microsoft.com/office/officeart/2011/layout/TabList"/>
    <dgm:cxn modelId="{CDA4C18F-0EF5-4D3E-B566-D6BE790C3C2F}" type="presOf" srcId="{305B45ED-B1B6-442A-98CB-E8B9B2E4E1BA}" destId="{3D1645CB-6CB2-4D26-AE7E-6EB9AD532BBC}" srcOrd="0" destOrd="0" presId="urn:microsoft.com/office/officeart/2011/layout/TabList"/>
    <dgm:cxn modelId="{3D6DFB93-6E8B-468B-8322-DF4E0E5B386B}" type="presOf" srcId="{BC0A2C39-2B1E-49D1-904D-53898AEDBDF7}" destId="{8758EF61-0AC7-4702-8849-776374517A6A}" srcOrd="0" destOrd="0" presId="urn:microsoft.com/office/officeart/2011/layout/TabList"/>
    <dgm:cxn modelId="{173B429E-CF0F-498A-8FFF-37FA5DA3B058}" srcId="{2DE17EA6-7661-4504-B463-696D0CE8CC83}" destId="{BC0A2C39-2B1E-49D1-904D-53898AEDBDF7}" srcOrd="5" destOrd="0" parTransId="{E080A078-911D-4BED-AB81-69565D471A49}" sibTransId="{655D304F-89B0-4137-B612-AE890F858FBA}"/>
    <dgm:cxn modelId="{667AEAA0-D6B7-45AE-BDF5-449310E79EAC}" type="presOf" srcId="{FBCCEB4C-E973-48B9-BAB2-E96F1B3C9278}" destId="{E17DF31B-D2DC-4505-8D22-45D8101AD1BA}" srcOrd="0" destOrd="0" presId="urn:microsoft.com/office/officeart/2011/layout/TabList"/>
    <dgm:cxn modelId="{21B458A4-74F0-4963-A0AE-FAF8E07DD8A0}" type="presOf" srcId="{B62F056B-DDED-4C93-92F1-C4231963E15F}" destId="{7F4D52C7-1D94-4E14-B6FD-FF0AC38BDDC0}" srcOrd="0" destOrd="0" presId="urn:microsoft.com/office/officeart/2011/layout/TabList"/>
    <dgm:cxn modelId="{D510B2AD-4E15-48F1-8056-57D5453B68D2}" srcId="{2DE17EA6-7661-4504-B463-696D0CE8CC83}" destId="{B62F056B-DDED-4C93-92F1-C4231963E15F}" srcOrd="0" destOrd="0" parTransId="{7BE7E9AB-D070-4D78-A0F1-60DFB90A4E31}" sibTransId="{CD590966-236B-45EC-A01A-62A1B08ADFF7}"/>
    <dgm:cxn modelId="{B0A546AE-03F9-4385-85B1-61F0EFA94942}" srcId="{2DE17EA6-7661-4504-B463-696D0CE8CC83}" destId="{9138D61E-3D43-4E59-BD88-890BBDCFE0F8}" srcOrd="3" destOrd="0" parTransId="{AFDDF2A0-FE98-4934-85DD-D67F0C6E843A}" sibTransId="{A8072673-7ADC-4650-9462-2DE8666DA5E2}"/>
    <dgm:cxn modelId="{17ABF6C1-E244-4D0F-8C3C-ECCB5C89C357}" srcId="{B62F056B-DDED-4C93-92F1-C4231963E15F}" destId="{4BC74ABF-43BD-4FA8-A0F7-43B438977EBB}" srcOrd="0" destOrd="0" parTransId="{89572266-49B7-4AD9-B4C5-0C5894BFEA93}" sibTransId="{2F1AD0C6-74F1-47A2-B43F-36B3F44A71BD}"/>
    <dgm:cxn modelId="{2D875BC8-7D37-45F4-9AE9-D22776AF03FB}" type="presOf" srcId="{9138D61E-3D43-4E59-BD88-890BBDCFE0F8}" destId="{EC8A2AD9-9FA3-4FDC-909C-51A1B6597F5A}" srcOrd="0" destOrd="0" presId="urn:microsoft.com/office/officeart/2011/layout/TabList"/>
    <dgm:cxn modelId="{6E33FDDC-AF83-46DE-9439-99C810E609BF}" type="presOf" srcId="{FC584D83-1628-4806-8C4A-D388ADD7CBFC}" destId="{ECBA110E-48B8-4902-BAE7-175DB36E7B3E}" srcOrd="0" destOrd="0" presId="urn:microsoft.com/office/officeart/2011/layout/TabList"/>
    <dgm:cxn modelId="{1512D1E2-85E3-4B77-B06B-C1E55201E873}" srcId="{9138D61E-3D43-4E59-BD88-890BBDCFE0F8}" destId="{8FC75BE9-D5D6-4711-B817-28CDCCDCCDB5}" srcOrd="0" destOrd="0" parTransId="{6ED146BA-4B9F-408A-A3FF-55FAD7B68092}" sibTransId="{1AEB3555-2E9A-4A20-BC41-1D308C0A2370}"/>
    <dgm:cxn modelId="{2295E4EA-C737-40CC-8138-73F88C74600C}" type="presOf" srcId="{8FC75BE9-D5D6-4711-B817-28CDCCDCCDB5}" destId="{4CB7C181-C9AC-421D-BF47-520ADAB0AC63}" srcOrd="0" destOrd="0" presId="urn:microsoft.com/office/officeart/2011/layout/TabList"/>
    <dgm:cxn modelId="{C3301E18-2D5F-4A6B-9804-E984D2AAC1AA}" type="presParOf" srcId="{C7EE915C-AAB1-4A81-AEC3-59A6F28413FE}" destId="{C236F393-2CE8-44C0-AA86-AF05D83FB02F}" srcOrd="0" destOrd="0" presId="urn:microsoft.com/office/officeart/2011/layout/TabList"/>
    <dgm:cxn modelId="{880FD730-A525-4B98-9252-FC438F629A86}" type="presParOf" srcId="{C236F393-2CE8-44C0-AA86-AF05D83FB02F}" destId="{D3307EA9-E8B1-4A84-BBB8-21784A046250}" srcOrd="0" destOrd="0" presId="urn:microsoft.com/office/officeart/2011/layout/TabList"/>
    <dgm:cxn modelId="{7B7F35C6-F450-4616-B7DE-C2D4D56F599F}" type="presParOf" srcId="{C236F393-2CE8-44C0-AA86-AF05D83FB02F}" destId="{7F4D52C7-1D94-4E14-B6FD-FF0AC38BDDC0}" srcOrd="1" destOrd="0" presId="urn:microsoft.com/office/officeart/2011/layout/TabList"/>
    <dgm:cxn modelId="{78F52F46-1C02-40D2-8034-90873664D499}" type="presParOf" srcId="{C236F393-2CE8-44C0-AA86-AF05D83FB02F}" destId="{F6935D6E-C091-4DA9-8479-50E634BC088F}" srcOrd="2" destOrd="0" presId="urn:microsoft.com/office/officeart/2011/layout/TabList"/>
    <dgm:cxn modelId="{FB36EA3F-E3AE-4CE4-AFCB-1A0F5FEEC455}" type="presParOf" srcId="{C7EE915C-AAB1-4A81-AEC3-59A6F28413FE}" destId="{563CD26F-C9A4-4A94-BE0F-C64A89DF23FA}" srcOrd="1" destOrd="0" presId="urn:microsoft.com/office/officeart/2011/layout/TabList"/>
    <dgm:cxn modelId="{F9BC7203-69B4-4755-B312-FFBDD78E560A}" type="presParOf" srcId="{C7EE915C-AAB1-4A81-AEC3-59A6F28413FE}" destId="{C6B14145-E1EF-4F09-82C6-C74E9E84E5AF}" srcOrd="2" destOrd="0" presId="urn:microsoft.com/office/officeart/2011/layout/TabList"/>
    <dgm:cxn modelId="{8745D878-6657-4234-94EF-B4BBF10DC4A4}" type="presParOf" srcId="{C6B14145-E1EF-4F09-82C6-C74E9E84E5AF}" destId="{06429349-D01A-4081-9B1B-E896FB4C2CE4}" srcOrd="0" destOrd="0" presId="urn:microsoft.com/office/officeart/2011/layout/TabList"/>
    <dgm:cxn modelId="{DBC2E9D6-7056-45E8-90D2-A8A27C0EA341}" type="presParOf" srcId="{C6B14145-E1EF-4F09-82C6-C74E9E84E5AF}" destId="{ECBA110E-48B8-4902-BAE7-175DB36E7B3E}" srcOrd="1" destOrd="0" presId="urn:microsoft.com/office/officeart/2011/layout/TabList"/>
    <dgm:cxn modelId="{C634B9CE-E78F-4D71-A8DE-85CA8CB1FFCF}" type="presParOf" srcId="{C6B14145-E1EF-4F09-82C6-C74E9E84E5AF}" destId="{D214E3F0-262D-4EDA-BEA0-64A2AC264631}" srcOrd="2" destOrd="0" presId="urn:microsoft.com/office/officeart/2011/layout/TabList"/>
    <dgm:cxn modelId="{473AA6C4-A516-4CFE-8124-DFBDEE3EE32E}" type="presParOf" srcId="{C7EE915C-AAB1-4A81-AEC3-59A6F28413FE}" destId="{88BAA762-C42E-4C7A-8157-0FDEAB98590A}" srcOrd="3" destOrd="0" presId="urn:microsoft.com/office/officeart/2011/layout/TabList"/>
    <dgm:cxn modelId="{401BB7AF-DE53-46E2-9336-D96C43159EE4}" type="presParOf" srcId="{C7EE915C-AAB1-4A81-AEC3-59A6F28413FE}" destId="{DD6B6DE7-BE59-4098-AA3B-005F8FD0A1CA}" srcOrd="4" destOrd="0" presId="urn:microsoft.com/office/officeart/2011/layout/TabList"/>
    <dgm:cxn modelId="{090D1AA3-0879-4E36-95BC-EE6E31D67296}" type="presParOf" srcId="{DD6B6DE7-BE59-4098-AA3B-005F8FD0A1CA}" destId="{38DA510C-A8C2-47CE-9C23-607E19C20024}" srcOrd="0" destOrd="0" presId="urn:microsoft.com/office/officeart/2011/layout/TabList"/>
    <dgm:cxn modelId="{985CE78A-4E08-4035-B4D2-DA020BB8C182}" type="presParOf" srcId="{DD6B6DE7-BE59-4098-AA3B-005F8FD0A1CA}" destId="{60003B04-0AE0-4666-8243-51B549AF2B91}" srcOrd="1" destOrd="0" presId="urn:microsoft.com/office/officeart/2011/layout/TabList"/>
    <dgm:cxn modelId="{C674CFD4-92F6-44EB-A3F7-760625DEC49C}" type="presParOf" srcId="{DD6B6DE7-BE59-4098-AA3B-005F8FD0A1CA}" destId="{8FABCC33-2D78-431C-8ED0-391BA2E1077F}" srcOrd="2" destOrd="0" presId="urn:microsoft.com/office/officeart/2011/layout/TabList"/>
    <dgm:cxn modelId="{F1DC9357-CB8C-407C-B1C9-9012CED65864}" type="presParOf" srcId="{C7EE915C-AAB1-4A81-AEC3-59A6F28413FE}" destId="{88EDF465-F2D0-4271-B97B-8CB21256E9A2}" srcOrd="5" destOrd="0" presId="urn:microsoft.com/office/officeart/2011/layout/TabList"/>
    <dgm:cxn modelId="{7A375B18-B5D4-4EC0-A0D5-7771EC2348BE}" type="presParOf" srcId="{C7EE915C-AAB1-4A81-AEC3-59A6F28413FE}" destId="{E8AF92A6-29A4-4315-A097-E25381424B9E}" srcOrd="6" destOrd="0" presId="urn:microsoft.com/office/officeart/2011/layout/TabList"/>
    <dgm:cxn modelId="{FB0B6A4D-F033-4783-9B5A-C98D679B5A48}" type="presParOf" srcId="{E8AF92A6-29A4-4315-A097-E25381424B9E}" destId="{4CB7C181-C9AC-421D-BF47-520ADAB0AC63}" srcOrd="0" destOrd="0" presId="urn:microsoft.com/office/officeart/2011/layout/TabList"/>
    <dgm:cxn modelId="{B6D77BCF-39CD-4E47-B4D1-8D22151DF6FB}" type="presParOf" srcId="{E8AF92A6-29A4-4315-A097-E25381424B9E}" destId="{EC8A2AD9-9FA3-4FDC-909C-51A1B6597F5A}" srcOrd="1" destOrd="0" presId="urn:microsoft.com/office/officeart/2011/layout/TabList"/>
    <dgm:cxn modelId="{655275EE-7BB7-47B0-8ED7-20E41EF0F419}" type="presParOf" srcId="{E8AF92A6-29A4-4315-A097-E25381424B9E}" destId="{0A6D7A4B-F6BC-4D28-B320-B15897487DA7}" srcOrd="2" destOrd="0" presId="urn:microsoft.com/office/officeart/2011/layout/TabList"/>
    <dgm:cxn modelId="{FBA50393-4F36-4670-82EA-61E83A927EF0}" type="presParOf" srcId="{C7EE915C-AAB1-4A81-AEC3-59A6F28413FE}" destId="{F1259DBB-8DD6-4373-8B90-1C6196870CE1}" srcOrd="7" destOrd="0" presId="urn:microsoft.com/office/officeart/2011/layout/TabList"/>
    <dgm:cxn modelId="{79E1BF45-2D3E-4567-8F89-E5898F9E46E6}" type="presParOf" srcId="{C7EE915C-AAB1-4A81-AEC3-59A6F28413FE}" destId="{D3C84121-F4D1-46A1-8F4E-0C40D977122C}" srcOrd="8" destOrd="0" presId="urn:microsoft.com/office/officeart/2011/layout/TabList"/>
    <dgm:cxn modelId="{98588C31-B055-44A3-9F9F-A3E37CE23D0D}" type="presParOf" srcId="{D3C84121-F4D1-46A1-8F4E-0C40D977122C}" destId="{E17DF31B-D2DC-4505-8D22-45D8101AD1BA}" srcOrd="0" destOrd="0" presId="urn:microsoft.com/office/officeart/2011/layout/TabList"/>
    <dgm:cxn modelId="{3ADA8997-0701-4F59-93E0-CBDE97652E23}" type="presParOf" srcId="{D3C84121-F4D1-46A1-8F4E-0C40D977122C}" destId="{319AB26F-5492-461E-9730-CBD99184E60B}" srcOrd="1" destOrd="0" presId="urn:microsoft.com/office/officeart/2011/layout/TabList"/>
    <dgm:cxn modelId="{7973ACA6-C7AB-407E-97B3-90BDEFF04679}" type="presParOf" srcId="{D3C84121-F4D1-46A1-8F4E-0C40D977122C}" destId="{637CC6AD-570F-4B8A-9E86-CAC0741E6753}" srcOrd="2" destOrd="0" presId="urn:microsoft.com/office/officeart/2011/layout/TabList"/>
    <dgm:cxn modelId="{79B5E8CE-8313-4CC0-BE2E-99DDC22FA576}" type="presParOf" srcId="{C7EE915C-AAB1-4A81-AEC3-59A6F28413FE}" destId="{10090DD4-89D4-4F9C-B58F-0A06AEE6AE3F}" srcOrd="9" destOrd="0" presId="urn:microsoft.com/office/officeart/2011/layout/TabList"/>
    <dgm:cxn modelId="{ACAB28FD-63F6-4F9D-B329-D7C0DE5A7E84}" type="presParOf" srcId="{C7EE915C-AAB1-4A81-AEC3-59A6F28413FE}" destId="{23540A4E-34A4-4241-BBE0-A669BC64D80E}" srcOrd="10" destOrd="0" presId="urn:microsoft.com/office/officeart/2011/layout/TabList"/>
    <dgm:cxn modelId="{C4AFC037-D78D-463F-B0B0-8858737F55E7}" type="presParOf" srcId="{23540A4E-34A4-4241-BBE0-A669BC64D80E}" destId="{3D1645CB-6CB2-4D26-AE7E-6EB9AD532BBC}" srcOrd="0" destOrd="0" presId="urn:microsoft.com/office/officeart/2011/layout/TabList"/>
    <dgm:cxn modelId="{5F975C17-B8DF-4F96-B905-EC36998DE950}" type="presParOf" srcId="{23540A4E-34A4-4241-BBE0-A669BC64D80E}" destId="{8758EF61-0AC7-4702-8849-776374517A6A}" srcOrd="1" destOrd="0" presId="urn:microsoft.com/office/officeart/2011/layout/TabList"/>
    <dgm:cxn modelId="{971045E9-9218-47D0-BE50-E691DD8267F6}" type="presParOf" srcId="{23540A4E-34A4-4241-BBE0-A669BC64D80E}" destId="{3F58ED88-4E9D-42CB-A1FB-91306C930106}" srcOrd="2" destOrd="0" presId="urn:microsoft.com/office/officeart/2011/layout/TabList"/>
  </dgm:cxnLst>
  <dgm:bg/>
  <dgm:whole/>
  <dgm:extLst>
    <a:ext uri="http://schemas.microsoft.com/office/drawing/2008/diagram">
      <dsp:dataModelExt xmlns:dsp="http://schemas.microsoft.com/office/drawing/2008/diagram" relId="rId9"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58ED88-4E9D-42CB-A1FB-91306C930106}">
      <dsp:nvSpPr>
        <dsp:cNvPr id="0" name=""/>
        <dsp:cNvSpPr/>
      </dsp:nvSpPr>
      <dsp:spPr>
        <a:xfrm>
          <a:off x="60466" y="4370235"/>
          <a:ext cx="12656531" cy="0"/>
        </a:xfrm>
        <a:prstGeom prst="line">
          <a:avLst/>
        </a:pr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637CC6AD-570F-4B8A-9E86-CAC0741E6753}">
      <dsp:nvSpPr>
        <dsp:cNvPr id="0" name=""/>
        <dsp:cNvSpPr/>
      </dsp:nvSpPr>
      <dsp:spPr>
        <a:xfrm>
          <a:off x="60466" y="3637488"/>
          <a:ext cx="12656531" cy="0"/>
        </a:xfrm>
        <a:prstGeom prst="line">
          <a:avLst/>
        </a:pr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0A6D7A4B-F6BC-4D28-B320-B15897487DA7}">
      <dsp:nvSpPr>
        <dsp:cNvPr id="0" name=""/>
        <dsp:cNvSpPr/>
      </dsp:nvSpPr>
      <dsp:spPr>
        <a:xfrm>
          <a:off x="60466" y="2905046"/>
          <a:ext cx="12656531" cy="0"/>
        </a:xfrm>
        <a:prstGeom prst="line">
          <a:avLst/>
        </a:pr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8FABCC33-2D78-431C-8ED0-391BA2E1077F}">
      <dsp:nvSpPr>
        <dsp:cNvPr id="0" name=""/>
        <dsp:cNvSpPr/>
      </dsp:nvSpPr>
      <dsp:spPr>
        <a:xfrm>
          <a:off x="60466" y="2169519"/>
          <a:ext cx="12656531" cy="0"/>
        </a:xfrm>
        <a:prstGeom prst="line">
          <a:avLst/>
        </a:pr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D214E3F0-262D-4EDA-BEA0-64A2AC264631}">
      <dsp:nvSpPr>
        <dsp:cNvPr id="0" name=""/>
        <dsp:cNvSpPr/>
      </dsp:nvSpPr>
      <dsp:spPr>
        <a:xfrm>
          <a:off x="60466" y="1433678"/>
          <a:ext cx="12656531" cy="0"/>
        </a:xfrm>
        <a:prstGeom prst="line">
          <a:avLst/>
        </a:pr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F6935D6E-C091-4DA9-8479-50E634BC088F}">
      <dsp:nvSpPr>
        <dsp:cNvPr id="0" name=""/>
        <dsp:cNvSpPr/>
      </dsp:nvSpPr>
      <dsp:spPr>
        <a:xfrm>
          <a:off x="60466" y="697837"/>
          <a:ext cx="12656531" cy="0"/>
        </a:xfrm>
        <a:prstGeom prst="line">
          <a:avLst/>
        </a:pr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D3307EA9-E8B1-4A84-BBB8-21784A046250}">
      <dsp:nvSpPr>
        <dsp:cNvPr id="0" name=""/>
        <dsp:cNvSpPr/>
      </dsp:nvSpPr>
      <dsp:spPr>
        <a:xfrm>
          <a:off x="3583193" y="27329"/>
          <a:ext cx="9073337" cy="5771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rtl="0">
            <a:lnSpc>
              <a:spcPct val="90000"/>
            </a:lnSpc>
            <a:spcBef>
              <a:spcPct val="0"/>
            </a:spcBef>
            <a:spcAft>
              <a:spcPct val="35000"/>
            </a:spcAft>
            <a:buNone/>
          </a:pPr>
          <a:r>
            <a:rPr lang="en-US" sz="2200" kern="1200">
              <a:latin typeface="Arial"/>
            </a:rPr>
            <a:t>5 Days</a:t>
          </a:r>
        </a:p>
      </dsp:txBody>
      <dsp:txXfrm>
        <a:off x="3583193" y="27329"/>
        <a:ext cx="9073337" cy="577122"/>
      </dsp:txXfrm>
    </dsp:sp>
    <dsp:sp modelId="{7F4D52C7-1D94-4E14-B6FD-FF0AC38BDDC0}">
      <dsp:nvSpPr>
        <dsp:cNvPr id="0" name=""/>
        <dsp:cNvSpPr/>
      </dsp:nvSpPr>
      <dsp:spPr>
        <a:xfrm>
          <a:off x="16" y="0"/>
          <a:ext cx="3532564" cy="631397"/>
        </a:xfrm>
        <a:prstGeom prst="round2SameRect">
          <a:avLst>
            <a:gd name="adj1" fmla="val 16670"/>
            <a:gd name="adj2" fmla="val 0"/>
          </a:avLst>
        </a:prstGeom>
        <a:solidFill>
          <a:srgbClr val="5B9BD5"/>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rtl="0">
            <a:lnSpc>
              <a:spcPct val="90000"/>
            </a:lnSpc>
            <a:spcBef>
              <a:spcPct val="0"/>
            </a:spcBef>
            <a:spcAft>
              <a:spcPct val="35000"/>
            </a:spcAft>
            <a:buNone/>
          </a:pPr>
          <a:r>
            <a:rPr lang="en-US" sz="2200" b="1" kern="1200">
              <a:latin typeface="Arial"/>
            </a:rPr>
            <a:t>Test Period</a:t>
          </a:r>
          <a:endParaRPr lang="en-US" sz="2200" b="1" kern="1200"/>
        </a:p>
      </dsp:txBody>
      <dsp:txXfrm>
        <a:off x="30844" y="30828"/>
        <a:ext cx="3470908" cy="600569"/>
      </dsp:txXfrm>
    </dsp:sp>
    <dsp:sp modelId="{06429349-D01A-4081-9B1B-E896FB4C2CE4}">
      <dsp:nvSpPr>
        <dsp:cNvPr id="0" name=""/>
        <dsp:cNvSpPr/>
      </dsp:nvSpPr>
      <dsp:spPr>
        <a:xfrm>
          <a:off x="3545084" y="767348"/>
          <a:ext cx="8977993" cy="568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rtl="0">
            <a:lnSpc>
              <a:spcPct val="90000"/>
            </a:lnSpc>
            <a:spcBef>
              <a:spcPct val="0"/>
            </a:spcBef>
            <a:spcAft>
              <a:spcPct val="35000"/>
            </a:spcAft>
            <a:buNone/>
          </a:pPr>
          <a:r>
            <a:rPr lang="en-US" sz="2200" kern="1200">
              <a:latin typeface="Arial"/>
            </a:rPr>
            <a:t>10°C (refrigerator) and 40°C (heater block)</a:t>
          </a:r>
        </a:p>
      </dsp:txBody>
      <dsp:txXfrm>
        <a:off x="3545084" y="767348"/>
        <a:ext cx="8977993" cy="568765"/>
      </dsp:txXfrm>
    </dsp:sp>
    <dsp:sp modelId="{ECBA110E-48B8-4902-BAE7-175DB36E7B3E}">
      <dsp:nvSpPr>
        <dsp:cNvPr id="0" name=""/>
        <dsp:cNvSpPr/>
      </dsp:nvSpPr>
      <dsp:spPr>
        <a:xfrm>
          <a:off x="-16" y="731518"/>
          <a:ext cx="3532564" cy="631397"/>
        </a:xfrm>
        <a:prstGeom prst="round2SameRect">
          <a:avLst>
            <a:gd name="adj1" fmla="val 16670"/>
            <a:gd name="adj2" fmla="val 0"/>
          </a:avLst>
        </a:prstGeom>
        <a:solidFill>
          <a:schemeClr val="accent5">
            <a:hueOff val="-1351709"/>
            <a:satOff val="-3484"/>
            <a:lumOff val="-2353"/>
            <a:alphaOff val="0"/>
          </a:schemeClr>
        </a:solidFill>
        <a:ln w="6350" cap="flat" cmpd="sng" algn="ctr">
          <a:solidFill>
            <a:schemeClr val="accent5">
              <a:hueOff val="-1351709"/>
              <a:satOff val="-3484"/>
              <a:lumOff val="-2353"/>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rtl="0">
            <a:lnSpc>
              <a:spcPct val="90000"/>
            </a:lnSpc>
            <a:spcBef>
              <a:spcPct val="0"/>
            </a:spcBef>
            <a:spcAft>
              <a:spcPct val="35000"/>
            </a:spcAft>
            <a:buNone/>
          </a:pPr>
          <a:r>
            <a:rPr lang="en-US" sz="2200" b="1" kern="1200">
              <a:latin typeface="Arial"/>
            </a:rPr>
            <a:t>Storage Conditions</a:t>
          </a:r>
        </a:p>
      </dsp:txBody>
      <dsp:txXfrm>
        <a:off x="30812" y="762346"/>
        <a:ext cx="3470908" cy="600569"/>
      </dsp:txXfrm>
    </dsp:sp>
    <dsp:sp modelId="{38DA510C-A8C2-47CE-9C23-607E19C20024}">
      <dsp:nvSpPr>
        <dsp:cNvPr id="0" name=""/>
        <dsp:cNvSpPr/>
      </dsp:nvSpPr>
      <dsp:spPr>
        <a:xfrm>
          <a:off x="3592756" y="1507516"/>
          <a:ext cx="8882649" cy="560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rtl="0">
            <a:lnSpc>
              <a:spcPct val="90000"/>
            </a:lnSpc>
            <a:spcBef>
              <a:spcPct val="0"/>
            </a:spcBef>
            <a:spcAft>
              <a:spcPct val="35000"/>
            </a:spcAft>
            <a:buNone/>
          </a:pPr>
          <a:r>
            <a:rPr lang="en-US" sz="2200" kern="1200">
              <a:latin typeface="Arial"/>
            </a:rPr>
            <a:t>MeOH/IPA (98:2)</a:t>
          </a:r>
        </a:p>
      </dsp:txBody>
      <dsp:txXfrm>
        <a:off x="3592756" y="1507516"/>
        <a:ext cx="8882649" cy="560110"/>
      </dsp:txXfrm>
    </dsp:sp>
    <dsp:sp modelId="{60003B04-0AE0-4666-8243-51B549AF2B91}">
      <dsp:nvSpPr>
        <dsp:cNvPr id="0" name=""/>
        <dsp:cNvSpPr/>
      </dsp:nvSpPr>
      <dsp:spPr>
        <a:xfrm>
          <a:off x="-16" y="1471873"/>
          <a:ext cx="3532564" cy="631397"/>
        </a:xfrm>
        <a:prstGeom prst="round2SameRect">
          <a:avLst>
            <a:gd name="adj1" fmla="val 16670"/>
            <a:gd name="adj2" fmla="val 0"/>
          </a:avLst>
        </a:prstGeom>
        <a:solidFill>
          <a:srgbClr val="50C8A7"/>
        </a:solidFill>
        <a:ln w="6350" cap="flat" cmpd="sng" algn="ctr">
          <a:solidFill>
            <a:schemeClr val="accent5">
              <a:hueOff val="-2703417"/>
              <a:satOff val="-6968"/>
              <a:lumOff val="-4706"/>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b="1" kern="1200">
              <a:latin typeface="Arial"/>
            </a:rPr>
            <a:t>Diluent</a:t>
          </a:r>
        </a:p>
      </dsp:txBody>
      <dsp:txXfrm>
        <a:off x="30812" y="1502701"/>
        <a:ext cx="3470908" cy="600569"/>
      </dsp:txXfrm>
    </dsp:sp>
    <dsp:sp modelId="{4CB7C181-C9AC-421D-BF47-520ADAB0AC63}">
      <dsp:nvSpPr>
        <dsp:cNvPr id="0" name=""/>
        <dsp:cNvSpPr/>
      </dsp:nvSpPr>
      <dsp:spPr>
        <a:xfrm>
          <a:off x="3545084" y="2244102"/>
          <a:ext cx="8977993" cy="557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rtl="0">
            <a:lnSpc>
              <a:spcPct val="90000"/>
            </a:lnSpc>
            <a:spcBef>
              <a:spcPct val="0"/>
            </a:spcBef>
            <a:spcAft>
              <a:spcPct val="35000"/>
            </a:spcAft>
            <a:buNone/>
          </a:pPr>
          <a:r>
            <a:rPr lang="en-US" sz="2200" kern="1200">
              <a:latin typeface="Arial"/>
            </a:rPr>
            <a:t>NaOH and KOH</a:t>
          </a:r>
        </a:p>
      </dsp:txBody>
      <dsp:txXfrm>
        <a:off x="3545084" y="2244102"/>
        <a:ext cx="8977993" cy="557994"/>
      </dsp:txXfrm>
    </dsp:sp>
    <dsp:sp modelId="{EC8A2AD9-9FA3-4FDC-909C-51A1B6597F5A}">
      <dsp:nvSpPr>
        <dsp:cNvPr id="0" name=""/>
        <dsp:cNvSpPr/>
      </dsp:nvSpPr>
      <dsp:spPr>
        <a:xfrm>
          <a:off x="-16" y="2207714"/>
          <a:ext cx="3532564" cy="630770"/>
        </a:xfrm>
        <a:prstGeom prst="round2SameRect">
          <a:avLst>
            <a:gd name="adj1" fmla="val 16670"/>
            <a:gd name="adj2" fmla="val 0"/>
          </a:avLst>
        </a:prstGeom>
        <a:solidFill>
          <a:srgbClr val="4BC174"/>
        </a:solidFill>
        <a:ln w="6350" cap="flat" cmpd="sng" algn="ctr">
          <a:solidFill>
            <a:schemeClr val="accent5">
              <a:hueOff val="-4055126"/>
              <a:satOff val="-10451"/>
              <a:lumOff val="-7059"/>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rtl="0">
            <a:lnSpc>
              <a:spcPct val="90000"/>
            </a:lnSpc>
            <a:spcBef>
              <a:spcPct val="0"/>
            </a:spcBef>
            <a:spcAft>
              <a:spcPct val="35000"/>
            </a:spcAft>
            <a:buNone/>
          </a:pPr>
          <a:r>
            <a:rPr lang="en-US" sz="2200" b="1" kern="1200">
              <a:latin typeface="Arial"/>
            </a:rPr>
            <a:t>Stabilizers</a:t>
          </a:r>
        </a:p>
      </dsp:txBody>
      <dsp:txXfrm>
        <a:off x="30781" y="2238511"/>
        <a:ext cx="3470970" cy="599973"/>
      </dsp:txXfrm>
    </dsp:sp>
    <dsp:sp modelId="{E17DF31B-D2DC-4505-8D22-45D8101AD1BA}">
      <dsp:nvSpPr>
        <dsp:cNvPr id="0" name=""/>
        <dsp:cNvSpPr/>
      </dsp:nvSpPr>
      <dsp:spPr>
        <a:xfrm>
          <a:off x="3545084" y="2980194"/>
          <a:ext cx="8977993" cy="5506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rtl="0">
            <a:lnSpc>
              <a:spcPct val="90000"/>
            </a:lnSpc>
            <a:spcBef>
              <a:spcPct val="0"/>
            </a:spcBef>
            <a:spcAft>
              <a:spcPct val="35000"/>
            </a:spcAft>
            <a:buNone/>
          </a:pPr>
          <a:r>
            <a:rPr lang="en-US" sz="2200" kern="1200">
              <a:latin typeface="Arial"/>
            </a:rPr>
            <a:t>0.01 mM, 0.1 mM, and 1 mM in MeOH</a:t>
          </a:r>
        </a:p>
      </dsp:txBody>
      <dsp:txXfrm>
        <a:off x="3545084" y="2980194"/>
        <a:ext cx="8977993" cy="550691"/>
      </dsp:txXfrm>
    </dsp:sp>
    <dsp:sp modelId="{319AB26F-5492-461E-9730-CBD99184E60B}">
      <dsp:nvSpPr>
        <dsp:cNvPr id="0" name=""/>
        <dsp:cNvSpPr/>
      </dsp:nvSpPr>
      <dsp:spPr>
        <a:xfrm>
          <a:off x="-16" y="2943241"/>
          <a:ext cx="3532564" cy="624598"/>
        </a:xfrm>
        <a:prstGeom prst="round2SameRect">
          <a:avLst>
            <a:gd name="adj1" fmla="val 16670"/>
            <a:gd name="adj2" fmla="val 0"/>
          </a:avLst>
        </a:prstGeom>
        <a:solidFill>
          <a:schemeClr val="accent5">
            <a:hueOff val="-5406834"/>
            <a:satOff val="-13935"/>
            <a:lumOff val="-9412"/>
            <a:alphaOff val="0"/>
          </a:schemeClr>
        </a:solidFill>
        <a:ln w="6350" cap="flat" cmpd="sng" algn="ctr">
          <a:solidFill>
            <a:schemeClr val="accent5">
              <a:hueOff val="-5406834"/>
              <a:satOff val="-13935"/>
              <a:lumOff val="-9412"/>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rtl="0">
            <a:lnSpc>
              <a:spcPct val="90000"/>
            </a:lnSpc>
            <a:spcBef>
              <a:spcPct val="0"/>
            </a:spcBef>
            <a:spcAft>
              <a:spcPct val="35000"/>
            </a:spcAft>
            <a:buNone/>
          </a:pPr>
          <a:r>
            <a:rPr lang="en-US" sz="2200" b="1" kern="1200">
              <a:latin typeface="Arial"/>
            </a:rPr>
            <a:t>Stabilizer Concentration</a:t>
          </a:r>
        </a:p>
      </dsp:txBody>
      <dsp:txXfrm>
        <a:off x="30480" y="2973737"/>
        <a:ext cx="3471572" cy="594102"/>
      </dsp:txXfrm>
    </dsp:sp>
    <dsp:sp modelId="{3D1645CB-6CB2-4D26-AE7E-6EB9AD532BBC}">
      <dsp:nvSpPr>
        <dsp:cNvPr id="0" name=""/>
        <dsp:cNvSpPr/>
      </dsp:nvSpPr>
      <dsp:spPr>
        <a:xfrm>
          <a:off x="3545084" y="3712941"/>
          <a:ext cx="8977993" cy="5506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rtl="0">
            <a:lnSpc>
              <a:spcPct val="90000"/>
            </a:lnSpc>
            <a:spcBef>
              <a:spcPct val="0"/>
            </a:spcBef>
            <a:spcAft>
              <a:spcPct val="35000"/>
            </a:spcAft>
            <a:buNone/>
          </a:pPr>
          <a:r>
            <a:rPr lang="en-US" sz="2200" kern="1200">
              <a:latin typeface="Arial"/>
            </a:rPr>
            <a:t>Un-deactivated, IP deactivated, and D70 deactivated glass</a:t>
          </a:r>
        </a:p>
      </dsp:txBody>
      <dsp:txXfrm>
        <a:off x="3545084" y="3712941"/>
        <a:ext cx="8977993" cy="550691"/>
      </dsp:txXfrm>
    </dsp:sp>
    <dsp:sp modelId="{8758EF61-0AC7-4702-8849-776374517A6A}">
      <dsp:nvSpPr>
        <dsp:cNvPr id="0" name=""/>
        <dsp:cNvSpPr/>
      </dsp:nvSpPr>
      <dsp:spPr>
        <a:xfrm>
          <a:off x="-16" y="3703351"/>
          <a:ext cx="3532564" cy="625209"/>
        </a:xfrm>
        <a:prstGeom prst="round2SameRect">
          <a:avLst>
            <a:gd name="adj1" fmla="val 16670"/>
            <a:gd name="adj2" fmla="val 0"/>
          </a:avLst>
        </a:prstGeom>
        <a:solidFill>
          <a:schemeClr val="accent5">
            <a:hueOff val="-6758543"/>
            <a:satOff val="-17419"/>
            <a:lumOff val="-11765"/>
            <a:alphaOff val="0"/>
          </a:schemeClr>
        </a:solidFill>
        <a:ln w="6350" cap="flat" cmpd="sng" algn="ctr">
          <a:solidFill>
            <a:schemeClr val="accent5">
              <a:hueOff val="-6758543"/>
              <a:satOff val="-17419"/>
              <a:lumOff val="-11765"/>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rtl="0">
            <a:lnSpc>
              <a:spcPct val="90000"/>
            </a:lnSpc>
            <a:spcBef>
              <a:spcPct val="0"/>
            </a:spcBef>
            <a:spcAft>
              <a:spcPct val="35000"/>
            </a:spcAft>
            <a:buNone/>
          </a:pPr>
          <a:r>
            <a:rPr lang="en-US" sz="2200" b="1" kern="1200">
              <a:latin typeface="Arial"/>
            </a:rPr>
            <a:t>Vial Type</a:t>
          </a:r>
        </a:p>
      </dsp:txBody>
      <dsp:txXfrm>
        <a:off x="30510" y="3733877"/>
        <a:ext cx="3471512" cy="594683"/>
      </dsp:txXfrm>
    </dsp:sp>
  </dsp:spTree>
</dsp:drawing>
</file>

<file path=ppt/diagrams/layout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96D1AC3-AFC9-4886-8FE9-7F478D2D261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3BC25A6-2F1A-489D-9D9F-2F18A87F850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1B2594-A610-4E80-8B65-032AC184928B}" type="datetimeFigureOut">
              <a:rPr lang="en-US" smtClean="0"/>
              <a:t>2/3/2026</a:t>
            </a:fld>
            <a:endParaRPr lang="en-US"/>
          </a:p>
        </p:txBody>
      </p:sp>
      <p:sp>
        <p:nvSpPr>
          <p:cNvPr id="4" name="Footer Placeholder 3">
            <a:extLst>
              <a:ext uri="{FF2B5EF4-FFF2-40B4-BE49-F238E27FC236}">
                <a16:creationId xmlns:a16="http://schemas.microsoft.com/office/drawing/2014/main" id="{D37DC826-DC29-442B-BF2C-E3E141E7DF3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21C3B2B-2855-493A-AD61-A44094C911C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C9E5A0D-DA32-4D7B-B9B9-1A01F0F46FBD}" type="slidenum">
              <a:rPr lang="en-US" smtClean="0"/>
              <a:t>‹#›</a:t>
            </a:fld>
            <a:endParaRPr lang="en-US"/>
          </a:p>
        </p:txBody>
      </p:sp>
    </p:spTree>
    <p:extLst>
      <p:ext uri="{BB962C8B-B14F-4D97-AF65-F5344CB8AC3E}">
        <p14:creationId xmlns:p14="http://schemas.microsoft.com/office/powerpoint/2010/main" val="34173115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CBB328-4FC5-4AA2-AE48-FD0AA585B545}" type="datetimeFigureOut">
              <a:rPr lang="en-US" smtClean="0"/>
              <a:t>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FCB749-6B7C-4ECC-813B-C148580A5FB7}" type="slidenum">
              <a:rPr lang="en-US" smtClean="0"/>
              <a:t>‹#›</a:t>
            </a:fld>
            <a:endParaRPr lang="en-US"/>
          </a:p>
        </p:txBody>
      </p:sp>
    </p:spTree>
    <p:extLst>
      <p:ext uri="{BB962C8B-B14F-4D97-AF65-F5344CB8AC3E}">
        <p14:creationId xmlns:p14="http://schemas.microsoft.com/office/powerpoint/2010/main" val="2206432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fluorotelomer carboxylic acids (FTCAs)</a:t>
            </a:r>
          </a:p>
          <a:p>
            <a:endParaRPr lang="en-US"/>
          </a:p>
          <a:p>
            <a:r>
              <a:rPr lang="en-US"/>
              <a:t>IP deactivation leaves some unreacted silanol groups on the glass surface, which can react with sensitive analytes and cause analyte retention.</a:t>
            </a:r>
          </a:p>
          <a:p>
            <a:endParaRPr lang="en-US"/>
          </a:p>
          <a:p>
            <a:r>
              <a:rPr lang="en-US"/>
              <a:t>D70 results in a more inert surface and is more rugged and stable than the IP deactivation</a:t>
            </a:r>
          </a:p>
          <a:p>
            <a:endParaRPr lang="en-US"/>
          </a:p>
          <a:p>
            <a:r>
              <a:rPr lang="en-US"/>
              <a:t>D70 reagents bond to the glass surface, crosslink, and provide a barrier to keep metal ions in the glass from interacting with analytes. Barrier also eliminates analyte retention by eliminating their diffusion into the deactivant film. The D70 process uses 2 deactivants; the first is more volatile and reacts primarily with the silanol groups on the glass surface, the second is less volatile and crosslinks residuals left from #1</a:t>
            </a:r>
          </a:p>
          <a:p>
            <a:endParaRPr lang="en-US"/>
          </a:p>
        </p:txBody>
      </p:sp>
      <p:sp>
        <p:nvSpPr>
          <p:cNvPr id="4" name="Slide Number Placeholder 3"/>
          <p:cNvSpPr>
            <a:spLocks noGrp="1"/>
          </p:cNvSpPr>
          <p:nvPr>
            <p:ph type="sldNum" sz="quarter" idx="5"/>
          </p:nvPr>
        </p:nvSpPr>
        <p:spPr/>
        <p:txBody>
          <a:bodyPr/>
          <a:lstStyle/>
          <a:p>
            <a:fld id="{CBFCB749-6B7C-4ECC-813B-C148580A5FB7}" type="slidenum">
              <a:rPr lang="en-US" smtClean="0"/>
              <a:t>1</a:t>
            </a:fld>
            <a:endParaRPr lang="en-US"/>
          </a:p>
        </p:txBody>
      </p:sp>
    </p:spTree>
    <p:extLst>
      <p:ext uri="{BB962C8B-B14F-4D97-AF65-F5344CB8AC3E}">
        <p14:creationId xmlns:p14="http://schemas.microsoft.com/office/powerpoint/2010/main" val="2436550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307975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977660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388052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9447161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106693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Column Poster">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8C5D8B7E-D750-4796-944B-FB61BC768A39}"/>
              </a:ext>
            </a:extLst>
          </p:cNvPr>
          <p:cNvSpPr>
            <a:spLocks noGrp="1"/>
          </p:cNvSpPr>
          <p:nvPr>
            <p:ph type="body" sz="quarter" idx="19"/>
          </p:nvPr>
        </p:nvSpPr>
        <p:spPr>
          <a:xfrm>
            <a:off x="859631" y="2240280"/>
            <a:ext cx="42171938" cy="1828800"/>
          </a:xfrm>
        </p:spPr>
        <p:txBody>
          <a:bodyPr anchor="b"/>
          <a:lstStyle>
            <a:lvl1pPr marL="0" marR="0" indent="0" algn="ctr" defTabSz="4389120" rtl="0" eaLnBrk="1" fontAlgn="auto" latinLnBrk="0" hangingPunct="1">
              <a:lnSpc>
                <a:spcPct val="90000"/>
              </a:lnSpc>
              <a:spcBef>
                <a:spcPts val="4800"/>
              </a:spcBef>
              <a:spcAft>
                <a:spcPts val="0"/>
              </a:spcAft>
              <a:buClrTx/>
              <a:buSzTx/>
              <a:buFontTx/>
              <a:buNone/>
              <a:tabLst/>
              <a:defRPr lang="en-US" sz="7580" b="1" kern="1200" dirty="0" smtClean="0">
                <a:solidFill>
                  <a:srgbClr val="004C92"/>
                </a:solidFill>
                <a:latin typeface="Arial" panose="020B0604020202020204" pitchFamily="34" charset="0"/>
                <a:ea typeface="+mn-ea"/>
                <a:cs typeface="Arial" panose="020B0604020202020204" pitchFamily="34" charset="0"/>
              </a:defRPr>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marL="0" marR="0" lvl="0" indent="0" algn="ctr" defTabSz="4389120" rtl="0" eaLnBrk="1" fontAlgn="auto" latinLnBrk="0" hangingPunct="1">
              <a:lnSpc>
                <a:spcPct val="90000"/>
              </a:lnSpc>
              <a:spcBef>
                <a:spcPts val="4800"/>
              </a:spcBef>
              <a:spcAft>
                <a:spcPts val="0"/>
              </a:spcAft>
              <a:buClrTx/>
              <a:buSzTx/>
              <a:buFontTx/>
              <a:buNone/>
              <a:tabLst/>
              <a:defRPr/>
            </a:pPr>
            <a:r>
              <a:rPr lang="en-US"/>
              <a:t>Edit Master text styles</a:t>
            </a:r>
          </a:p>
        </p:txBody>
      </p:sp>
      <p:sp>
        <p:nvSpPr>
          <p:cNvPr id="8" name="Text Placeholder 7">
            <a:extLst>
              <a:ext uri="{FF2B5EF4-FFF2-40B4-BE49-F238E27FC236}">
                <a16:creationId xmlns:a16="http://schemas.microsoft.com/office/drawing/2014/main" id="{53090AB0-1833-4CE6-AFCB-7DA5521B261F}"/>
              </a:ext>
            </a:extLst>
          </p:cNvPr>
          <p:cNvSpPr>
            <a:spLocks noGrp="1"/>
          </p:cNvSpPr>
          <p:nvPr>
            <p:ph type="body" sz="quarter" idx="20"/>
          </p:nvPr>
        </p:nvSpPr>
        <p:spPr>
          <a:xfrm>
            <a:off x="32973169" y="3613404"/>
            <a:ext cx="10058400" cy="2139696"/>
          </a:xfrm>
        </p:spPr>
        <p:txBody>
          <a:bodyPr anchor="b">
            <a:noAutofit/>
          </a:bodyPr>
          <a:lstStyle>
            <a:lvl1pPr marL="0" indent="0">
              <a:buFontTx/>
              <a:buNone/>
              <a:defRPr sz="3700" b="1">
                <a:solidFill>
                  <a:srgbClr val="21A0DB"/>
                </a:solidFill>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24" name="Text Placeholder 7">
            <a:extLst>
              <a:ext uri="{FF2B5EF4-FFF2-40B4-BE49-F238E27FC236}">
                <a16:creationId xmlns:a16="http://schemas.microsoft.com/office/drawing/2014/main" id="{9AC021B4-3C8A-4466-8CC3-BF9BC55EBAEE}"/>
              </a:ext>
            </a:extLst>
          </p:cNvPr>
          <p:cNvSpPr>
            <a:spLocks noGrp="1"/>
          </p:cNvSpPr>
          <p:nvPr>
            <p:ph type="body" sz="quarter" idx="21"/>
          </p:nvPr>
        </p:nvSpPr>
        <p:spPr>
          <a:xfrm>
            <a:off x="859631" y="3613404"/>
            <a:ext cx="10058400" cy="2139696"/>
          </a:xfrm>
        </p:spPr>
        <p:txBody>
          <a:bodyPr anchor="b">
            <a:noAutofit/>
          </a:bodyPr>
          <a:lstStyle>
            <a:lvl1pPr marL="0" indent="0">
              <a:buFontTx/>
              <a:buNone/>
              <a:defRPr sz="3700" b="1">
                <a:solidFill>
                  <a:srgbClr val="21A0DB"/>
                </a:solidFill>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25" name="Text Placeholder 7">
            <a:extLst>
              <a:ext uri="{FF2B5EF4-FFF2-40B4-BE49-F238E27FC236}">
                <a16:creationId xmlns:a16="http://schemas.microsoft.com/office/drawing/2014/main" id="{742F8B14-6E3E-4ED6-A718-B0D7B70B8D70}"/>
              </a:ext>
            </a:extLst>
          </p:cNvPr>
          <p:cNvSpPr>
            <a:spLocks noGrp="1"/>
          </p:cNvSpPr>
          <p:nvPr>
            <p:ph type="body" sz="quarter" idx="22"/>
          </p:nvPr>
        </p:nvSpPr>
        <p:spPr>
          <a:xfrm>
            <a:off x="22268657" y="3613404"/>
            <a:ext cx="10058400" cy="2139696"/>
          </a:xfrm>
        </p:spPr>
        <p:txBody>
          <a:bodyPr anchor="b">
            <a:noAutofit/>
          </a:bodyPr>
          <a:lstStyle>
            <a:lvl1pPr marL="0" indent="0">
              <a:buFontTx/>
              <a:buNone/>
              <a:defRPr sz="3700" b="1">
                <a:solidFill>
                  <a:srgbClr val="21A0DB"/>
                </a:solidFill>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26" name="Text Placeholder 7">
            <a:extLst>
              <a:ext uri="{FF2B5EF4-FFF2-40B4-BE49-F238E27FC236}">
                <a16:creationId xmlns:a16="http://schemas.microsoft.com/office/drawing/2014/main" id="{430092DA-9B87-40E3-AC31-30942D7575F7}"/>
              </a:ext>
            </a:extLst>
          </p:cNvPr>
          <p:cNvSpPr>
            <a:spLocks noGrp="1"/>
          </p:cNvSpPr>
          <p:nvPr>
            <p:ph type="body" sz="quarter" idx="23"/>
          </p:nvPr>
        </p:nvSpPr>
        <p:spPr>
          <a:xfrm>
            <a:off x="11564144" y="3613404"/>
            <a:ext cx="10058400" cy="2139696"/>
          </a:xfrm>
        </p:spPr>
        <p:txBody>
          <a:bodyPr anchor="b">
            <a:noAutofit/>
          </a:bodyPr>
          <a:lstStyle>
            <a:lvl1pPr marL="0" marR="0" indent="0" algn="l" defTabSz="4389120" rtl="0" eaLnBrk="1" fontAlgn="auto" latinLnBrk="0" hangingPunct="1">
              <a:lnSpc>
                <a:spcPct val="90000"/>
              </a:lnSpc>
              <a:spcBef>
                <a:spcPts val="4800"/>
              </a:spcBef>
              <a:spcAft>
                <a:spcPts val="0"/>
              </a:spcAft>
              <a:buClrTx/>
              <a:buSzTx/>
              <a:buFontTx/>
              <a:buNone/>
              <a:tabLst/>
              <a:defRPr sz="3700" b="1">
                <a:solidFill>
                  <a:srgbClr val="21A0DB"/>
                </a:solidFill>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marL="0" marR="0" lvl="0" indent="0" algn="l" defTabSz="4389120" rtl="0" eaLnBrk="1" fontAlgn="auto" latinLnBrk="0" hangingPunct="1">
              <a:lnSpc>
                <a:spcPct val="90000"/>
              </a:lnSpc>
              <a:spcBef>
                <a:spcPts val="4800"/>
              </a:spcBef>
              <a:spcAft>
                <a:spcPts val="0"/>
              </a:spcAft>
              <a:buClrTx/>
              <a:buSzTx/>
              <a:buFontTx/>
              <a:buNone/>
              <a:tabLst/>
              <a:defRPr/>
            </a:pPr>
            <a:r>
              <a:rPr lang="en-US"/>
              <a:t>Edit Master text styles</a:t>
            </a:r>
          </a:p>
        </p:txBody>
      </p:sp>
      <p:sp>
        <p:nvSpPr>
          <p:cNvPr id="27" name="Text Placeholder 7">
            <a:extLst>
              <a:ext uri="{FF2B5EF4-FFF2-40B4-BE49-F238E27FC236}">
                <a16:creationId xmlns:a16="http://schemas.microsoft.com/office/drawing/2014/main" id="{3D9ECB7B-FA09-48D9-898B-5808B4AAEDE1}"/>
              </a:ext>
            </a:extLst>
          </p:cNvPr>
          <p:cNvSpPr>
            <a:spLocks noGrp="1"/>
          </p:cNvSpPr>
          <p:nvPr>
            <p:ph type="body" sz="quarter" idx="24"/>
          </p:nvPr>
        </p:nvSpPr>
        <p:spPr>
          <a:xfrm>
            <a:off x="32973169" y="5967796"/>
            <a:ext cx="10058400" cy="2743200"/>
          </a:xfrm>
        </p:spPr>
        <p:txBody>
          <a:bodyPr anchor="t" anchorCtr="0">
            <a:noAutofit/>
          </a:bodyPr>
          <a:lstStyle>
            <a:lvl1pPr marL="0" indent="0" algn="l">
              <a:spcBef>
                <a:spcPts val="1200"/>
              </a:spcBef>
              <a:buFontTx/>
              <a:buNone/>
              <a:defRPr lang="en-US" sz="2600" b="0" kern="1200" dirty="0" smtClean="0">
                <a:solidFill>
                  <a:srgbClr val="000000"/>
                </a:solidFill>
                <a:latin typeface="+mn-lt"/>
                <a:ea typeface="+mn-ea"/>
                <a:cs typeface="+mn-cs"/>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28" name="Text Placeholder 7">
            <a:extLst>
              <a:ext uri="{FF2B5EF4-FFF2-40B4-BE49-F238E27FC236}">
                <a16:creationId xmlns:a16="http://schemas.microsoft.com/office/drawing/2014/main" id="{F842A3E0-9795-408E-8EBD-B297B914C686}"/>
              </a:ext>
            </a:extLst>
          </p:cNvPr>
          <p:cNvSpPr>
            <a:spLocks noGrp="1"/>
          </p:cNvSpPr>
          <p:nvPr>
            <p:ph type="body" sz="quarter" idx="25"/>
          </p:nvPr>
        </p:nvSpPr>
        <p:spPr>
          <a:xfrm>
            <a:off x="859631" y="5967796"/>
            <a:ext cx="10058400" cy="2743200"/>
          </a:xfrm>
        </p:spPr>
        <p:txBody>
          <a:bodyPr anchor="t" anchorCtr="0">
            <a:noAutofit/>
          </a:bodyPr>
          <a:lstStyle>
            <a:lvl1pPr marL="0" indent="0" algn="l">
              <a:buFontTx/>
              <a:buNone/>
              <a:defRPr sz="2600" b="0">
                <a:solidFill>
                  <a:srgbClr val="000000"/>
                </a:solidFill>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29" name="Text Placeholder 7">
            <a:extLst>
              <a:ext uri="{FF2B5EF4-FFF2-40B4-BE49-F238E27FC236}">
                <a16:creationId xmlns:a16="http://schemas.microsoft.com/office/drawing/2014/main" id="{2DEC3875-0576-4437-BA1B-B758335073CF}"/>
              </a:ext>
            </a:extLst>
          </p:cNvPr>
          <p:cNvSpPr>
            <a:spLocks noGrp="1"/>
          </p:cNvSpPr>
          <p:nvPr>
            <p:ph type="body" sz="quarter" idx="26"/>
          </p:nvPr>
        </p:nvSpPr>
        <p:spPr>
          <a:xfrm>
            <a:off x="22268657" y="5967796"/>
            <a:ext cx="10058400" cy="2743200"/>
          </a:xfrm>
        </p:spPr>
        <p:txBody>
          <a:bodyPr anchor="t" anchorCtr="0">
            <a:noAutofit/>
          </a:bodyPr>
          <a:lstStyle>
            <a:lvl1pPr marL="0" indent="0" algn="l">
              <a:buFontTx/>
              <a:buNone/>
              <a:defRPr sz="2600" b="0">
                <a:solidFill>
                  <a:srgbClr val="000000"/>
                </a:solidFill>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30" name="Text Placeholder 7">
            <a:extLst>
              <a:ext uri="{FF2B5EF4-FFF2-40B4-BE49-F238E27FC236}">
                <a16:creationId xmlns:a16="http://schemas.microsoft.com/office/drawing/2014/main" id="{E2FE29C8-FB92-4FE9-9BC8-7645DD839867}"/>
              </a:ext>
            </a:extLst>
          </p:cNvPr>
          <p:cNvSpPr>
            <a:spLocks noGrp="1"/>
          </p:cNvSpPr>
          <p:nvPr>
            <p:ph type="body" sz="quarter" idx="27"/>
          </p:nvPr>
        </p:nvSpPr>
        <p:spPr>
          <a:xfrm>
            <a:off x="11564144" y="5967796"/>
            <a:ext cx="10058400" cy="2743200"/>
          </a:xfrm>
        </p:spPr>
        <p:txBody>
          <a:bodyPr anchor="t" anchorCtr="0">
            <a:noAutofit/>
          </a:bodyPr>
          <a:lstStyle>
            <a:lvl1pPr marL="0" indent="0" algn="l">
              <a:buFontTx/>
              <a:buNone/>
              <a:defRPr lang="en-US" sz="2600" b="0" kern="1200" dirty="0">
                <a:solidFill>
                  <a:srgbClr val="000000"/>
                </a:solidFill>
                <a:latin typeface="+mn-lt"/>
                <a:ea typeface="+mn-ea"/>
                <a:cs typeface="+mn-cs"/>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31" name="Picture Placeholder 3">
            <a:extLst>
              <a:ext uri="{FF2B5EF4-FFF2-40B4-BE49-F238E27FC236}">
                <a16:creationId xmlns:a16="http://schemas.microsoft.com/office/drawing/2014/main" id="{AFD29CF3-59F1-40E3-A21E-209C32A2F916}"/>
              </a:ext>
            </a:extLst>
          </p:cNvPr>
          <p:cNvSpPr>
            <a:spLocks noGrp="1"/>
          </p:cNvSpPr>
          <p:nvPr>
            <p:ph type="pic" sz="quarter" idx="28"/>
          </p:nvPr>
        </p:nvSpPr>
        <p:spPr>
          <a:xfrm>
            <a:off x="859631" y="10054374"/>
            <a:ext cx="10058400" cy="4691062"/>
          </a:xfrm>
          <a:noFill/>
          <a:ln>
            <a:solidFill>
              <a:srgbClr val="0350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a:solidFill>
                  <a:schemeClr val="lt1"/>
                </a:solidFill>
              </a:defRPr>
            </a:lvl1pPr>
          </a:lstStyle>
          <a:p>
            <a:pPr marL="0" lvl="0" algn="ctr" defTabSz="457200"/>
            <a:r>
              <a:rPr lang="en-US"/>
              <a:t>Click icon to add picture</a:t>
            </a:r>
          </a:p>
        </p:txBody>
      </p:sp>
      <p:sp>
        <p:nvSpPr>
          <p:cNvPr id="32" name="Text Placeholder 50">
            <a:extLst>
              <a:ext uri="{FF2B5EF4-FFF2-40B4-BE49-F238E27FC236}">
                <a16:creationId xmlns:a16="http://schemas.microsoft.com/office/drawing/2014/main" id="{70571992-7C4B-470F-B5D0-14322FE41466}"/>
              </a:ext>
            </a:extLst>
          </p:cNvPr>
          <p:cNvSpPr>
            <a:spLocks noGrp="1"/>
          </p:cNvSpPr>
          <p:nvPr>
            <p:ph type="body" sz="quarter" idx="29"/>
          </p:nvPr>
        </p:nvSpPr>
        <p:spPr>
          <a:xfrm>
            <a:off x="859631" y="9282308"/>
            <a:ext cx="10058400" cy="449342"/>
          </a:xfrm>
        </p:spPr>
        <p:txBody>
          <a:bodyPr>
            <a:noAutofit/>
          </a:bodyPr>
          <a:lstStyle>
            <a:lvl1pPr marL="0" marR="0" indent="0" algn="l" defTabSz="4389120" rtl="0" eaLnBrk="1" fontAlgn="auto" latinLnBrk="0" hangingPunct="1">
              <a:lnSpc>
                <a:spcPct val="90000"/>
              </a:lnSpc>
              <a:spcBef>
                <a:spcPts val="4800"/>
              </a:spcBef>
              <a:spcAft>
                <a:spcPts val="0"/>
              </a:spcAft>
              <a:buClrTx/>
              <a:buSzTx/>
              <a:buFontTx/>
              <a:buNone/>
              <a:tabLst/>
              <a:defRPr lang="en-US" sz="2800" b="1" kern="1200" dirty="0" smtClean="0">
                <a:solidFill>
                  <a:srgbClr val="035090"/>
                </a:solidFill>
                <a:latin typeface="+mj-lt"/>
                <a:ea typeface="Calibri" panose="020F0502020204030204" pitchFamily="34" charset="0"/>
                <a:cs typeface="Times New Roman" panose="02020603050405020304" pitchFamily="18" charset="0"/>
              </a:defRPr>
            </a:lvl1pPr>
            <a:lvl2pPr marL="973138" indent="0">
              <a:buFontTx/>
              <a:buNone/>
              <a:defRPr/>
            </a:lvl2pPr>
            <a:lvl3pPr marL="2125663" indent="0">
              <a:buFontTx/>
              <a:buNone/>
              <a:defRPr/>
            </a:lvl3pPr>
            <a:lvl4pPr marL="2862263" indent="0">
              <a:buFontTx/>
              <a:buNone/>
              <a:defRPr/>
            </a:lvl4pPr>
            <a:lvl5pPr marL="3894138" indent="0">
              <a:buFontTx/>
              <a:buNone/>
              <a:defRPr/>
            </a:lvl5pPr>
          </a:lstStyle>
          <a:p>
            <a:pPr marL="0" marR="0" lvl="0" indent="0" algn="l" defTabSz="4389120" rtl="0" eaLnBrk="1" fontAlgn="auto" latinLnBrk="0" hangingPunct="1">
              <a:lnSpc>
                <a:spcPct val="90000"/>
              </a:lnSpc>
              <a:spcBef>
                <a:spcPts val="4800"/>
              </a:spcBef>
              <a:spcAft>
                <a:spcPts val="0"/>
              </a:spcAft>
              <a:buClrTx/>
              <a:buSzTx/>
              <a:buFontTx/>
              <a:buNone/>
              <a:tabLst/>
              <a:defRPr/>
            </a:pPr>
            <a:r>
              <a:rPr lang="en-US"/>
              <a:t>Edit Master text styles</a:t>
            </a:r>
          </a:p>
        </p:txBody>
      </p:sp>
    </p:spTree>
    <p:extLst>
      <p:ext uri="{BB962C8B-B14F-4D97-AF65-F5344CB8AC3E}">
        <p14:creationId xmlns:p14="http://schemas.microsoft.com/office/powerpoint/2010/main" val="3930841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Column Poster">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8C5D8B7E-D750-4796-944B-FB61BC768A39}"/>
              </a:ext>
            </a:extLst>
          </p:cNvPr>
          <p:cNvSpPr>
            <a:spLocks noGrp="1"/>
          </p:cNvSpPr>
          <p:nvPr>
            <p:ph type="body" sz="quarter" idx="19"/>
          </p:nvPr>
        </p:nvSpPr>
        <p:spPr>
          <a:xfrm>
            <a:off x="859631" y="2240280"/>
            <a:ext cx="42171938" cy="1828800"/>
          </a:xfrm>
        </p:spPr>
        <p:txBody>
          <a:bodyPr anchor="b"/>
          <a:lstStyle>
            <a:lvl1pPr marL="0" marR="0" indent="0" algn="ctr" defTabSz="4389120" rtl="0" eaLnBrk="1" fontAlgn="auto" latinLnBrk="0" hangingPunct="1">
              <a:lnSpc>
                <a:spcPct val="90000"/>
              </a:lnSpc>
              <a:spcBef>
                <a:spcPts val="4800"/>
              </a:spcBef>
              <a:spcAft>
                <a:spcPts val="0"/>
              </a:spcAft>
              <a:buClrTx/>
              <a:buSzTx/>
              <a:buFontTx/>
              <a:buNone/>
              <a:tabLst/>
              <a:defRPr lang="en-US" sz="7580" b="1" kern="1200" dirty="0" smtClean="0">
                <a:solidFill>
                  <a:srgbClr val="004C92"/>
                </a:solidFill>
                <a:latin typeface="Arial" panose="020B0604020202020204" pitchFamily="34" charset="0"/>
                <a:ea typeface="+mn-ea"/>
                <a:cs typeface="Arial" panose="020B0604020202020204" pitchFamily="34" charset="0"/>
              </a:defRPr>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marL="0" marR="0" lvl="0" indent="0" algn="ctr" defTabSz="4389120" rtl="0" eaLnBrk="1" fontAlgn="auto" latinLnBrk="0" hangingPunct="1">
              <a:lnSpc>
                <a:spcPct val="90000"/>
              </a:lnSpc>
              <a:spcBef>
                <a:spcPts val="4800"/>
              </a:spcBef>
              <a:spcAft>
                <a:spcPts val="0"/>
              </a:spcAft>
              <a:buClrTx/>
              <a:buSzTx/>
              <a:buFontTx/>
              <a:buNone/>
              <a:tabLst/>
              <a:defRPr/>
            </a:pPr>
            <a:r>
              <a:rPr lang="en-US"/>
              <a:t>Edit Master text styles</a:t>
            </a:r>
          </a:p>
        </p:txBody>
      </p:sp>
      <p:sp>
        <p:nvSpPr>
          <p:cNvPr id="8" name="Text Placeholder 7">
            <a:extLst>
              <a:ext uri="{FF2B5EF4-FFF2-40B4-BE49-F238E27FC236}">
                <a16:creationId xmlns:a16="http://schemas.microsoft.com/office/drawing/2014/main" id="{53090AB0-1833-4CE6-AFCB-7DA5521B261F}"/>
              </a:ext>
            </a:extLst>
          </p:cNvPr>
          <p:cNvSpPr>
            <a:spLocks noGrp="1"/>
          </p:cNvSpPr>
          <p:nvPr>
            <p:ph type="body" sz="quarter" idx="20"/>
          </p:nvPr>
        </p:nvSpPr>
        <p:spPr>
          <a:xfrm>
            <a:off x="30229969" y="3613404"/>
            <a:ext cx="12801600" cy="2139696"/>
          </a:xfrm>
        </p:spPr>
        <p:txBody>
          <a:bodyPr anchor="b">
            <a:noAutofit/>
          </a:bodyPr>
          <a:lstStyle>
            <a:lvl1pPr marL="0" indent="0">
              <a:buFontTx/>
              <a:buNone/>
              <a:defRPr sz="3700" b="1">
                <a:solidFill>
                  <a:srgbClr val="21A0DB"/>
                </a:solidFill>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24" name="Text Placeholder 7">
            <a:extLst>
              <a:ext uri="{FF2B5EF4-FFF2-40B4-BE49-F238E27FC236}">
                <a16:creationId xmlns:a16="http://schemas.microsoft.com/office/drawing/2014/main" id="{9AC021B4-3C8A-4466-8CC3-BF9BC55EBAEE}"/>
              </a:ext>
            </a:extLst>
          </p:cNvPr>
          <p:cNvSpPr>
            <a:spLocks noGrp="1"/>
          </p:cNvSpPr>
          <p:nvPr>
            <p:ph type="body" sz="quarter" idx="21"/>
          </p:nvPr>
        </p:nvSpPr>
        <p:spPr>
          <a:xfrm>
            <a:off x="859631" y="3613404"/>
            <a:ext cx="12801600" cy="2139696"/>
          </a:xfrm>
        </p:spPr>
        <p:txBody>
          <a:bodyPr anchor="b">
            <a:noAutofit/>
          </a:bodyPr>
          <a:lstStyle>
            <a:lvl1pPr marL="0" indent="0">
              <a:buFontTx/>
              <a:buNone/>
              <a:defRPr sz="3700" b="1">
                <a:solidFill>
                  <a:srgbClr val="21A0DB"/>
                </a:solidFill>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25" name="Text Placeholder 7">
            <a:extLst>
              <a:ext uri="{FF2B5EF4-FFF2-40B4-BE49-F238E27FC236}">
                <a16:creationId xmlns:a16="http://schemas.microsoft.com/office/drawing/2014/main" id="{742F8B14-6E3E-4ED6-A718-B0D7B70B8D70}"/>
              </a:ext>
            </a:extLst>
          </p:cNvPr>
          <p:cNvSpPr>
            <a:spLocks noGrp="1"/>
          </p:cNvSpPr>
          <p:nvPr>
            <p:ph type="body" sz="quarter" idx="22"/>
          </p:nvPr>
        </p:nvSpPr>
        <p:spPr>
          <a:xfrm>
            <a:off x="15544800" y="3613404"/>
            <a:ext cx="12801600" cy="2139696"/>
          </a:xfrm>
        </p:spPr>
        <p:txBody>
          <a:bodyPr anchor="b">
            <a:noAutofit/>
          </a:bodyPr>
          <a:lstStyle>
            <a:lvl1pPr marL="0" indent="0">
              <a:buFontTx/>
              <a:buNone/>
              <a:defRPr sz="3700" b="1">
                <a:solidFill>
                  <a:srgbClr val="21A0DB"/>
                </a:solidFill>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27" name="Text Placeholder 7">
            <a:extLst>
              <a:ext uri="{FF2B5EF4-FFF2-40B4-BE49-F238E27FC236}">
                <a16:creationId xmlns:a16="http://schemas.microsoft.com/office/drawing/2014/main" id="{3D9ECB7B-FA09-48D9-898B-5808B4AAEDE1}"/>
              </a:ext>
            </a:extLst>
          </p:cNvPr>
          <p:cNvSpPr>
            <a:spLocks noGrp="1"/>
          </p:cNvSpPr>
          <p:nvPr>
            <p:ph type="body" sz="quarter" idx="24"/>
          </p:nvPr>
        </p:nvSpPr>
        <p:spPr>
          <a:xfrm>
            <a:off x="30229969" y="5967796"/>
            <a:ext cx="12801600" cy="2743200"/>
          </a:xfrm>
        </p:spPr>
        <p:txBody>
          <a:bodyPr anchor="t" anchorCtr="0">
            <a:noAutofit/>
          </a:bodyPr>
          <a:lstStyle>
            <a:lvl1pPr marL="0" indent="0" algn="l">
              <a:buFontTx/>
              <a:buNone/>
              <a:defRPr lang="en-US" sz="2600" b="0" kern="1200" dirty="0" smtClean="0">
                <a:solidFill>
                  <a:srgbClr val="000000"/>
                </a:solidFill>
                <a:latin typeface="+mn-lt"/>
                <a:ea typeface="+mn-ea"/>
                <a:cs typeface="+mn-cs"/>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28" name="Text Placeholder 7">
            <a:extLst>
              <a:ext uri="{FF2B5EF4-FFF2-40B4-BE49-F238E27FC236}">
                <a16:creationId xmlns:a16="http://schemas.microsoft.com/office/drawing/2014/main" id="{F842A3E0-9795-408E-8EBD-B297B914C686}"/>
              </a:ext>
            </a:extLst>
          </p:cNvPr>
          <p:cNvSpPr>
            <a:spLocks noGrp="1"/>
          </p:cNvSpPr>
          <p:nvPr>
            <p:ph type="body" sz="quarter" idx="25"/>
          </p:nvPr>
        </p:nvSpPr>
        <p:spPr>
          <a:xfrm>
            <a:off x="859631" y="5967796"/>
            <a:ext cx="12801600" cy="2743200"/>
          </a:xfrm>
        </p:spPr>
        <p:txBody>
          <a:bodyPr anchor="t" anchorCtr="0">
            <a:noAutofit/>
          </a:bodyPr>
          <a:lstStyle>
            <a:lvl1pPr marL="0" indent="0" algn="l">
              <a:spcBef>
                <a:spcPts val="1200"/>
              </a:spcBef>
              <a:buFontTx/>
              <a:buNone/>
              <a:defRPr sz="2600" b="0">
                <a:solidFill>
                  <a:srgbClr val="000000"/>
                </a:solidFill>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29" name="Text Placeholder 7">
            <a:extLst>
              <a:ext uri="{FF2B5EF4-FFF2-40B4-BE49-F238E27FC236}">
                <a16:creationId xmlns:a16="http://schemas.microsoft.com/office/drawing/2014/main" id="{2DEC3875-0576-4437-BA1B-B758335073CF}"/>
              </a:ext>
            </a:extLst>
          </p:cNvPr>
          <p:cNvSpPr>
            <a:spLocks noGrp="1"/>
          </p:cNvSpPr>
          <p:nvPr>
            <p:ph type="body" sz="quarter" idx="26"/>
          </p:nvPr>
        </p:nvSpPr>
        <p:spPr>
          <a:xfrm>
            <a:off x="15544800" y="5967796"/>
            <a:ext cx="12801600" cy="2743200"/>
          </a:xfrm>
        </p:spPr>
        <p:txBody>
          <a:bodyPr anchor="t" anchorCtr="0">
            <a:noAutofit/>
          </a:bodyPr>
          <a:lstStyle>
            <a:lvl1pPr marL="0" indent="0" algn="l">
              <a:buFontTx/>
              <a:buNone/>
              <a:defRPr lang="en-US" sz="2600" b="0" kern="1200" dirty="0" smtClean="0">
                <a:solidFill>
                  <a:srgbClr val="000000"/>
                </a:solidFill>
                <a:latin typeface="+mn-lt"/>
                <a:ea typeface="+mn-ea"/>
                <a:cs typeface="+mn-cs"/>
              </a:defRPr>
            </a:lvl1pPr>
            <a:lvl2pPr marL="2194560" indent="0">
              <a:buFontTx/>
              <a:buNone/>
              <a:defRPr b="1"/>
            </a:lvl2pPr>
            <a:lvl3pPr marL="4389120" indent="0">
              <a:buFontTx/>
              <a:buNone/>
              <a:defRPr b="1"/>
            </a:lvl3pPr>
            <a:lvl4pPr marL="6583680" indent="0">
              <a:buFontTx/>
              <a:buNone/>
              <a:defRPr b="1"/>
            </a:lvl4pPr>
            <a:lvl5pPr marL="8778240" indent="0">
              <a:buFontTx/>
              <a:buNone/>
              <a:defRPr b="1"/>
            </a:lvl5pPr>
          </a:lstStyle>
          <a:p>
            <a:pPr lvl="0"/>
            <a:r>
              <a:rPr lang="en-US"/>
              <a:t>Edit Master text styles</a:t>
            </a:r>
          </a:p>
        </p:txBody>
      </p:sp>
      <p:sp>
        <p:nvSpPr>
          <p:cNvPr id="31" name="Picture Placeholder 3">
            <a:extLst>
              <a:ext uri="{FF2B5EF4-FFF2-40B4-BE49-F238E27FC236}">
                <a16:creationId xmlns:a16="http://schemas.microsoft.com/office/drawing/2014/main" id="{AFD29CF3-59F1-40E3-A21E-209C32A2F916}"/>
              </a:ext>
            </a:extLst>
          </p:cNvPr>
          <p:cNvSpPr>
            <a:spLocks noGrp="1"/>
          </p:cNvSpPr>
          <p:nvPr>
            <p:ph type="pic" sz="quarter" idx="28"/>
          </p:nvPr>
        </p:nvSpPr>
        <p:spPr>
          <a:xfrm>
            <a:off x="859631" y="10054373"/>
            <a:ext cx="12801600" cy="7097158"/>
          </a:xfrm>
          <a:noFill/>
          <a:ln>
            <a:solidFill>
              <a:srgbClr val="0350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a:solidFill>
                  <a:schemeClr val="lt1"/>
                </a:solidFill>
              </a:defRPr>
            </a:lvl1pPr>
          </a:lstStyle>
          <a:p>
            <a:pPr marL="0" lvl="0" algn="ctr" defTabSz="457200"/>
            <a:r>
              <a:rPr lang="en-US"/>
              <a:t>Click icon to add picture</a:t>
            </a:r>
          </a:p>
        </p:txBody>
      </p:sp>
      <p:sp>
        <p:nvSpPr>
          <p:cNvPr id="32" name="Text Placeholder 50">
            <a:extLst>
              <a:ext uri="{FF2B5EF4-FFF2-40B4-BE49-F238E27FC236}">
                <a16:creationId xmlns:a16="http://schemas.microsoft.com/office/drawing/2014/main" id="{70571992-7C4B-470F-B5D0-14322FE41466}"/>
              </a:ext>
            </a:extLst>
          </p:cNvPr>
          <p:cNvSpPr>
            <a:spLocks noGrp="1"/>
          </p:cNvSpPr>
          <p:nvPr>
            <p:ph type="body" sz="quarter" idx="29"/>
          </p:nvPr>
        </p:nvSpPr>
        <p:spPr>
          <a:xfrm>
            <a:off x="859631" y="9282308"/>
            <a:ext cx="12801600" cy="449342"/>
          </a:xfrm>
        </p:spPr>
        <p:txBody>
          <a:bodyPr>
            <a:noAutofit/>
          </a:bodyPr>
          <a:lstStyle>
            <a:lvl1pPr marL="0" marR="0" indent="0" algn="l" defTabSz="4389120" rtl="0" eaLnBrk="1" fontAlgn="auto" latinLnBrk="0" hangingPunct="1">
              <a:lnSpc>
                <a:spcPct val="90000"/>
              </a:lnSpc>
              <a:spcBef>
                <a:spcPts val="4800"/>
              </a:spcBef>
              <a:spcAft>
                <a:spcPts val="0"/>
              </a:spcAft>
              <a:buClrTx/>
              <a:buSzTx/>
              <a:buFontTx/>
              <a:buNone/>
              <a:tabLst/>
              <a:defRPr lang="en-US" sz="2800" b="1" kern="1200" dirty="0" smtClean="0">
                <a:solidFill>
                  <a:srgbClr val="035090"/>
                </a:solidFill>
                <a:latin typeface="+mj-lt"/>
                <a:ea typeface="Calibri" panose="020F0502020204030204" pitchFamily="34" charset="0"/>
                <a:cs typeface="Times New Roman" panose="02020603050405020304" pitchFamily="18" charset="0"/>
              </a:defRPr>
            </a:lvl1pPr>
            <a:lvl2pPr marL="973138" indent="0">
              <a:buFontTx/>
              <a:buNone/>
              <a:defRPr/>
            </a:lvl2pPr>
            <a:lvl3pPr marL="2125663" indent="0">
              <a:buFontTx/>
              <a:buNone/>
              <a:defRPr/>
            </a:lvl3pPr>
            <a:lvl4pPr marL="2862263" indent="0">
              <a:buFontTx/>
              <a:buNone/>
              <a:defRPr/>
            </a:lvl4pPr>
            <a:lvl5pPr marL="3894138" indent="0">
              <a:buFontTx/>
              <a:buNone/>
              <a:defRPr/>
            </a:lvl5pPr>
          </a:lstStyle>
          <a:p>
            <a:pPr marL="0" marR="0" lvl="0" indent="0" algn="l" defTabSz="4389120" rtl="0" eaLnBrk="1" fontAlgn="auto" latinLnBrk="0" hangingPunct="1">
              <a:lnSpc>
                <a:spcPct val="90000"/>
              </a:lnSpc>
              <a:spcBef>
                <a:spcPts val="4800"/>
              </a:spcBef>
              <a:spcAft>
                <a:spcPts val="0"/>
              </a:spcAft>
              <a:buClrTx/>
              <a:buSzTx/>
              <a:buFontTx/>
              <a:buNone/>
              <a:tabLst/>
              <a:defRPr/>
            </a:pPr>
            <a:r>
              <a:rPr lang="en-US"/>
              <a:t>Edit Master text styles</a:t>
            </a:r>
          </a:p>
        </p:txBody>
      </p:sp>
    </p:spTree>
    <p:extLst>
      <p:ext uri="{BB962C8B-B14F-4D97-AF65-F5344CB8AC3E}">
        <p14:creationId xmlns:p14="http://schemas.microsoft.com/office/powerpoint/2010/main" val="677401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508944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861180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897477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435338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93996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599311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01D11E70-259F-4E8E-A511-B848AFB859F0}" type="datetimeFigureOut">
              <a:rPr lang="en-US" smtClean="0"/>
              <a:pPr/>
              <a:t>2/3/2026</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EB504927-2D80-408B-8504-4137FE6E0868}" type="slidenum">
              <a:rPr lang="en-US" smtClean="0"/>
              <a:pPr/>
              <a:t>‹#›</a:t>
            </a:fld>
            <a:endParaRPr lang="en-US"/>
          </a:p>
        </p:txBody>
      </p:sp>
      <p:pic>
        <p:nvPicPr>
          <p:cNvPr id="10" name="Picture 9">
            <a:extLst>
              <a:ext uri="{FF2B5EF4-FFF2-40B4-BE49-F238E27FC236}">
                <a16:creationId xmlns:a16="http://schemas.microsoft.com/office/drawing/2014/main" id="{BF823B9B-83F9-46DC-9B91-4DF3EFBC3BCE}"/>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0" y="0"/>
            <a:ext cx="43891200" cy="2176272"/>
          </a:xfrm>
          <a:prstGeom prst="rect">
            <a:avLst/>
          </a:prstGeom>
        </p:spPr>
      </p:pic>
    </p:spTree>
    <p:extLst>
      <p:ext uri="{BB962C8B-B14F-4D97-AF65-F5344CB8AC3E}">
        <p14:creationId xmlns:p14="http://schemas.microsoft.com/office/powerpoint/2010/main" val="1521099389"/>
      </p:ext>
    </p:extLst>
  </p:cSld>
  <p:clrMap bg1="lt1" tx1="dk1" bg2="lt2" tx2="dk2" accent1="accent1" accent2="accent2" accent3="accent3" accent4="accent4" accent5="accent5" accent6="accent6" hlink="hlink" folHlink="folHlink"/>
  <p:sldLayoutIdLst>
    <p:sldLayoutId id="2147483676" r:id="rId1"/>
    <p:sldLayoutId id="2147483687" r:id="rId2"/>
    <p:sldLayoutId id="2147483689"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368" userDrawn="1">
          <p15:clr>
            <a:srgbClr val="F26B43"/>
          </p15:clr>
        </p15:guide>
        <p15:guide id="2" orient="horz" pos="1200" userDrawn="1">
          <p15:clr>
            <a:srgbClr val="F26B43"/>
          </p15:clr>
        </p15:guide>
        <p15:guide id="3" orient="horz" pos="20592" userDrawn="1">
          <p15:clr>
            <a:srgbClr val="F26B43"/>
          </p15:clr>
        </p15:guide>
        <p15:guide id="4" pos="768" userDrawn="1">
          <p15:clr>
            <a:srgbClr val="F26B43"/>
          </p15:clr>
        </p15:guide>
        <p15:guide id="5" pos="26880" userDrawn="1">
          <p15:clr>
            <a:srgbClr val="F26B43"/>
          </p15:clr>
        </p15:guide>
        <p15:guide id="6" pos="13824" userDrawn="1">
          <p15:clr>
            <a:srgbClr val="F26B43"/>
          </p15:clr>
        </p15:guide>
        <p15:guide id="7" pos="8832" userDrawn="1">
          <p15:clr>
            <a:srgbClr val="F26B43"/>
          </p15:clr>
        </p15:guide>
        <p15:guide id="8" pos="9824" userDrawn="1">
          <p15:clr>
            <a:srgbClr val="F26B43"/>
          </p15:clr>
        </p15:guide>
        <p15:guide id="9" pos="18976" userDrawn="1">
          <p15:clr>
            <a:srgbClr val="F26B43"/>
          </p15:clr>
        </p15:guide>
        <p15:guide id="10" pos="17888" userDrawn="1">
          <p15:clr>
            <a:srgbClr val="F26B43"/>
          </p15:clr>
        </p15:guide>
        <p15:guide id="11" orient="horz" pos="2592" userDrawn="1">
          <p15:clr>
            <a:srgbClr val="F26B43"/>
          </p15:clr>
        </p15:guide>
        <p15:guide id="12" orient="horz" pos="288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jpeg"/><Relationship Id="rId7" Type="http://schemas.openxmlformats.org/officeDocument/2006/relationships/diagramQuickStyle" Target="../diagrams/quickStyle1.xml"/><Relationship Id="rId12"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Layout" Target="../diagrams/layout1.xml"/><Relationship Id="rId11" Type="http://schemas.openxmlformats.org/officeDocument/2006/relationships/image" Target="../media/image5.png"/><Relationship Id="rId5" Type="http://schemas.openxmlformats.org/officeDocument/2006/relationships/diagramData" Target="../diagrams/data1.xml"/><Relationship Id="rId10" Type="http://schemas.openxmlformats.org/officeDocument/2006/relationships/image" Target="../media/image4.png"/><Relationship Id="rId4" Type="http://schemas.openxmlformats.org/officeDocument/2006/relationships/image" Target="../media/image3.png"/><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1" descr="Acetone Standard, 5000 µg/mL, P&amp;T ...">
            <a:extLst>
              <a:ext uri="{FF2B5EF4-FFF2-40B4-BE49-F238E27FC236}">
                <a16:creationId xmlns:a16="http://schemas.microsoft.com/office/drawing/2014/main" id="{1AD30B41-456B-73E6-565F-51B7CEF99F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77264" y="2865426"/>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045" name="Picture 21" descr="Acetone Standard, 5000 µg/mL, P&amp;T ...">
            <a:extLst>
              <a:ext uri="{FF2B5EF4-FFF2-40B4-BE49-F238E27FC236}">
                <a16:creationId xmlns:a16="http://schemas.microsoft.com/office/drawing/2014/main" id="{CD066719-4781-A95E-07C5-45E1C62213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66052" y="2909108"/>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2" name="Text Placeholder 1">
            <a:extLst>
              <a:ext uri="{FF2B5EF4-FFF2-40B4-BE49-F238E27FC236}">
                <a16:creationId xmlns:a16="http://schemas.microsoft.com/office/drawing/2014/main" id="{198DB317-8F67-4A59-81C1-D271E8652DC0}"/>
              </a:ext>
            </a:extLst>
          </p:cNvPr>
          <p:cNvSpPr>
            <a:spLocks noGrp="1"/>
          </p:cNvSpPr>
          <p:nvPr>
            <p:ph type="body" sz="quarter" idx="19"/>
          </p:nvPr>
        </p:nvSpPr>
        <p:spPr>
          <a:xfrm>
            <a:off x="-1" y="2088259"/>
            <a:ext cx="43930957" cy="993181"/>
          </a:xfrm>
        </p:spPr>
        <p:txBody>
          <a:bodyPr>
            <a:noAutofit/>
          </a:bodyPr>
          <a:lstStyle/>
          <a:p>
            <a:pPr>
              <a:lnSpc>
                <a:spcPct val="100000"/>
              </a:lnSpc>
              <a:spcBef>
                <a:spcPts val="0"/>
              </a:spcBef>
            </a:pPr>
            <a:r>
              <a:rPr lang="en-US" sz="6000"/>
              <a:t>PFAS Feasibility: Determination of Glass Deactivation and Stabilizer Concentration </a:t>
            </a:r>
          </a:p>
        </p:txBody>
      </p:sp>
      <p:sp>
        <p:nvSpPr>
          <p:cNvPr id="4" name="Text Placeholder 3">
            <a:extLst>
              <a:ext uri="{FF2B5EF4-FFF2-40B4-BE49-F238E27FC236}">
                <a16:creationId xmlns:a16="http://schemas.microsoft.com/office/drawing/2014/main" id="{99B000DB-9DBE-4708-A9C9-03BAA7206316}"/>
              </a:ext>
            </a:extLst>
          </p:cNvPr>
          <p:cNvSpPr>
            <a:spLocks noGrp="1"/>
          </p:cNvSpPr>
          <p:nvPr>
            <p:ph type="body" sz="quarter" idx="21"/>
          </p:nvPr>
        </p:nvSpPr>
        <p:spPr>
          <a:xfrm>
            <a:off x="1243870" y="5302473"/>
            <a:ext cx="12776929" cy="821770"/>
          </a:xfrm>
          <a:solidFill>
            <a:srgbClr val="035090"/>
          </a:solidFill>
        </p:spPr>
        <p:txBody>
          <a:bodyPr anchor="ctr"/>
          <a:lstStyle/>
          <a:p>
            <a:pPr algn="ctr"/>
            <a:r>
              <a:rPr lang="en-US" sz="5000">
                <a:solidFill>
                  <a:schemeClr val="bg1"/>
                </a:solidFill>
              </a:rPr>
              <a:t>Introduction</a:t>
            </a:r>
          </a:p>
        </p:txBody>
      </p:sp>
      <p:sp>
        <p:nvSpPr>
          <p:cNvPr id="22" name="Text Placeholder 21"/>
          <p:cNvSpPr>
            <a:spLocks noGrp="1"/>
          </p:cNvSpPr>
          <p:nvPr>
            <p:ph type="body" sz="quarter" idx="26"/>
          </p:nvPr>
        </p:nvSpPr>
        <p:spPr>
          <a:xfrm>
            <a:off x="1235347" y="6583156"/>
            <a:ext cx="12776929" cy="4583889"/>
          </a:xfrm>
        </p:spPr>
        <p:txBody>
          <a:bodyPr/>
          <a:lstStyle/>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algn="just">
              <a:lnSpc>
                <a:spcPct val="100000"/>
              </a:lnSpc>
              <a:spcBef>
                <a:spcPts val="0"/>
              </a:spcBef>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marL="457200" indent="-457200" algn="just">
              <a:lnSpc>
                <a:spcPct val="100000"/>
              </a:lnSpc>
              <a:spcBef>
                <a:spcPts val="0"/>
              </a:spcBef>
              <a:buFont typeface="Arial" panose="020B0604020202020204" pitchFamily="34" charset="0"/>
              <a:buChar char="•"/>
            </a:pPr>
            <a:endParaRPr lang="en-US"/>
          </a:p>
          <a:p>
            <a:pPr algn="just"/>
            <a:endParaRPr lang="en-US"/>
          </a:p>
        </p:txBody>
      </p:sp>
      <p:sp>
        <p:nvSpPr>
          <p:cNvPr id="13" name="Text Placeholder 1">
            <a:extLst>
              <a:ext uri="{FF2B5EF4-FFF2-40B4-BE49-F238E27FC236}">
                <a16:creationId xmlns:a16="http://schemas.microsoft.com/office/drawing/2014/main" id="{198DB317-8F67-4A59-81C1-D271E8652DC0}"/>
              </a:ext>
            </a:extLst>
          </p:cNvPr>
          <p:cNvSpPr txBox="1">
            <a:spLocks/>
          </p:cNvSpPr>
          <p:nvPr/>
        </p:nvSpPr>
        <p:spPr>
          <a:xfrm>
            <a:off x="-1" y="3093311"/>
            <a:ext cx="43930957" cy="1725028"/>
          </a:xfrm>
          <a:prstGeom prst="rect">
            <a:avLst/>
          </a:prstGeom>
        </p:spPr>
        <p:txBody>
          <a:bodyPr vert="horz" lIns="91440" tIns="45720" rIns="91440" bIns="45720" rtlCol="0" anchor="b">
            <a:normAutofit/>
          </a:bodyPr>
          <a:lstStyle>
            <a:lvl1pPr marL="0" marR="0" indent="0" algn="ctr" defTabSz="4389120" rtl="0" eaLnBrk="1" fontAlgn="auto" latinLnBrk="0" hangingPunct="1">
              <a:lnSpc>
                <a:spcPct val="90000"/>
              </a:lnSpc>
              <a:spcBef>
                <a:spcPts val="4800"/>
              </a:spcBef>
              <a:spcAft>
                <a:spcPts val="0"/>
              </a:spcAft>
              <a:buClrTx/>
              <a:buSzTx/>
              <a:buFontTx/>
              <a:buNone/>
              <a:tabLst/>
              <a:defRPr lang="en-US" sz="7580" b="1" kern="1200" dirty="0" smtClean="0">
                <a:solidFill>
                  <a:srgbClr val="004C92"/>
                </a:solidFill>
                <a:latin typeface="Arial" panose="020B0604020202020204" pitchFamily="34" charset="0"/>
                <a:ea typeface="+mn-ea"/>
                <a:cs typeface="Arial" panose="020B0604020202020204" pitchFamily="34" charset="0"/>
              </a:defRPr>
            </a:lvl1pPr>
            <a:lvl2pPr marL="2194560" indent="0" algn="l" defTabSz="4389120" rtl="0" eaLnBrk="1" latinLnBrk="0" hangingPunct="1">
              <a:lnSpc>
                <a:spcPct val="90000"/>
              </a:lnSpc>
              <a:spcBef>
                <a:spcPts val="2400"/>
              </a:spcBef>
              <a:buFontTx/>
              <a:buNone/>
              <a:defRPr sz="11520"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lnSpc>
                <a:spcPct val="100000"/>
              </a:lnSpc>
              <a:spcBef>
                <a:spcPts val="1500"/>
              </a:spcBef>
            </a:pPr>
            <a:r>
              <a:rPr lang="en-US" sz="4500"/>
              <a:t>Kendra Jozefick, Grayson Ritch, Anyssa Coverston </a:t>
            </a:r>
          </a:p>
          <a:p>
            <a:pPr>
              <a:lnSpc>
                <a:spcPct val="100000"/>
              </a:lnSpc>
              <a:spcBef>
                <a:spcPts val="1500"/>
              </a:spcBef>
            </a:pPr>
            <a:r>
              <a:rPr lang="en-US" sz="4500"/>
              <a:t> Restek Corporation, Bellefonte, PA</a:t>
            </a:r>
          </a:p>
        </p:txBody>
      </p:sp>
      <p:sp>
        <p:nvSpPr>
          <p:cNvPr id="60" name="Text Placeholder 3">
            <a:extLst>
              <a:ext uri="{FF2B5EF4-FFF2-40B4-BE49-F238E27FC236}">
                <a16:creationId xmlns:a16="http://schemas.microsoft.com/office/drawing/2014/main" id="{99B000DB-9DBE-4708-A9C9-03BAA7206316}"/>
              </a:ext>
            </a:extLst>
          </p:cNvPr>
          <p:cNvSpPr txBox="1">
            <a:spLocks/>
          </p:cNvSpPr>
          <p:nvPr/>
        </p:nvSpPr>
        <p:spPr>
          <a:xfrm>
            <a:off x="15595601" y="23160963"/>
            <a:ext cx="12801599" cy="821770"/>
          </a:xfrm>
          <a:prstGeom prst="rect">
            <a:avLst/>
          </a:prstGeom>
          <a:solidFill>
            <a:srgbClr val="035090"/>
          </a:solidFill>
        </p:spPr>
        <p:txBody>
          <a:bodyPr vert="horz" lIns="91440" tIns="45720" rIns="91440" bIns="45720" rtlCol="0" anchor="ctr">
            <a:noAutofit/>
          </a:bodyPr>
          <a:lstStyle>
            <a:lvl1pPr marL="0" indent="0" algn="l" defTabSz="4389120" rtl="0" eaLnBrk="1" latinLnBrk="0" hangingPunct="1">
              <a:lnSpc>
                <a:spcPct val="90000"/>
              </a:lnSpc>
              <a:spcBef>
                <a:spcPts val="4800"/>
              </a:spcBef>
              <a:buFontTx/>
              <a:buNone/>
              <a:defRPr sz="3700" b="1" kern="1200">
                <a:solidFill>
                  <a:srgbClr val="21A0DB"/>
                </a:solidFill>
                <a:latin typeface="+mn-lt"/>
                <a:ea typeface="+mn-ea"/>
                <a:cs typeface="+mn-cs"/>
              </a:defRPr>
            </a:lvl1pPr>
            <a:lvl2pPr marL="2194560" indent="0" algn="l" defTabSz="4389120" rtl="0" eaLnBrk="1" latinLnBrk="0" hangingPunct="1">
              <a:lnSpc>
                <a:spcPct val="90000"/>
              </a:lnSpc>
              <a:spcBef>
                <a:spcPts val="2400"/>
              </a:spcBef>
              <a:buFontTx/>
              <a:buNone/>
              <a:defRPr sz="11520" b="1"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b="1"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lgn="ctr"/>
            <a:r>
              <a:rPr lang="en-US" sz="5000">
                <a:solidFill>
                  <a:schemeClr val="bg1"/>
                </a:solidFill>
              </a:rPr>
              <a:t>Results</a:t>
            </a:r>
          </a:p>
        </p:txBody>
      </p:sp>
      <p:sp>
        <p:nvSpPr>
          <p:cNvPr id="61" name="Text Placeholder 3">
            <a:extLst>
              <a:ext uri="{FF2B5EF4-FFF2-40B4-BE49-F238E27FC236}">
                <a16:creationId xmlns:a16="http://schemas.microsoft.com/office/drawing/2014/main" id="{99B000DB-9DBE-4708-A9C9-03BAA7206316}"/>
              </a:ext>
            </a:extLst>
          </p:cNvPr>
          <p:cNvSpPr txBox="1">
            <a:spLocks/>
          </p:cNvSpPr>
          <p:nvPr/>
        </p:nvSpPr>
        <p:spPr>
          <a:xfrm>
            <a:off x="30124400" y="24739454"/>
            <a:ext cx="12547600" cy="938286"/>
          </a:xfrm>
          <a:prstGeom prst="rect">
            <a:avLst/>
          </a:prstGeom>
          <a:solidFill>
            <a:srgbClr val="035090"/>
          </a:solidFill>
        </p:spPr>
        <p:txBody>
          <a:bodyPr vert="horz" lIns="91440" tIns="45720" rIns="91440" bIns="45720" rtlCol="0" anchor="ctr">
            <a:noAutofit/>
          </a:bodyPr>
          <a:lstStyle>
            <a:lvl1pPr marL="0" indent="0" algn="l" defTabSz="4389120" rtl="0" eaLnBrk="1" latinLnBrk="0" hangingPunct="1">
              <a:lnSpc>
                <a:spcPct val="90000"/>
              </a:lnSpc>
              <a:spcBef>
                <a:spcPts val="4800"/>
              </a:spcBef>
              <a:buFontTx/>
              <a:buNone/>
              <a:defRPr sz="3700" b="1" kern="1200">
                <a:solidFill>
                  <a:srgbClr val="21A0DB"/>
                </a:solidFill>
                <a:latin typeface="+mn-lt"/>
                <a:ea typeface="+mn-ea"/>
                <a:cs typeface="+mn-cs"/>
              </a:defRPr>
            </a:lvl1pPr>
            <a:lvl2pPr marL="2194560" indent="0" algn="l" defTabSz="4389120" rtl="0" eaLnBrk="1" latinLnBrk="0" hangingPunct="1">
              <a:lnSpc>
                <a:spcPct val="90000"/>
              </a:lnSpc>
              <a:spcBef>
                <a:spcPts val="2400"/>
              </a:spcBef>
              <a:buFontTx/>
              <a:buNone/>
              <a:defRPr sz="11520" b="1"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b="1"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lgn="ctr"/>
            <a:r>
              <a:rPr lang="en-US" sz="5000">
                <a:solidFill>
                  <a:schemeClr val="bg1"/>
                </a:solidFill>
              </a:rPr>
              <a:t>Conclusions and Recommendations</a:t>
            </a:r>
          </a:p>
        </p:txBody>
      </p:sp>
      <p:sp>
        <p:nvSpPr>
          <p:cNvPr id="70" name="Text Placeholder 3">
            <a:extLst>
              <a:ext uri="{FF2B5EF4-FFF2-40B4-BE49-F238E27FC236}">
                <a16:creationId xmlns:a16="http://schemas.microsoft.com/office/drawing/2014/main" id="{99B000DB-9DBE-4708-A9C9-03BAA7206316}"/>
              </a:ext>
            </a:extLst>
          </p:cNvPr>
          <p:cNvSpPr txBox="1">
            <a:spLocks/>
          </p:cNvSpPr>
          <p:nvPr/>
        </p:nvSpPr>
        <p:spPr>
          <a:xfrm>
            <a:off x="15595601" y="5302473"/>
            <a:ext cx="12801599" cy="821770"/>
          </a:xfrm>
          <a:prstGeom prst="rect">
            <a:avLst/>
          </a:prstGeom>
          <a:solidFill>
            <a:srgbClr val="035090"/>
          </a:solidFill>
        </p:spPr>
        <p:txBody>
          <a:bodyPr vert="horz" lIns="91440" tIns="45720" rIns="91440" bIns="45720" rtlCol="0" anchor="ctr">
            <a:noAutofit/>
          </a:bodyPr>
          <a:lstStyle>
            <a:lvl1pPr marL="0" indent="0" algn="l" defTabSz="4389120" rtl="0" eaLnBrk="1" latinLnBrk="0" hangingPunct="1">
              <a:lnSpc>
                <a:spcPct val="90000"/>
              </a:lnSpc>
              <a:spcBef>
                <a:spcPts val="4800"/>
              </a:spcBef>
              <a:buFontTx/>
              <a:buNone/>
              <a:defRPr sz="3700" b="1" kern="1200">
                <a:solidFill>
                  <a:srgbClr val="21A0DB"/>
                </a:solidFill>
                <a:latin typeface="+mn-lt"/>
                <a:ea typeface="+mn-ea"/>
                <a:cs typeface="+mn-cs"/>
              </a:defRPr>
            </a:lvl1pPr>
            <a:lvl2pPr marL="2194560" indent="0" algn="l" defTabSz="4389120" rtl="0" eaLnBrk="1" latinLnBrk="0" hangingPunct="1">
              <a:lnSpc>
                <a:spcPct val="90000"/>
              </a:lnSpc>
              <a:spcBef>
                <a:spcPts val="2400"/>
              </a:spcBef>
              <a:buFontTx/>
              <a:buNone/>
              <a:defRPr sz="11520" b="1"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b="1"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lgn="ctr"/>
            <a:r>
              <a:rPr lang="en-US" sz="5000">
                <a:solidFill>
                  <a:schemeClr val="bg1"/>
                </a:solidFill>
              </a:rPr>
              <a:t>Sample Preparation</a:t>
            </a:r>
          </a:p>
        </p:txBody>
      </p:sp>
      <p:sp>
        <p:nvSpPr>
          <p:cNvPr id="3" name="Text Placeholder 3">
            <a:extLst>
              <a:ext uri="{FF2B5EF4-FFF2-40B4-BE49-F238E27FC236}">
                <a16:creationId xmlns:a16="http://schemas.microsoft.com/office/drawing/2014/main" id="{DFA351B6-E6DF-AD7C-133F-419CFCA53912}"/>
              </a:ext>
            </a:extLst>
          </p:cNvPr>
          <p:cNvSpPr txBox="1">
            <a:spLocks/>
          </p:cNvSpPr>
          <p:nvPr/>
        </p:nvSpPr>
        <p:spPr>
          <a:xfrm>
            <a:off x="30124400" y="5302473"/>
            <a:ext cx="12547600" cy="821770"/>
          </a:xfrm>
          <a:prstGeom prst="rect">
            <a:avLst/>
          </a:prstGeom>
          <a:solidFill>
            <a:srgbClr val="035090"/>
          </a:solidFill>
        </p:spPr>
        <p:txBody>
          <a:bodyPr vert="horz" lIns="91440" tIns="45720" rIns="91440" bIns="45720" rtlCol="0" anchor="ctr">
            <a:noAutofit/>
          </a:bodyPr>
          <a:lstStyle>
            <a:lvl1pPr marL="0" indent="0" algn="l" defTabSz="4389120" rtl="0" eaLnBrk="1" latinLnBrk="0" hangingPunct="1">
              <a:lnSpc>
                <a:spcPct val="90000"/>
              </a:lnSpc>
              <a:spcBef>
                <a:spcPts val="4800"/>
              </a:spcBef>
              <a:buFontTx/>
              <a:buNone/>
              <a:defRPr sz="3700" b="1" kern="1200">
                <a:solidFill>
                  <a:srgbClr val="21A0DB"/>
                </a:solidFill>
                <a:latin typeface="+mn-lt"/>
                <a:ea typeface="+mn-ea"/>
                <a:cs typeface="+mn-cs"/>
              </a:defRPr>
            </a:lvl1pPr>
            <a:lvl2pPr marL="2194560" indent="0" algn="l" defTabSz="4389120" rtl="0" eaLnBrk="1" latinLnBrk="0" hangingPunct="1">
              <a:lnSpc>
                <a:spcPct val="90000"/>
              </a:lnSpc>
              <a:spcBef>
                <a:spcPts val="2400"/>
              </a:spcBef>
              <a:buFontTx/>
              <a:buNone/>
              <a:defRPr sz="11520" b="1"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b="1"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lgn="ctr"/>
            <a:r>
              <a:rPr lang="en-US" sz="5000">
                <a:solidFill>
                  <a:schemeClr val="bg1"/>
                </a:solidFill>
              </a:rPr>
              <a:t>Results (cont.)</a:t>
            </a:r>
          </a:p>
        </p:txBody>
      </p:sp>
      <p:pic>
        <p:nvPicPr>
          <p:cNvPr id="18" name="Picture 17">
            <a:extLst>
              <a:ext uri="{FF2B5EF4-FFF2-40B4-BE49-F238E27FC236}">
                <a16:creationId xmlns:a16="http://schemas.microsoft.com/office/drawing/2014/main" id="{1FD3D5A7-8A64-0F53-9D17-A9A21DFDE2DC}"/>
              </a:ext>
            </a:extLst>
          </p:cNvPr>
          <p:cNvPicPr>
            <a:picLocks noChangeAspect="1"/>
          </p:cNvPicPr>
          <p:nvPr/>
        </p:nvPicPr>
        <p:blipFill>
          <a:blip r:embed="rId4"/>
          <a:stretch>
            <a:fillRect/>
          </a:stretch>
        </p:blipFill>
        <p:spPr>
          <a:xfrm>
            <a:off x="36768515" y="3197782"/>
            <a:ext cx="5477639" cy="1619476"/>
          </a:xfrm>
          <a:prstGeom prst="rect">
            <a:avLst/>
          </a:prstGeom>
        </p:spPr>
      </p:pic>
      <p:sp>
        <p:nvSpPr>
          <p:cNvPr id="7" name="Text Placeholder 3">
            <a:extLst>
              <a:ext uri="{FF2B5EF4-FFF2-40B4-BE49-F238E27FC236}">
                <a16:creationId xmlns:a16="http://schemas.microsoft.com/office/drawing/2014/main" id="{C7EB21CE-7F18-E99C-6E1F-B2B124C27802}"/>
              </a:ext>
            </a:extLst>
          </p:cNvPr>
          <p:cNvSpPr txBox="1">
            <a:spLocks/>
          </p:cNvSpPr>
          <p:nvPr/>
        </p:nvSpPr>
        <p:spPr>
          <a:xfrm>
            <a:off x="15595601" y="14955999"/>
            <a:ext cx="12801599" cy="821770"/>
          </a:xfrm>
          <a:prstGeom prst="rect">
            <a:avLst/>
          </a:prstGeom>
          <a:solidFill>
            <a:srgbClr val="035090"/>
          </a:solidFill>
        </p:spPr>
        <p:txBody>
          <a:bodyPr vert="horz" lIns="91440" tIns="45720" rIns="91440" bIns="45720" rtlCol="0" anchor="ctr">
            <a:noAutofit/>
          </a:bodyPr>
          <a:lstStyle>
            <a:lvl1pPr marL="0" indent="0" algn="l" defTabSz="4389120" rtl="0" eaLnBrk="1" latinLnBrk="0" hangingPunct="1">
              <a:lnSpc>
                <a:spcPct val="90000"/>
              </a:lnSpc>
              <a:spcBef>
                <a:spcPts val="4800"/>
              </a:spcBef>
              <a:buFontTx/>
              <a:buNone/>
              <a:defRPr sz="3700" b="1" kern="1200">
                <a:solidFill>
                  <a:srgbClr val="21A0DB"/>
                </a:solidFill>
                <a:latin typeface="+mn-lt"/>
                <a:ea typeface="+mn-ea"/>
                <a:cs typeface="+mn-cs"/>
              </a:defRPr>
            </a:lvl1pPr>
            <a:lvl2pPr marL="2194560" indent="0" algn="l" defTabSz="4389120" rtl="0" eaLnBrk="1" latinLnBrk="0" hangingPunct="1">
              <a:lnSpc>
                <a:spcPct val="90000"/>
              </a:lnSpc>
              <a:spcBef>
                <a:spcPts val="2400"/>
              </a:spcBef>
              <a:buFontTx/>
              <a:buNone/>
              <a:defRPr sz="11520" b="1"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b="1"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lgn="ctr"/>
            <a:r>
              <a:rPr lang="en-US" sz="5000">
                <a:solidFill>
                  <a:schemeClr val="bg1"/>
                </a:solidFill>
              </a:rPr>
              <a:t>Analytical Method</a:t>
            </a:r>
          </a:p>
        </p:txBody>
      </p:sp>
      <p:graphicFrame>
        <p:nvGraphicFramePr>
          <p:cNvPr id="11" name="Table 10">
            <a:extLst>
              <a:ext uri="{FF2B5EF4-FFF2-40B4-BE49-F238E27FC236}">
                <a16:creationId xmlns:a16="http://schemas.microsoft.com/office/drawing/2014/main" id="{F5F47311-7210-4752-ED9D-C919F811D351}"/>
              </a:ext>
            </a:extLst>
          </p:cNvPr>
          <p:cNvGraphicFramePr>
            <a:graphicFrameLocks noGrp="1"/>
          </p:cNvGraphicFramePr>
          <p:nvPr>
            <p:extLst>
              <p:ext uri="{D42A27DB-BD31-4B8C-83A1-F6EECF244321}">
                <p14:modId xmlns:p14="http://schemas.microsoft.com/office/powerpoint/2010/main" val="810065445"/>
              </p:ext>
            </p:extLst>
          </p:nvPr>
        </p:nvGraphicFramePr>
        <p:xfrm>
          <a:off x="16360074" y="16023312"/>
          <a:ext cx="11083985" cy="5988499"/>
        </p:xfrm>
        <a:graphic>
          <a:graphicData uri="http://schemas.openxmlformats.org/drawingml/2006/table">
            <a:tbl>
              <a:tblPr firstCol="1" bandRow="1">
                <a:effectLst>
                  <a:outerShdw blurRad="50800" dist="38100" dir="2700000" algn="tl" rotWithShape="0">
                    <a:prstClr val="black">
                      <a:alpha val="40000"/>
                    </a:prstClr>
                  </a:outerShdw>
                </a:effectLst>
                <a:tableStyleId>{93296810-A885-4BE3-A3E7-6D5BEEA58F35}</a:tableStyleId>
              </a:tblPr>
              <a:tblGrid>
                <a:gridCol w="2653837">
                  <a:extLst>
                    <a:ext uri="{9D8B030D-6E8A-4147-A177-3AD203B41FA5}">
                      <a16:colId xmlns:a16="http://schemas.microsoft.com/office/drawing/2014/main" val="1179750609"/>
                    </a:ext>
                  </a:extLst>
                </a:gridCol>
                <a:gridCol w="1645763">
                  <a:extLst>
                    <a:ext uri="{9D8B030D-6E8A-4147-A177-3AD203B41FA5}">
                      <a16:colId xmlns:a16="http://schemas.microsoft.com/office/drawing/2014/main" val="3140787489"/>
                    </a:ext>
                  </a:extLst>
                </a:gridCol>
                <a:gridCol w="2296838">
                  <a:extLst>
                    <a:ext uri="{9D8B030D-6E8A-4147-A177-3AD203B41FA5}">
                      <a16:colId xmlns:a16="http://schemas.microsoft.com/office/drawing/2014/main" val="3605645074"/>
                    </a:ext>
                  </a:extLst>
                </a:gridCol>
                <a:gridCol w="2192739">
                  <a:extLst>
                    <a:ext uri="{9D8B030D-6E8A-4147-A177-3AD203B41FA5}">
                      <a16:colId xmlns:a16="http://schemas.microsoft.com/office/drawing/2014/main" val="1962019038"/>
                    </a:ext>
                  </a:extLst>
                </a:gridCol>
                <a:gridCol w="2294808">
                  <a:extLst>
                    <a:ext uri="{9D8B030D-6E8A-4147-A177-3AD203B41FA5}">
                      <a16:colId xmlns:a16="http://schemas.microsoft.com/office/drawing/2014/main" val="243341094"/>
                    </a:ext>
                  </a:extLst>
                </a:gridCol>
              </a:tblGrid>
              <a:tr h="182880">
                <a:tc>
                  <a:txBody>
                    <a:bodyPr/>
                    <a:lstStyle>
                      <a:lvl1pPr marL="0" algn="l" defTabSz="4389120" rtl="0" eaLnBrk="1" latinLnBrk="0" hangingPunct="1">
                        <a:defRPr sz="8640" b="1" kern="1200">
                          <a:solidFill>
                            <a:schemeClr val="lt1"/>
                          </a:solidFill>
                          <a:latin typeface="Calibri"/>
                        </a:defRPr>
                      </a:lvl1pPr>
                      <a:lvl2pPr marL="2194560" algn="l" defTabSz="4389120" rtl="0" eaLnBrk="1" latinLnBrk="0" hangingPunct="1">
                        <a:defRPr sz="8640" b="1" kern="1200">
                          <a:solidFill>
                            <a:schemeClr val="lt1"/>
                          </a:solidFill>
                          <a:latin typeface="Calibri"/>
                        </a:defRPr>
                      </a:lvl2pPr>
                      <a:lvl3pPr marL="4389120" algn="l" defTabSz="4389120" rtl="0" eaLnBrk="1" latinLnBrk="0" hangingPunct="1">
                        <a:defRPr sz="8640" b="1" kern="1200">
                          <a:solidFill>
                            <a:schemeClr val="lt1"/>
                          </a:solidFill>
                          <a:latin typeface="Calibri"/>
                        </a:defRPr>
                      </a:lvl3pPr>
                      <a:lvl4pPr marL="6583680" algn="l" defTabSz="4389120" rtl="0" eaLnBrk="1" latinLnBrk="0" hangingPunct="1">
                        <a:defRPr sz="8640" b="1" kern="1200">
                          <a:solidFill>
                            <a:schemeClr val="lt1"/>
                          </a:solidFill>
                          <a:latin typeface="Calibri"/>
                        </a:defRPr>
                      </a:lvl4pPr>
                      <a:lvl5pPr marL="8778240" algn="l" defTabSz="4389120" rtl="0" eaLnBrk="1" latinLnBrk="0" hangingPunct="1">
                        <a:defRPr sz="8640" b="1" kern="1200">
                          <a:solidFill>
                            <a:schemeClr val="lt1"/>
                          </a:solidFill>
                          <a:latin typeface="Calibri"/>
                        </a:defRPr>
                      </a:lvl5pPr>
                      <a:lvl6pPr marL="10972800" algn="l" defTabSz="4389120" rtl="0" eaLnBrk="1" latinLnBrk="0" hangingPunct="1">
                        <a:defRPr sz="8640" b="1" kern="1200">
                          <a:solidFill>
                            <a:schemeClr val="lt1"/>
                          </a:solidFill>
                          <a:latin typeface="Calibri"/>
                        </a:defRPr>
                      </a:lvl6pPr>
                      <a:lvl7pPr marL="13167360" algn="l" defTabSz="4389120" rtl="0" eaLnBrk="1" latinLnBrk="0" hangingPunct="1">
                        <a:defRPr sz="8640" b="1" kern="1200">
                          <a:solidFill>
                            <a:schemeClr val="lt1"/>
                          </a:solidFill>
                          <a:latin typeface="Calibri"/>
                        </a:defRPr>
                      </a:lvl7pPr>
                      <a:lvl8pPr marL="15361920" algn="l" defTabSz="4389120" rtl="0" eaLnBrk="1" latinLnBrk="0" hangingPunct="1">
                        <a:defRPr sz="8640" b="1" kern="1200">
                          <a:solidFill>
                            <a:schemeClr val="lt1"/>
                          </a:solidFill>
                          <a:latin typeface="Calibri"/>
                        </a:defRPr>
                      </a:lvl8pPr>
                      <a:lvl9pPr marL="17556480" algn="l" defTabSz="4389120" rtl="0" eaLnBrk="1" latinLnBrk="0" hangingPunct="1">
                        <a:defRPr sz="8640" b="1" kern="1200">
                          <a:solidFill>
                            <a:schemeClr val="lt1"/>
                          </a:solidFill>
                          <a:latin typeface="Calibri"/>
                        </a:defRPr>
                      </a:lvl9pPr>
                    </a:lstStyle>
                    <a:p>
                      <a:pPr marL="0" marR="0" algn="ctr">
                        <a:lnSpc>
                          <a:spcPct val="107000"/>
                        </a:lnSpc>
                        <a:spcBef>
                          <a:spcPts val="0"/>
                        </a:spcBef>
                        <a:spcAft>
                          <a:spcPts val="800"/>
                        </a:spcAft>
                      </a:pPr>
                      <a:r>
                        <a:rPr lang="en-US" sz="2000">
                          <a:solidFill>
                            <a:schemeClr val="bg1"/>
                          </a:solidFill>
                          <a:effectLst/>
                          <a:latin typeface="+mn-lt"/>
                        </a:rPr>
                        <a:t>Autosampler Temp:</a:t>
                      </a:r>
                      <a:endParaRPr lang="en-US" sz="2000">
                        <a:solidFill>
                          <a:schemeClr val="bg1"/>
                        </a:solidFill>
                        <a:effectLst/>
                        <a:latin typeface="+mn-lt"/>
                        <a:ea typeface="Calibri" panose="020F0502020204030204" pitchFamily="34" charset="0"/>
                        <a:cs typeface="Times New Roman" panose="02020603050405020304" pitchFamily="18" charset="0"/>
                      </a:endParaRPr>
                    </a:p>
                  </a:txBody>
                  <a:tcPr anchor="ctr">
                    <a:solidFill>
                      <a:srgbClr val="5FCDAE"/>
                    </a:solidFill>
                  </a:tcPr>
                </a:tc>
                <a:tc gridSpan="4">
                  <a:txBody>
                    <a:bodyPr/>
                    <a:lstStyle>
                      <a:lvl1pPr marL="0" algn="l" defTabSz="4389120" rtl="0" eaLnBrk="1" latinLnBrk="0" hangingPunct="1">
                        <a:defRPr sz="8640" kern="1200">
                          <a:solidFill>
                            <a:schemeClr val="dk1"/>
                          </a:solidFill>
                          <a:latin typeface="Calibri"/>
                        </a:defRPr>
                      </a:lvl1pPr>
                      <a:lvl2pPr marL="2194560" algn="l" defTabSz="4389120" rtl="0" eaLnBrk="1" latinLnBrk="0" hangingPunct="1">
                        <a:defRPr sz="8640" kern="1200">
                          <a:solidFill>
                            <a:schemeClr val="dk1"/>
                          </a:solidFill>
                          <a:latin typeface="Calibri"/>
                        </a:defRPr>
                      </a:lvl2pPr>
                      <a:lvl3pPr marL="4389120" algn="l" defTabSz="4389120" rtl="0" eaLnBrk="1" latinLnBrk="0" hangingPunct="1">
                        <a:defRPr sz="8640" kern="1200">
                          <a:solidFill>
                            <a:schemeClr val="dk1"/>
                          </a:solidFill>
                          <a:latin typeface="Calibri"/>
                        </a:defRPr>
                      </a:lvl3pPr>
                      <a:lvl4pPr marL="6583680" algn="l" defTabSz="4389120" rtl="0" eaLnBrk="1" latinLnBrk="0" hangingPunct="1">
                        <a:defRPr sz="8640" kern="1200">
                          <a:solidFill>
                            <a:schemeClr val="dk1"/>
                          </a:solidFill>
                          <a:latin typeface="Calibri"/>
                        </a:defRPr>
                      </a:lvl4pPr>
                      <a:lvl5pPr marL="8778240" algn="l" defTabSz="4389120" rtl="0" eaLnBrk="1" latinLnBrk="0" hangingPunct="1">
                        <a:defRPr sz="8640" kern="1200">
                          <a:solidFill>
                            <a:schemeClr val="dk1"/>
                          </a:solidFill>
                          <a:latin typeface="Calibri"/>
                        </a:defRPr>
                      </a:lvl5pPr>
                      <a:lvl6pPr marL="10972800" algn="l" defTabSz="4389120" rtl="0" eaLnBrk="1" latinLnBrk="0" hangingPunct="1">
                        <a:defRPr sz="8640" kern="1200">
                          <a:solidFill>
                            <a:schemeClr val="dk1"/>
                          </a:solidFill>
                          <a:latin typeface="Calibri"/>
                        </a:defRPr>
                      </a:lvl6pPr>
                      <a:lvl7pPr marL="13167360" algn="l" defTabSz="4389120" rtl="0" eaLnBrk="1" latinLnBrk="0" hangingPunct="1">
                        <a:defRPr sz="8640" kern="1200">
                          <a:solidFill>
                            <a:schemeClr val="dk1"/>
                          </a:solidFill>
                          <a:latin typeface="Calibri"/>
                        </a:defRPr>
                      </a:lvl7pPr>
                      <a:lvl8pPr marL="15361920" algn="l" defTabSz="4389120" rtl="0" eaLnBrk="1" latinLnBrk="0" hangingPunct="1">
                        <a:defRPr sz="8640" kern="1200">
                          <a:solidFill>
                            <a:schemeClr val="dk1"/>
                          </a:solidFill>
                          <a:latin typeface="Calibri"/>
                        </a:defRPr>
                      </a:lvl8pPr>
                      <a:lvl9pPr marL="17556480" algn="l" defTabSz="4389120" rtl="0" eaLnBrk="1" latinLnBrk="0" hangingPunct="1">
                        <a:defRPr sz="8640" kern="1200">
                          <a:solidFill>
                            <a:schemeClr val="dk1"/>
                          </a:solidFill>
                          <a:latin typeface="Calibri"/>
                        </a:defRPr>
                      </a:lvl9pPr>
                    </a:lstStyle>
                    <a:p>
                      <a:pPr marL="0" marR="0">
                        <a:lnSpc>
                          <a:spcPct val="107000"/>
                        </a:lnSpc>
                        <a:spcBef>
                          <a:spcPts val="0"/>
                        </a:spcBef>
                        <a:spcAft>
                          <a:spcPts val="800"/>
                        </a:spcAft>
                      </a:pPr>
                      <a:r>
                        <a:rPr lang="en-US" sz="2000">
                          <a:solidFill>
                            <a:schemeClr val="tx1"/>
                          </a:solidFill>
                          <a:effectLst/>
                          <a:latin typeface="+mn-lt"/>
                        </a:rPr>
                        <a:t>10°C</a:t>
                      </a:r>
                      <a:endParaRPr lang="en-US">
                        <a:solidFill>
                          <a:schemeClr val="tx1"/>
                        </a:solidFill>
                        <a:latin typeface="+mn-lt"/>
                      </a:endParaRPr>
                    </a:p>
                  </a:txBody>
                  <a:tcPr anchor="ctr">
                    <a:solidFill>
                      <a:srgbClr val="EDF9F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18352839"/>
                  </a:ext>
                </a:extLst>
              </a:tr>
              <a:tr h="182880">
                <a:tc>
                  <a:txBody>
                    <a:bodyPr/>
                    <a:lstStyle>
                      <a:lvl1pPr marL="0" algn="l" defTabSz="4389120" rtl="0" eaLnBrk="1" latinLnBrk="0" hangingPunct="1">
                        <a:defRPr sz="8640" b="1" kern="1200">
                          <a:solidFill>
                            <a:schemeClr val="lt1"/>
                          </a:solidFill>
                          <a:latin typeface="Calibri"/>
                        </a:defRPr>
                      </a:lvl1pPr>
                      <a:lvl2pPr marL="2194560" algn="l" defTabSz="4389120" rtl="0" eaLnBrk="1" latinLnBrk="0" hangingPunct="1">
                        <a:defRPr sz="8640" b="1" kern="1200">
                          <a:solidFill>
                            <a:schemeClr val="lt1"/>
                          </a:solidFill>
                          <a:latin typeface="Calibri"/>
                        </a:defRPr>
                      </a:lvl2pPr>
                      <a:lvl3pPr marL="4389120" algn="l" defTabSz="4389120" rtl="0" eaLnBrk="1" latinLnBrk="0" hangingPunct="1">
                        <a:defRPr sz="8640" b="1" kern="1200">
                          <a:solidFill>
                            <a:schemeClr val="lt1"/>
                          </a:solidFill>
                          <a:latin typeface="Calibri"/>
                        </a:defRPr>
                      </a:lvl3pPr>
                      <a:lvl4pPr marL="6583680" algn="l" defTabSz="4389120" rtl="0" eaLnBrk="1" latinLnBrk="0" hangingPunct="1">
                        <a:defRPr sz="8640" b="1" kern="1200">
                          <a:solidFill>
                            <a:schemeClr val="lt1"/>
                          </a:solidFill>
                          <a:latin typeface="Calibri"/>
                        </a:defRPr>
                      </a:lvl4pPr>
                      <a:lvl5pPr marL="8778240" algn="l" defTabSz="4389120" rtl="0" eaLnBrk="1" latinLnBrk="0" hangingPunct="1">
                        <a:defRPr sz="8640" b="1" kern="1200">
                          <a:solidFill>
                            <a:schemeClr val="lt1"/>
                          </a:solidFill>
                          <a:latin typeface="Calibri"/>
                        </a:defRPr>
                      </a:lvl5pPr>
                      <a:lvl6pPr marL="10972800" algn="l" defTabSz="4389120" rtl="0" eaLnBrk="1" latinLnBrk="0" hangingPunct="1">
                        <a:defRPr sz="8640" b="1" kern="1200">
                          <a:solidFill>
                            <a:schemeClr val="lt1"/>
                          </a:solidFill>
                          <a:latin typeface="Calibri"/>
                        </a:defRPr>
                      </a:lvl6pPr>
                      <a:lvl7pPr marL="13167360" algn="l" defTabSz="4389120" rtl="0" eaLnBrk="1" latinLnBrk="0" hangingPunct="1">
                        <a:defRPr sz="8640" b="1" kern="1200">
                          <a:solidFill>
                            <a:schemeClr val="lt1"/>
                          </a:solidFill>
                          <a:latin typeface="Calibri"/>
                        </a:defRPr>
                      </a:lvl7pPr>
                      <a:lvl8pPr marL="15361920" algn="l" defTabSz="4389120" rtl="0" eaLnBrk="1" latinLnBrk="0" hangingPunct="1">
                        <a:defRPr sz="8640" b="1" kern="1200">
                          <a:solidFill>
                            <a:schemeClr val="lt1"/>
                          </a:solidFill>
                          <a:latin typeface="Calibri"/>
                        </a:defRPr>
                      </a:lvl8pPr>
                      <a:lvl9pPr marL="17556480" algn="l" defTabSz="4389120" rtl="0" eaLnBrk="1" latinLnBrk="0" hangingPunct="1">
                        <a:defRPr sz="8640" b="1" kern="1200">
                          <a:solidFill>
                            <a:schemeClr val="lt1"/>
                          </a:solidFill>
                          <a:latin typeface="Calibri"/>
                        </a:defRPr>
                      </a:lvl9pPr>
                    </a:lstStyle>
                    <a:p>
                      <a:pPr marL="0" marR="0" algn="ctr">
                        <a:lnSpc>
                          <a:spcPct val="107000"/>
                        </a:lnSpc>
                        <a:spcBef>
                          <a:spcPts val="0"/>
                        </a:spcBef>
                        <a:spcAft>
                          <a:spcPts val="800"/>
                        </a:spcAft>
                      </a:pPr>
                      <a:r>
                        <a:rPr lang="en-US" sz="2000">
                          <a:solidFill>
                            <a:schemeClr val="bg1"/>
                          </a:solidFill>
                          <a:effectLst/>
                          <a:latin typeface="+mn-lt"/>
                        </a:rPr>
                        <a:t>Injection Volume</a:t>
                      </a:r>
                      <a:endParaRPr lang="en-US" sz="2000">
                        <a:solidFill>
                          <a:schemeClr val="bg1"/>
                        </a:solidFill>
                        <a:effectLst/>
                        <a:latin typeface="+mn-lt"/>
                        <a:ea typeface="Calibri" panose="020F0502020204030204" pitchFamily="34" charset="0"/>
                        <a:cs typeface="Times New Roman" panose="02020603050405020304" pitchFamily="18" charset="0"/>
                      </a:endParaRPr>
                    </a:p>
                  </a:txBody>
                  <a:tcPr anchor="ctr">
                    <a:solidFill>
                      <a:srgbClr val="5FCDAE"/>
                    </a:solidFill>
                  </a:tcPr>
                </a:tc>
                <a:tc gridSpan="4">
                  <a:txBody>
                    <a:bodyPr/>
                    <a:lstStyle>
                      <a:lvl1pPr marL="0" algn="l" defTabSz="4389120" rtl="0" eaLnBrk="1" latinLnBrk="0" hangingPunct="1">
                        <a:defRPr sz="8640" kern="1200">
                          <a:solidFill>
                            <a:schemeClr val="dk1"/>
                          </a:solidFill>
                          <a:latin typeface="Calibri"/>
                        </a:defRPr>
                      </a:lvl1pPr>
                      <a:lvl2pPr marL="2194560" algn="l" defTabSz="4389120" rtl="0" eaLnBrk="1" latinLnBrk="0" hangingPunct="1">
                        <a:defRPr sz="8640" kern="1200">
                          <a:solidFill>
                            <a:schemeClr val="dk1"/>
                          </a:solidFill>
                          <a:latin typeface="Calibri"/>
                        </a:defRPr>
                      </a:lvl2pPr>
                      <a:lvl3pPr marL="4389120" algn="l" defTabSz="4389120" rtl="0" eaLnBrk="1" latinLnBrk="0" hangingPunct="1">
                        <a:defRPr sz="8640" kern="1200">
                          <a:solidFill>
                            <a:schemeClr val="dk1"/>
                          </a:solidFill>
                          <a:latin typeface="Calibri"/>
                        </a:defRPr>
                      </a:lvl3pPr>
                      <a:lvl4pPr marL="6583680" algn="l" defTabSz="4389120" rtl="0" eaLnBrk="1" latinLnBrk="0" hangingPunct="1">
                        <a:defRPr sz="8640" kern="1200">
                          <a:solidFill>
                            <a:schemeClr val="dk1"/>
                          </a:solidFill>
                          <a:latin typeface="Calibri"/>
                        </a:defRPr>
                      </a:lvl4pPr>
                      <a:lvl5pPr marL="8778240" algn="l" defTabSz="4389120" rtl="0" eaLnBrk="1" latinLnBrk="0" hangingPunct="1">
                        <a:defRPr sz="8640" kern="1200">
                          <a:solidFill>
                            <a:schemeClr val="dk1"/>
                          </a:solidFill>
                          <a:latin typeface="Calibri"/>
                        </a:defRPr>
                      </a:lvl5pPr>
                      <a:lvl6pPr marL="10972800" algn="l" defTabSz="4389120" rtl="0" eaLnBrk="1" latinLnBrk="0" hangingPunct="1">
                        <a:defRPr sz="8640" kern="1200">
                          <a:solidFill>
                            <a:schemeClr val="dk1"/>
                          </a:solidFill>
                          <a:latin typeface="Calibri"/>
                        </a:defRPr>
                      </a:lvl6pPr>
                      <a:lvl7pPr marL="13167360" algn="l" defTabSz="4389120" rtl="0" eaLnBrk="1" latinLnBrk="0" hangingPunct="1">
                        <a:defRPr sz="8640" kern="1200">
                          <a:solidFill>
                            <a:schemeClr val="dk1"/>
                          </a:solidFill>
                          <a:latin typeface="Calibri"/>
                        </a:defRPr>
                      </a:lvl7pPr>
                      <a:lvl8pPr marL="15361920" algn="l" defTabSz="4389120" rtl="0" eaLnBrk="1" latinLnBrk="0" hangingPunct="1">
                        <a:defRPr sz="8640" kern="1200">
                          <a:solidFill>
                            <a:schemeClr val="dk1"/>
                          </a:solidFill>
                          <a:latin typeface="Calibri"/>
                        </a:defRPr>
                      </a:lvl8pPr>
                      <a:lvl9pPr marL="17556480" algn="l" defTabSz="4389120" rtl="0" eaLnBrk="1" latinLnBrk="0" hangingPunct="1">
                        <a:defRPr sz="8640" kern="1200">
                          <a:solidFill>
                            <a:schemeClr val="dk1"/>
                          </a:solidFill>
                          <a:latin typeface="Calibri"/>
                        </a:defRPr>
                      </a:lvl9pPr>
                    </a:lstStyle>
                    <a:p>
                      <a:pPr marL="0" marR="0">
                        <a:lnSpc>
                          <a:spcPct val="107000"/>
                        </a:lnSpc>
                        <a:spcBef>
                          <a:spcPts val="0"/>
                        </a:spcBef>
                        <a:spcAft>
                          <a:spcPts val="800"/>
                        </a:spcAft>
                      </a:pPr>
                      <a:r>
                        <a:rPr lang="en-US" sz="2000">
                          <a:solidFill>
                            <a:schemeClr val="tx1"/>
                          </a:solidFill>
                          <a:effectLst/>
                          <a:latin typeface="+mn-lt"/>
                        </a:rPr>
                        <a:t>3 µL</a:t>
                      </a:r>
                      <a:endParaRPr lang="en-US" sz="2000">
                        <a:solidFill>
                          <a:schemeClr val="tx1"/>
                        </a:solidFill>
                        <a:effectLst/>
                        <a:latin typeface="+mn-lt"/>
                        <a:ea typeface="Calibri"/>
                        <a:cs typeface="Times New Roman"/>
                      </a:endParaRPr>
                    </a:p>
                  </a:txBody>
                  <a:tcPr anchor="ctr">
                    <a:solidFill>
                      <a:srgbClr val="D9F3E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25481084"/>
                  </a:ext>
                </a:extLst>
              </a:tr>
              <a:tr h="182880">
                <a:tc>
                  <a:txBody>
                    <a:bodyPr/>
                    <a:lstStyle>
                      <a:lvl1pPr marL="0" algn="l" defTabSz="4389120" rtl="0" eaLnBrk="1" latinLnBrk="0" hangingPunct="1">
                        <a:defRPr sz="8640" b="1" kern="1200">
                          <a:solidFill>
                            <a:schemeClr val="lt1"/>
                          </a:solidFill>
                          <a:latin typeface="Calibri"/>
                        </a:defRPr>
                      </a:lvl1pPr>
                      <a:lvl2pPr marL="2194560" algn="l" defTabSz="4389120" rtl="0" eaLnBrk="1" latinLnBrk="0" hangingPunct="1">
                        <a:defRPr sz="8640" b="1" kern="1200">
                          <a:solidFill>
                            <a:schemeClr val="lt1"/>
                          </a:solidFill>
                          <a:latin typeface="Calibri"/>
                        </a:defRPr>
                      </a:lvl2pPr>
                      <a:lvl3pPr marL="4389120" algn="l" defTabSz="4389120" rtl="0" eaLnBrk="1" latinLnBrk="0" hangingPunct="1">
                        <a:defRPr sz="8640" b="1" kern="1200">
                          <a:solidFill>
                            <a:schemeClr val="lt1"/>
                          </a:solidFill>
                          <a:latin typeface="Calibri"/>
                        </a:defRPr>
                      </a:lvl3pPr>
                      <a:lvl4pPr marL="6583680" algn="l" defTabSz="4389120" rtl="0" eaLnBrk="1" latinLnBrk="0" hangingPunct="1">
                        <a:defRPr sz="8640" b="1" kern="1200">
                          <a:solidFill>
                            <a:schemeClr val="lt1"/>
                          </a:solidFill>
                          <a:latin typeface="Calibri"/>
                        </a:defRPr>
                      </a:lvl4pPr>
                      <a:lvl5pPr marL="8778240" algn="l" defTabSz="4389120" rtl="0" eaLnBrk="1" latinLnBrk="0" hangingPunct="1">
                        <a:defRPr sz="8640" b="1" kern="1200">
                          <a:solidFill>
                            <a:schemeClr val="lt1"/>
                          </a:solidFill>
                          <a:latin typeface="Calibri"/>
                        </a:defRPr>
                      </a:lvl5pPr>
                      <a:lvl6pPr marL="10972800" algn="l" defTabSz="4389120" rtl="0" eaLnBrk="1" latinLnBrk="0" hangingPunct="1">
                        <a:defRPr sz="8640" b="1" kern="1200">
                          <a:solidFill>
                            <a:schemeClr val="lt1"/>
                          </a:solidFill>
                          <a:latin typeface="Calibri"/>
                        </a:defRPr>
                      </a:lvl6pPr>
                      <a:lvl7pPr marL="13167360" algn="l" defTabSz="4389120" rtl="0" eaLnBrk="1" latinLnBrk="0" hangingPunct="1">
                        <a:defRPr sz="8640" b="1" kern="1200">
                          <a:solidFill>
                            <a:schemeClr val="lt1"/>
                          </a:solidFill>
                          <a:latin typeface="Calibri"/>
                        </a:defRPr>
                      </a:lvl7pPr>
                      <a:lvl8pPr marL="15361920" algn="l" defTabSz="4389120" rtl="0" eaLnBrk="1" latinLnBrk="0" hangingPunct="1">
                        <a:defRPr sz="8640" b="1" kern="1200">
                          <a:solidFill>
                            <a:schemeClr val="lt1"/>
                          </a:solidFill>
                          <a:latin typeface="Calibri"/>
                        </a:defRPr>
                      </a:lvl8pPr>
                      <a:lvl9pPr marL="17556480" algn="l" defTabSz="4389120" rtl="0" eaLnBrk="1" latinLnBrk="0" hangingPunct="1">
                        <a:defRPr sz="8640" b="1" kern="1200">
                          <a:solidFill>
                            <a:schemeClr val="lt1"/>
                          </a:solidFill>
                          <a:latin typeface="Calibri"/>
                        </a:defRPr>
                      </a:lvl9pPr>
                    </a:lstStyle>
                    <a:p>
                      <a:pPr marL="0" marR="0" algn="ctr">
                        <a:lnSpc>
                          <a:spcPct val="107000"/>
                        </a:lnSpc>
                        <a:spcBef>
                          <a:spcPts val="0"/>
                        </a:spcBef>
                        <a:spcAft>
                          <a:spcPts val="800"/>
                        </a:spcAft>
                      </a:pPr>
                      <a:r>
                        <a:rPr lang="en-US" sz="2000">
                          <a:solidFill>
                            <a:schemeClr val="bg1"/>
                          </a:solidFill>
                          <a:effectLst/>
                          <a:latin typeface="+mn-lt"/>
                        </a:rPr>
                        <a:t>Column:</a:t>
                      </a:r>
                      <a:endParaRPr lang="en-US" sz="2000">
                        <a:solidFill>
                          <a:schemeClr val="bg1"/>
                        </a:solidFill>
                        <a:effectLst/>
                        <a:latin typeface="+mn-lt"/>
                        <a:ea typeface="Calibri" panose="020F0502020204030204" pitchFamily="34" charset="0"/>
                        <a:cs typeface="Times New Roman" panose="02020603050405020304" pitchFamily="18" charset="0"/>
                      </a:endParaRPr>
                    </a:p>
                  </a:txBody>
                  <a:tcPr anchor="ctr">
                    <a:solidFill>
                      <a:srgbClr val="5FCDAE"/>
                    </a:solidFill>
                  </a:tcPr>
                </a:tc>
                <a:tc gridSpan="4">
                  <a:txBody>
                    <a:bodyPr/>
                    <a:lstStyle>
                      <a:lvl1pPr marL="0" algn="l" defTabSz="4389120" rtl="0" eaLnBrk="1" latinLnBrk="0" hangingPunct="1">
                        <a:defRPr sz="8640" b="1" kern="1200">
                          <a:solidFill>
                            <a:schemeClr val="lt1"/>
                          </a:solidFill>
                          <a:latin typeface="Calibri"/>
                        </a:defRPr>
                      </a:lvl1pPr>
                      <a:lvl2pPr marL="2194560" algn="l" defTabSz="4389120" rtl="0" eaLnBrk="1" latinLnBrk="0" hangingPunct="1">
                        <a:defRPr sz="8640" b="1" kern="1200">
                          <a:solidFill>
                            <a:schemeClr val="lt1"/>
                          </a:solidFill>
                          <a:latin typeface="Calibri"/>
                        </a:defRPr>
                      </a:lvl2pPr>
                      <a:lvl3pPr marL="4389120" algn="l" defTabSz="4389120" rtl="0" eaLnBrk="1" latinLnBrk="0" hangingPunct="1">
                        <a:defRPr sz="8640" b="1" kern="1200">
                          <a:solidFill>
                            <a:schemeClr val="lt1"/>
                          </a:solidFill>
                          <a:latin typeface="Calibri"/>
                        </a:defRPr>
                      </a:lvl3pPr>
                      <a:lvl4pPr marL="6583680" algn="l" defTabSz="4389120" rtl="0" eaLnBrk="1" latinLnBrk="0" hangingPunct="1">
                        <a:defRPr sz="8640" b="1" kern="1200">
                          <a:solidFill>
                            <a:schemeClr val="lt1"/>
                          </a:solidFill>
                          <a:latin typeface="Calibri"/>
                        </a:defRPr>
                      </a:lvl4pPr>
                      <a:lvl5pPr marL="8778240" algn="l" defTabSz="4389120" rtl="0" eaLnBrk="1" latinLnBrk="0" hangingPunct="1">
                        <a:defRPr sz="8640" b="1" kern="1200">
                          <a:solidFill>
                            <a:schemeClr val="lt1"/>
                          </a:solidFill>
                          <a:latin typeface="Calibri"/>
                        </a:defRPr>
                      </a:lvl5pPr>
                      <a:lvl6pPr marL="10972800" algn="l" defTabSz="4389120" rtl="0" eaLnBrk="1" latinLnBrk="0" hangingPunct="1">
                        <a:defRPr sz="8640" b="1" kern="1200">
                          <a:solidFill>
                            <a:schemeClr val="lt1"/>
                          </a:solidFill>
                          <a:latin typeface="Calibri"/>
                        </a:defRPr>
                      </a:lvl6pPr>
                      <a:lvl7pPr marL="13167360" algn="l" defTabSz="4389120" rtl="0" eaLnBrk="1" latinLnBrk="0" hangingPunct="1">
                        <a:defRPr sz="8640" b="1" kern="1200">
                          <a:solidFill>
                            <a:schemeClr val="lt1"/>
                          </a:solidFill>
                          <a:latin typeface="Calibri"/>
                        </a:defRPr>
                      </a:lvl7pPr>
                      <a:lvl8pPr marL="15361920" algn="l" defTabSz="4389120" rtl="0" eaLnBrk="1" latinLnBrk="0" hangingPunct="1">
                        <a:defRPr sz="8640" b="1" kern="1200">
                          <a:solidFill>
                            <a:schemeClr val="lt1"/>
                          </a:solidFill>
                          <a:latin typeface="Calibri"/>
                        </a:defRPr>
                      </a:lvl8pPr>
                      <a:lvl9pPr marL="17556480" algn="l" defTabSz="4389120" rtl="0" eaLnBrk="1" latinLnBrk="0" hangingPunct="1">
                        <a:defRPr sz="8640" b="1" kern="1200">
                          <a:solidFill>
                            <a:schemeClr val="lt1"/>
                          </a:solidFill>
                          <a:latin typeface="Calibri"/>
                        </a:defRPr>
                      </a:lvl9pPr>
                    </a:lstStyle>
                    <a:p>
                      <a:pPr marL="0" marR="0">
                        <a:lnSpc>
                          <a:spcPct val="107000"/>
                        </a:lnSpc>
                        <a:spcBef>
                          <a:spcPts val="0"/>
                        </a:spcBef>
                        <a:spcAft>
                          <a:spcPts val="800"/>
                        </a:spcAft>
                      </a:pPr>
                      <a:r>
                        <a:rPr lang="fr-FR" sz="2000" b="0" u="none">
                          <a:solidFill>
                            <a:schemeClr val="tx1"/>
                          </a:solidFill>
                          <a:effectLst/>
                          <a:latin typeface="+mn-lt"/>
                        </a:rPr>
                        <a:t>Force C18 1.8µM, 50 x 2.1mm (catalogue #: 9634252)</a:t>
                      </a:r>
                      <a:endParaRPr lang="en-US" sz="2000" b="0" u="none">
                        <a:solidFill>
                          <a:schemeClr val="tx1"/>
                        </a:solidFill>
                        <a:effectLst/>
                        <a:latin typeface="+mn-lt"/>
                        <a:ea typeface="Calibri"/>
                        <a:cs typeface="Times New Roman"/>
                      </a:endParaRPr>
                    </a:p>
                  </a:txBody>
                  <a:tcPr anchor="ctr">
                    <a:solidFill>
                      <a:srgbClr val="EDF9F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21145789"/>
                  </a:ext>
                </a:extLst>
              </a:tr>
              <a:tr h="182880">
                <a:tc>
                  <a:txBody>
                    <a:bodyPr/>
                    <a:lstStyle/>
                    <a:p>
                      <a:pPr marL="0" marR="0" algn="ctr">
                        <a:lnSpc>
                          <a:spcPct val="107000"/>
                        </a:lnSpc>
                        <a:spcBef>
                          <a:spcPts val="0"/>
                        </a:spcBef>
                        <a:spcAft>
                          <a:spcPts val="800"/>
                        </a:spcAft>
                      </a:pPr>
                      <a:r>
                        <a:rPr lang="en-US" sz="2000" b="1">
                          <a:solidFill>
                            <a:schemeClr val="bg1"/>
                          </a:solidFill>
                          <a:effectLst/>
                          <a:latin typeface="+mn-lt"/>
                        </a:rPr>
                        <a:t>Column Temp:</a:t>
                      </a:r>
                      <a:endParaRPr lang="en-US" sz="2000" b="1">
                        <a:solidFill>
                          <a:schemeClr val="bg1"/>
                        </a:solidFill>
                        <a:effectLst/>
                        <a:latin typeface="+mn-lt"/>
                        <a:ea typeface="Calibri" panose="020F0502020204030204" pitchFamily="34" charset="0"/>
                        <a:cs typeface="Times New Roman" panose="02020603050405020304" pitchFamily="18" charset="0"/>
                      </a:endParaRPr>
                    </a:p>
                  </a:txBody>
                  <a:tcPr anchor="ctr">
                    <a:solidFill>
                      <a:srgbClr val="5FCDAE"/>
                    </a:solidFill>
                  </a:tcPr>
                </a:tc>
                <a:tc gridSpan="4">
                  <a:txBody>
                    <a:bodyPr/>
                    <a:lstStyle/>
                    <a:p>
                      <a:pPr marL="0" marR="0" lvl="0" indent="0" algn="l" defTabSz="4389120" rtl="0" eaLnBrk="1" fontAlgn="auto" latinLnBrk="0" hangingPunct="1">
                        <a:lnSpc>
                          <a:spcPct val="107000"/>
                        </a:lnSpc>
                        <a:spcBef>
                          <a:spcPts val="0"/>
                        </a:spcBef>
                        <a:spcAft>
                          <a:spcPts val="800"/>
                        </a:spcAft>
                        <a:buClrTx/>
                        <a:buSzTx/>
                        <a:buFontTx/>
                        <a:buNone/>
                        <a:tabLst/>
                        <a:defRPr/>
                      </a:pPr>
                      <a:r>
                        <a:rPr lang="en-US" sz="2000">
                          <a:solidFill>
                            <a:schemeClr val="tx1"/>
                          </a:solidFill>
                          <a:effectLst/>
                          <a:latin typeface="+mn-lt"/>
                        </a:rPr>
                        <a:t>40°C</a:t>
                      </a:r>
                      <a:endParaRPr lang="en-US" sz="2000">
                        <a:solidFill>
                          <a:schemeClr val="tx1"/>
                        </a:solidFill>
                        <a:latin typeface="+mn-lt"/>
                      </a:endParaRPr>
                    </a:p>
                  </a:txBody>
                  <a:tcPr anchor="ctr">
                    <a:solidFill>
                      <a:srgbClr val="D9F3E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64891836"/>
                  </a:ext>
                </a:extLst>
              </a:tr>
              <a:tr h="182880">
                <a:tc>
                  <a:txBody>
                    <a:bodyPr/>
                    <a:lstStyle>
                      <a:lvl1pPr marL="0" algn="l" defTabSz="4389120" rtl="0" eaLnBrk="1" latinLnBrk="0" hangingPunct="1">
                        <a:defRPr sz="8640" b="1" kern="1200">
                          <a:solidFill>
                            <a:schemeClr val="lt1"/>
                          </a:solidFill>
                          <a:latin typeface="Calibri"/>
                        </a:defRPr>
                      </a:lvl1pPr>
                      <a:lvl2pPr marL="2194560" algn="l" defTabSz="4389120" rtl="0" eaLnBrk="1" latinLnBrk="0" hangingPunct="1">
                        <a:defRPr sz="8640" b="1" kern="1200">
                          <a:solidFill>
                            <a:schemeClr val="lt1"/>
                          </a:solidFill>
                          <a:latin typeface="Calibri"/>
                        </a:defRPr>
                      </a:lvl2pPr>
                      <a:lvl3pPr marL="4389120" algn="l" defTabSz="4389120" rtl="0" eaLnBrk="1" latinLnBrk="0" hangingPunct="1">
                        <a:defRPr sz="8640" b="1" kern="1200">
                          <a:solidFill>
                            <a:schemeClr val="lt1"/>
                          </a:solidFill>
                          <a:latin typeface="Calibri"/>
                        </a:defRPr>
                      </a:lvl3pPr>
                      <a:lvl4pPr marL="6583680" algn="l" defTabSz="4389120" rtl="0" eaLnBrk="1" latinLnBrk="0" hangingPunct="1">
                        <a:defRPr sz="8640" b="1" kern="1200">
                          <a:solidFill>
                            <a:schemeClr val="lt1"/>
                          </a:solidFill>
                          <a:latin typeface="Calibri"/>
                        </a:defRPr>
                      </a:lvl4pPr>
                      <a:lvl5pPr marL="8778240" algn="l" defTabSz="4389120" rtl="0" eaLnBrk="1" latinLnBrk="0" hangingPunct="1">
                        <a:defRPr sz="8640" b="1" kern="1200">
                          <a:solidFill>
                            <a:schemeClr val="lt1"/>
                          </a:solidFill>
                          <a:latin typeface="Calibri"/>
                        </a:defRPr>
                      </a:lvl5pPr>
                      <a:lvl6pPr marL="10972800" algn="l" defTabSz="4389120" rtl="0" eaLnBrk="1" latinLnBrk="0" hangingPunct="1">
                        <a:defRPr sz="8640" b="1" kern="1200">
                          <a:solidFill>
                            <a:schemeClr val="lt1"/>
                          </a:solidFill>
                          <a:latin typeface="Calibri"/>
                        </a:defRPr>
                      </a:lvl6pPr>
                      <a:lvl7pPr marL="13167360" algn="l" defTabSz="4389120" rtl="0" eaLnBrk="1" latinLnBrk="0" hangingPunct="1">
                        <a:defRPr sz="8640" b="1" kern="1200">
                          <a:solidFill>
                            <a:schemeClr val="lt1"/>
                          </a:solidFill>
                          <a:latin typeface="Calibri"/>
                        </a:defRPr>
                      </a:lvl7pPr>
                      <a:lvl8pPr marL="15361920" algn="l" defTabSz="4389120" rtl="0" eaLnBrk="1" latinLnBrk="0" hangingPunct="1">
                        <a:defRPr sz="8640" b="1" kern="1200">
                          <a:solidFill>
                            <a:schemeClr val="lt1"/>
                          </a:solidFill>
                          <a:latin typeface="Calibri"/>
                        </a:defRPr>
                      </a:lvl8pPr>
                      <a:lvl9pPr marL="17556480" algn="l" defTabSz="4389120" rtl="0" eaLnBrk="1" latinLnBrk="0" hangingPunct="1">
                        <a:defRPr sz="8640" b="1" kern="1200">
                          <a:solidFill>
                            <a:schemeClr val="lt1"/>
                          </a:solidFill>
                          <a:latin typeface="Calibri"/>
                        </a:defRPr>
                      </a:lvl9pPr>
                    </a:lstStyle>
                    <a:p>
                      <a:pPr marL="0" marR="0" algn="ctr">
                        <a:lnSpc>
                          <a:spcPct val="107000"/>
                        </a:lnSpc>
                        <a:spcBef>
                          <a:spcPts val="0"/>
                        </a:spcBef>
                        <a:spcAft>
                          <a:spcPts val="800"/>
                        </a:spcAft>
                      </a:pPr>
                      <a:r>
                        <a:rPr lang="en-US" sz="2000">
                          <a:solidFill>
                            <a:schemeClr val="bg1"/>
                          </a:solidFill>
                          <a:effectLst/>
                          <a:latin typeface="+mn-lt"/>
                        </a:rPr>
                        <a:t>MP A:</a:t>
                      </a:r>
                      <a:endParaRPr lang="en-US" sz="2000">
                        <a:solidFill>
                          <a:schemeClr val="bg1"/>
                        </a:solidFill>
                        <a:effectLst/>
                        <a:latin typeface="+mn-lt"/>
                        <a:ea typeface="Calibri" panose="020F0502020204030204" pitchFamily="34" charset="0"/>
                        <a:cs typeface="Times New Roman" panose="02020603050405020304" pitchFamily="18" charset="0"/>
                      </a:endParaRPr>
                    </a:p>
                  </a:txBody>
                  <a:tcPr anchor="ctr">
                    <a:solidFill>
                      <a:srgbClr val="5FCDAE"/>
                    </a:solidFill>
                  </a:tcPr>
                </a:tc>
                <a:tc gridSpan="4">
                  <a:txBody>
                    <a:bodyPr/>
                    <a:lstStyle>
                      <a:lvl1pPr marL="0" algn="l" defTabSz="4389120" rtl="0" eaLnBrk="1" latinLnBrk="0" hangingPunct="1">
                        <a:defRPr sz="8640" kern="1200">
                          <a:solidFill>
                            <a:schemeClr val="dk1"/>
                          </a:solidFill>
                          <a:latin typeface="Calibri"/>
                        </a:defRPr>
                      </a:lvl1pPr>
                      <a:lvl2pPr marL="2194560" algn="l" defTabSz="4389120" rtl="0" eaLnBrk="1" latinLnBrk="0" hangingPunct="1">
                        <a:defRPr sz="8640" kern="1200">
                          <a:solidFill>
                            <a:schemeClr val="dk1"/>
                          </a:solidFill>
                          <a:latin typeface="Calibri"/>
                        </a:defRPr>
                      </a:lvl2pPr>
                      <a:lvl3pPr marL="4389120" algn="l" defTabSz="4389120" rtl="0" eaLnBrk="1" latinLnBrk="0" hangingPunct="1">
                        <a:defRPr sz="8640" kern="1200">
                          <a:solidFill>
                            <a:schemeClr val="dk1"/>
                          </a:solidFill>
                          <a:latin typeface="Calibri"/>
                        </a:defRPr>
                      </a:lvl3pPr>
                      <a:lvl4pPr marL="6583680" algn="l" defTabSz="4389120" rtl="0" eaLnBrk="1" latinLnBrk="0" hangingPunct="1">
                        <a:defRPr sz="8640" kern="1200">
                          <a:solidFill>
                            <a:schemeClr val="dk1"/>
                          </a:solidFill>
                          <a:latin typeface="Calibri"/>
                        </a:defRPr>
                      </a:lvl4pPr>
                      <a:lvl5pPr marL="8778240" algn="l" defTabSz="4389120" rtl="0" eaLnBrk="1" latinLnBrk="0" hangingPunct="1">
                        <a:defRPr sz="8640" kern="1200">
                          <a:solidFill>
                            <a:schemeClr val="dk1"/>
                          </a:solidFill>
                          <a:latin typeface="Calibri"/>
                        </a:defRPr>
                      </a:lvl5pPr>
                      <a:lvl6pPr marL="10972800" algn="l" defTabSz="4389120" rtl="0" eaLnBrk="1" latinLnBrk="0" hangingPunct="1">
                        <a:defRPr sz="8640" kern="1200">
                          <a:solidFill>
                            <a:schemeClr val="dk1"/>
                          </a:solidFill>
                          <a:latin typeface="Calibri"/>
                        </a:defRPr>
                      </a:lvl6pPr>
                      <a:lvl7pPr marL="13167360" algn="l" defTabSz="4389120" rtl="0" eaLnBrk="1" latinLnBrk="0" hangingPunct="1">
                        <a:defRPr sz="8640" kern="1200">
                          <a:solidFill>
                            <a:schemeClr val="dk1"/>
                          </a:solidFill>
                          <a:latin typeface="Calibri"/>
                        </a:defRPr>
                      </a:lvl7pPr>
                      <a:lvl8pPr marL="15361920" algn="l" defTabSz="4389120" rtl="0" eaLnBrk="1" latinLnBrk="0" hangingPunct="1">
                        <a:defRPr sz="8640" kern="1200">
                          <a:solidFill>
                            <a:schemeClr val="dk1"/>
                          </a:solidFill>
                          <a:latin typeface="Calibri"/>
                        </a:defRPr>
                      </a:lvl8pPr>
                      <a:lvl9pPr marL="17556480" algn="l" defTabSz="4389120" rtl="0" eaLnBrk="1" latinLnBrk="0" hangingPunct="1">
                        <a:defRPr sz="8640" kern="1200">
                          <a:solidFill>
                            <a:schemeClr val="dk1"/>
                          </a:solidFill>
                          <a:latin typeface="Calibri"/>
                        </a:defRPr>
                      </a:lvl9pPr>
                    </a:lstStyle>
                    <a:p>
                      <a:pPr marL="0" marR="0">
                        <a:lnSpc>
                          <a:spcPct val="107000"/>
                        </a:lnSpc>
                        <a:spcBef>
                          <a:spcPts val="0"/>
                        </a:spcBef>
                        <a:spcAft>
                          <a:spcPts val="800"/>
                        </a:spcAft>
                      </a:pPr>
                      <a:r>
                        <a:rPr lang="en-US" sz="2000">
                          <a:solidFill>
                            <a:schemeClr val="tx1"/>
                          </a:solidFill>
                          <a:effectLst/>
                          <a:latin typeface="+mn-lt"/>
                        </a:rPr>
                        <a:t>0.5mM ammonium acetate in water</a:t>
                      </a:r>
                      <a:endParaRPr lang="en-US" sz="2000">
                        <a:solidFill>
                          <a:schemeClr val="tx1"/>
                        </a:solidFill>
                        <a:effectLst/>
                        <a:latin typeface="+mn-lt"/>
                        <a:ea typeface="Calibri"/>
                        <a:cs typeface="Times New Roman"/>
                      </a:endParaRPr>
                    </a:p>
                  </a:txBody>
                  <a:tcPr anchor="ctr">
                    <a:solidFill>
                      <a:srgbClr val="EDF9F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81143803"/>
                  </a:ext>
                </a:extLst>
              </a:tr>
              <a:tr h="182880">
                <a:tc>
                  <a:txBody>
                    <a:bodyPr/>
                    <a:lstStyle>
                      <a:lvl1pPr marL="0" algn="l" defTabSz="4389120" rtl="0" eaLnBrk="1" latinLnBrk="0" hangingPunct="1">
                        <a:defRPr sz="8640" b="1" kern="1200">
                          <a:solidFill>
                            <a:schemeClr val="lt1"/>
                          </a:solidFill>
                          <a:latin typeface="Calibri"/>
                        </a:defRPr>
                      </a:lvl1pPr>
                      <a:lvl2pPr marL="2194560" algn="l" defTabSz="4389120" rtl="0" eaLnBrk="1" latinLnBrk="0" hangingPunct="1">
                        <a:defRPr sz="8640" b="1" kern="1200">
                          <a:solidFill>
                            <a:schemeClr val="lt1"/>
                          </a:solidFill>
                          <a:latin typeface="Calibri"/>
                        </a:defRPr>
                      </a:lvl2pPr>
                      <a:lvl3pPr marL="4389120" algn="l" defTabSz="4389120" rtl="0" eaLnBrk="1" latinLnBrk="0" hangingPunct="1">
                        <a:defRPr sz="8640" b="1" kern="1200">
                          <a:solidFill>
                            <a:schemeClr val="lt1"/>
                          </a:solidFill>
                          <a:latin typeface="Calibri"/>
                        </a:defRPr>
                      </a:lvl3pPr>
                      <a:lvl4pPr marL="6583680" algn="l" defTabSz="4389120" rtl="0" eaLnBrk="1" latinLnBrk="0" hangingPunct="1">
                        <a:defRPr sz="8640" b="1" kern="1200">
                          <a:solidFill>
                            <a:schemeClr val="lt1"/>
                          </a:solidFill>
                          <a:latin typeface="Calibri"/>
                        </a:defRPr>
                      </a:lvl4pPr>
                      <a:lvl5pPr marL="8778240" algn="l" defTabSz="4389120" rtl="0" eaLnBrk="1" latinLnBrk="0" hangingPunct="1">
                        <a:defRPr sz="8640" b="1" kern="1200">
                          <a:solidFill>
                            <a:schemeClr val="lt1"/>
                          </a:solidFill>
                          <a:latin typeface="Calibri"/>
                        </a:defRPr>
                      </a:lvl5pPr>
                      <a:lvl6pPr marL="10972800" algn="l" defTabSz="4389120" rtl="0" eaLnBrk="1" latinLnBrk="0" hangingPunct="1">
                        <a:defRPr sz="8640" b="1" kern="1200">
                          <a:solidFill>
                            <a:schemeClr val="lt1"/>
                          </a:solidFill>
                          <a:latin typeface="Calibri"/>
                        </a:defRPr>
                      </a:lvl6pPr>
                      <a:lvl7pPr marL="13167360" algn="l" defTabSz="4389120" rtl="0" eaLnBrk="1" latinLnBrk="0" hangingPunct="1">
                        <a:defRPr sz="8640" b="1" kern="1200">
                          <a:solidFill>
                            <a:schemeClr val="lt1"/>
                          </a:solidFill>
                          <a:latin typeface="Calibri"/>
                        </a:defRPr>
                      </a:lvl7pPr>
                      <a:lvl8pPr marL="15361920" algn="l" defTabSz="4389120" rtl="0" eaLnBrk="1" latinLnBrk="0" hangingPunct="1">
                        <a:defRPr sz="8640" b="1" kern="1200">
                          <a:solidFill>
                            <a:schemeClr val="lt1"/>
                          </a:solidFill>
                          <a:latin typeface="Calibri"/>
                        </a:defRPr>
                      </a:lvl8pPr>
                      <a:lvl9pPr marL="17556480" algn="l" defTabSz="4389120" rtl="0" eaLnBrk="1" latinLnBrk="0" hangingPunct="1">
                        <a:defRPr sz="8640" b="1" kern="1200">
                          <a:solidFill>
                            <a:schemeClr val="lt1"/>
                          </a:solidFill>
                          <a:latin typeface="Calibri"/>
                        </a:defRPr>
                      </a:lvl9pPr>
                    </a:lstStyle>
                    <a:p>
                      <a:pPr marL="0" marR="0" algn="ctr">
                        <a:lnSpc>
                          <a:spcPct val="107000"/>
                        </a:lnSpc>
                        <a:spcBef>
                          <a:spcPts val="0"/>
                        </a:spcBef>
                        <a:spcAft>
                          <a:spcPts val="800"/>
                        </a:spcAft>
                      </a:pPr>
                      <a:r>
                        <a:rPr lang="en-US" sz="2000">
                          <a:solidFill>
                            <a:schemeClr val="bg1"/>
                          </a:solidFill>
                          <a:effectLst/>
                          <a:latin typeface="+mn-lt"/>
                        </a:rPr>
                        <a:t>MP B:</a:t>
                      </a:r>
                      <a:endParaRPr lang="en-US" sz="2000">
                        <a:solidFill>
                          <a:schemeClr val="bg1"/>
                        </a:solidFill>
                        <a:effectLst/>
                        <a:latin typeface="+mn-lt"/>
                        <a:ea typeface="Calibri" panose="020F0502020204030204" pitchFamily="34" charset="0"/>
                        <a:cs typeface="Times New Roman" panose="02020603050405020304" pitchFamily="18" charset="0"/>
                      </a:endParaRPr>
                    </a:p>
                  </a:txBody>
                  <a:tcPr anchor="ctr">
                    <a:solidFill>
                      <a:srgbClr val="5FCDAE"/>
                    </a:solidFill>
                  </a:tcPr>
                </a:tc>
                <a:tc gridSpan="4">
                  <a:txBody>
                    <a:bodyPr/>
                    <a:lstStyle>
                      <a:lvl1pPr marL="0" algn="l" defTabSz="4389120" rtl="0" eaLnBrk="1" latinLnBrk="0" hangingPunct="1">
                        <a:defRPr sz="8640" kern="1200">
                          <a:solidFill>
                            <a:schemeClr val="dk1"/>
                          </a:solidFill>
                          <a:latin typeface="Calibri"/>
                        </a:defRPr>
                      </a:lvl1pPr>
                      <a:lvl2pPr marL="2194560" algn="l" defTabSz="4389120" rtl="0" eaLnBrk="1" latinLnBrk="0" hangingPunct="1">
                        <a:defRPr sz="8640" kern="1200">
                          <a:solidFill>
                            <a:schemeClr val="dk1"/>
                          </a:solidFill>
                          <a:latin typeface="Calibri"/>
                        </a:defRPr>
                      </a:lvl2pPr>
                      <a:lvl3pPr marL="4389120" algn="l" defTabSz="4389120" rtl="0" eaLnBrk="1" latinLnBrk="0" hangingPunct="1">
                        <a:defRPr sz="8640" kern="1200">
                          <a:solidFill>
                            <a:schemeClr val="dk1"/>
                          </a:solidFill>
                          <a:latin typeface="Calibri"/>
                        </a:defRPr>
                      </a:lvl3pPr>
                      <a:lvl4pPr marL="6583680" algn="l" defTabSz="4389120" rtl="0" eaLnBrk="1" latinLnBrk="0" hangingPunct="1">
                        <a:defRPr sz="8640" kern="1200">
                          <a:solidFill>
                            <a:schemeClr val="dk1"/>
                          </a:solidFill>
                          <a:latin typeface="Calibri"/>
                        </a:defRPr>
                      </a:lvl4pPr>
                      <a:lvl5pPr marL="8778240" algn="l" defTabSz="4389120" rtl="0" eaLnBrk="1" latinLnBrk="0" hangingPunct="1">
                        <a:defRPr sz="8640" kern="1200">
                          <a:solidFill>
                            <a:schemeClr val="dk1"/>
                          </a:solidFill>
                          <a:latin typeface="Calibri"/>
                        </a:defRPr>
                      </a:lvl5pPr>
                      <a:lvl6pPr marL="10972800" algn="l" defTabSz="4389120" rtl="0" eaLnBrk="1" latinLnBrk="0" hangingPunct="1">
                        <a:defRPr sz="8640" kern="1200">
                          <a:solidFill>
                            <a:schemeClr val="dk1"/>
                          </a:solidFill>
                          <a:latin typeface="Calibri"/>
                        </a:defRPr>
                      </a:lvl6pPr>
                      <a:lvl7pPr marL="13167360" algn="l" defTabSz="4389120" rtl="0" eaLnBrk="1" latinLnBrk="0" hangingPunct="1">
                        <a:defRPr sz="8640" kern="1200">
                          <a:solidFill>
                            <a:schemeClr val="dk1"/>
                          </a:solidFill>
                          <a:latin typeface="Calibri"/>
                        </a:defRPr>
                      </a:lvl7pPr>
                      <a:lvl8pPr marL="15361920" algn="l" defTabSz="4389120" rtl="0" eaLnBrk="1" latinLnBrk="0" hangingPunct="1">
                        <a:defRPr sz="8640" kern="1200">
                          <a:solidFill>
                            <a:schemeClr val="dk1"/>
                          </a:solidFill>
                          <a:latin typeface="Calibri"/>
                        </a:defRPr>
                      </a:lvl8pPr>
                      <a:lvl9pPr marL="17556480" algn="l" defTabSz="4389120" rtl="0" eaLnBrk="1" latinLnBrk="0" hangingPunct="1">
                        <a:defRPr sz="8640" kern="1200">
                          <a:solidFill>
                            <a:schemeClr val="dk1"/>
                          </a:solidFill>
                          <a:latin typeface="Calibri"/>
                        </a:defRPr>
                      </a:lvl9pPr>
                    </a:lstStyle>
                    <a:p>
                      <a:pPr marL="0" marR="0">
                        <a:lnSpc>
                          <a:spcPct val="107000"/>
                        </a:lnSpc>
                        <a:spcBef>
                          <a:spcPts val="0"/>
                        </a:spcBef>
                        <a:spcAft>
                          <a:spcPts val="800"/>
                        </a:spcAft>
                      </a:pPr>
                      <a:r>
                        <a:rPr lang="en-US" sz="2000">
                          <a:solidFill>
                            <a:schemeClr val="tx1"/>
                          </a:solidFill>
                          <a:effectLst/>
                          <a:latin typeface="+mn-lt"/>
                        </a:rPr>
                        <a:t>MeOH</a:t>
                      </a:r>
                      <a:endParaRPr lang="en-US" sz="2000">
                        <a:solidFill>
                          <a:schemeClr val="tx1"/>
                        </a:solidFill>
                        <a:effectLst/>
                        <a:latin typeface="+mn-lt"/>
                        <a:ea typeface="Calibri"/>
                        <a:cs typeface="Times New Roman"/>
                      </a:endParaRPr>
                    </a:p>
                  </a:txBody>
                  <a:tcPr anchor="ctr">
                    <a:solidFill>
                      <a:srgbClr val="D9F3E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07283604"/>
                  </a:ext>
                </a:extLst>
              </a:tr>
              <a:tr h="182880">
                <a:tc>
                  <a:txBody>
                    <a:bodyPr/>
                    <a:lstStyle>
                      <a:lvl1pPr marL="0" algn="l" defTabSz="4389120" rtl="0" eaLnBrk="1" latinLnBrk="0" hangingPunct="1">
                        <a:defRPr sz="8640" b="1" kern="1200">
                          <a:solidFill>
                            <a:schemeClr val="lt1"/>
                          </a:solidFill>
                          <a:latin typeface="Calibri"/>
                        </a:defRPr>
                      </a:lvl1pPr>
                      <a:lvl2pPr marL="2194560" algn="l" defTabSz="4389120" rtl="0" eaLnBrk="1" latinLnBrk="0" hangingPunct="1">
                        <a:defRPr sz="8640" b="1" kern="1200">
                          <a:solidFill>
                            <a:schemeClr val="lt1"/>
                          </a:solidFill>
                          <a:latin typeface="Calibri"/>
                        </a:defRPr>
                      </a:lvl2pPr>
                      <a:lvl3pPr marL="4389120" algn="l" defTabSz="4389120" rtl="0" eaLnBrk="1" latinLnBrk="0" hangingPunct="1">
                        <a:defRPr sz="8640" b="1" kern="1200">
                          <a:solidFill>
                            <a:schemeClr val="lt1"/>
                          </a:solidFill>
                          <a:latin typeface="Calibri"/>
                        </a:defRPr>
                      </a:lvl3pPr>
                      <a:lvl4pPr marL="6583680" algn="l" defTabSz="4389120" rtl="0" eaLnBrk="1" latinLnBrk="0" hangingPunct="1">
                        <a:defRPr sz="8640" b="1" kern="1200">
                          <a:solidFill>
                            <a:schemeClr val="lt1"/>
                          </a:solidFill>
                          <a:latin typeface="Calibri"/>
                        </a:defRPr>
                      </a:lvl4pPr>
                      <a:lvl5pPr marL="8778240" algn="l" defTabSz="4389120" rtl="0" eaLnBrk="1" latinLnBrk="0" hangingPunct="1">
                        <a:defRPr sz="8640" b="1" kern="1200">
                          <a:solidFill>
                            <a:schemeClr val="lt1"/>
                          </a:solidFill>
                          <a:latin typeface="Calibri"/>
                        </a:defRPr>
                      </a:lvl5pPr>
                      <a:lvl6pPr marL="10972800" algn="l" defTabSz="4389120" rtl="0" eaLnBrk="1" latinLnBrk="0" hangingPunct="1">
                        <a:defRPr sz="8640" b="1" kern="1200">
                          <a:solidFill>
                            <a:schemeClr val="lt1"/>
                          </a:solidFill>
                          <a:latin typeface="Calibri"/>
                        </a:defRPr>
                      </a:lvl6pPr>
                      <a:lvl7pPr marL="13167360" algn="l" defTabSz="4389120" rtl="0" eaLnBrk="1" latinLnBrk="0" hangingPunct="1">
                        <a:defRPr sz="8640" b="1" kern="1200">
                          <a:solidFill>
                            <a:schemeClr val="lt1"/>
                          </a:solidFill>
                          <a:latin typeface="Calibri"/>
                        </a:defRPr>
                      </a:lvl7pPr>
                      <a:lvl8pPr marL="15361920" algn="l" defTabSz="4389120" rtl="0" eaLnBrk="1" latinLnBrk="0" hangingPunct="1">
                        <a:defRPr sz="8640" b="1" kern="1200">
                          <a:solidFill>
                            <a:schemeClr val="lt1"/>
                          </a:solidFill>
                          <a:latin typeface="Calibri"/>
                        </a:defRPr>
                      </a:lvl8pPr>
                      <a:lvl9pPr marL="17556480" algn="l" defTabSz="4389120" rtl="0" eaLnBrk="1" latinLnBrk="0" hangingPunct="1">
                        <a:defRPr sz="8640" b="1" kern="1200">
                          <a:solidFill>
                            <a:schemeClr val="lt1"/>
                          </a:solidFill>
                          <a:latin typeface="Calibri"/>
                        </a:defRPr>
                      </a:lvl9pPr>
                    </a:lstStyle>
                    <a:p>
                      <a:pPr marL="0" marR="0" algn="ctr">
                        <a:lnSpc>
                          <a:spcPct val="107000"/>
                        </a:lnSpc>
                        <a:spcBef>
                          <a:spcPts val="0"/>
                        </a:spcBef>
                        <a:spcAft>
                          <a:spcPts val="800"/>
                        </a:spcAft>
                      </a:pPr>
                      <a:r>
                        <a:rPr lang="en-US" sz="2000">
                          <a:solidFill>
                            <a:schemeClr val="bg1"/>
                          </a:solidFill>
                          <a:effectLst/>
                          <a:latin typeface="+mn-lt"/>
                        </a:rPr>
                        <a:t>Flow:</a:t>
                      </a:r>
                      <a:endParaRPr lang="en-US" sz="2000">
                        <a:solidFill>
                          <a:schemeClr val="bg1"/>
                        </a:solidFill>
                        <a:effectLst/>
                        <a:latin typeface="+mn-lt"/>
                        <a:ea typeface="Calibri" panose="020F0502020204030204" pitchFamily="34" charset="0"/>
                        <a:cs typeface="Times New Roman" panose="02020603050405020304" pitchFamily="18" charset="0"/>
                      </a:endParaRPr>
                    </a:p>
                  </a:txBody>
                  <a:tcPr anchor="ctr">
                    <a:solidFill>
                      <a:srgbClr val="5FCDAE"/>
                    </a:solidFill>
                  </a:tcPr>
                </a:tc>
                <a:tc gridSpan="4">
                  <a:txBody>
                    <a:bodyPr/>
                    <a:lstStyle>
                      <a:lvl1pPr marL="0" algn="l" defTabSz="4389120" rtl="0" eaLnBrk="1" latinLnBrk="0" hangingPunct="1">
                        <a:defRPr sz="8640" kern="1200">
                          <a:solidFill>
                            <a:schemeClr val="dk1"/>
                          </a:solidFill>
                          <a:latin typeface="Calibri"/>
                        </a:defRPr>
                      </a:lvl1pPr>
                      <a:lvl2pPr marL="2194560" algn="l" defTabSz="4389120" rtl="0" eaLnBrk="1" latinLnBrk="0" hangingPunct="1">
                        <a:defRPr sz="8640" kern="1200">
                          <a:solidFill>
                            <a:schemeClr val="dk1"/>
                          </a:solidFill>
                          <a:latin typeface="Calibri"/>
                        </a:defRPr>
                      </a:lvl2pPr>
                      <a:lvl3pPr marL="4389120" algn="l" defTabSz="4389120" rtl="0" eaLnBrk="1" latinLnBrk="0" hangingPunct="1">
                        <a:defRPr sz="8640" kern="1200">
                          <a:solidFill>
                            <a:schemeClr val="dk1"/>
                          </a:solidFill>
                          <a:latin typeface="Calibri"/>
                        </a:defRPr>
                      </a:lvl3pPr>
                      <a:lvl4pPr marL="6583680" algn="l" defTabSz="4389120" rtl="0" eaLnBrk="1" latinLnBrk="0" hangingPunct="1">
                        <a:defRPr sz="8640" kern="1200">
                          <a:solidFill>
                            <a:schemeClr val="dk1"/>
                          </a:solidFill>
                          <a:latin typeface="Calibri"/>
                        </a:defRPr>
                      </a:lvl4pPr>
                      <a:lvl5pPr marL="8778240" algn="l" defTabSz="4389120" rtl="0" eaLnBrk="1" latinLnBrk="0" hangingPunct="1">
                        <a:defRPr sz="8640" kern="1200">
                          <a:solidFill>
                            <a:schemeClr val="dk1"/>
                          </a:solidFill>
                          <a:latin typeface="Calibri"/>
                        </a:defRPr>
                      </a:lvl5pPr>
                      <a:lvl6pPr marL="10972800" algn="l" defTabSz="4389120" rtl="0" eaLnBrk="1" latinLnBrk="0" hangingPunct="1">
                        <a:defRPr sz="8640" kern="1200">
                          <a:solidFill>
                            <a:schemeClr val="dk1"/>
                          </a:solidFill>
                          <a:latin typeface="Calibri"/>
                        </a:defRPr>
                      </a:lvl6pPr>
                      <a:lvl7pPr marL="13167360" algn="l" defTabSz="4389120" rtl="0" eaLnBrk="1" latinLnBrk="0" hangingPunct="1">
                        <a:defRPr sz="8640" kern="1200">
                          <a:solidFill>
                            <a:schemeClr val="dk1"/>
                          </a:solidFill>
                          <a:latin typeface="Calibri"/>
                        </a:defRPr>
                      </a:lvl7pPr>
                      <a:lvl8pPr marL="15361920" algn="l" defTabSz="4389120" rtl="0" eaLnBrk="1" latinLnBrk="0" hangingPunct="1">
                        <a:defRPr sz="8640" kern="1200">
                          <a:solidFill>
                            <a:schemeClr val="dk1"/>
                          </a:solidFill>
                          <a:latin typeface="Calibri"/>
                        </a:defRPr>
                      </a:lvl8pPr>
                      <a:lvl9pPr marL="17556480" algn="l" defTabSz="4389120" rtl="0" eaLnBrk="1" latinLnBrk="0" hangingPunct="1">
                        <a:defRPr sz="8640" kern="1200">
                          <a:solidFill>
                            <a:schemeClr val="dk1"/>
                          </a:solidFill>
                          <a:latin typeface="Calibri"/>
                        </a:defRPr>
                      </a:lvl9pPr>
                    </a:lstStyle>
                    <a:p>
                      <a:pPr marL="0" marR="0">
                        <a:lnSpc>
                          <a:spcPct val="107000"/>
                        </a:lnSpc>
                        <a:spcBef>
                          <a:spcPts val="0"/>
                        </a:spcBef>
                        <a:spcAft>
                          <a:spcPts val="800"/>
                        </a:spcAft>
                      </a:pPr>
                      <a:r>
                        <a:rPr lang="en-US" sz="2000">
                          <a:solidFill>
                            <a:schemeClr val="tx1"/>
                          </a:solidFill>
                          <a:effectLst/>
                          <a:latin typeface="+mn-lt"/>
                        </a:rPr>
                        <a:t>0.4 mL/min</a:t>
                      </a:r>
                      <a:endParaRPr lang="en-US" sz="2000">
                        <a:solidFill>
                          <a:schemeClr val="tx1"/>
                        </a:solidFill>
                        <a:effectLst/>
                        <a:latin typeface="+mn-lt"/>
                        <a:ea typeface="Calibri"/>
                        <a:cs typeface="Times New Roman"/>
                      </a:endParaRPr>
                    </a:p>
                  </a:txBody>
                  <a:tcPr anchor="ctr">
                    <a:solidFill>
                      <a:srgbClr val="EDF9F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85508460"/>
                  </a:ext>
                </a:extLst>
              </a:tr>
              <a:tr h="182880">
                <a:tc>
                  <a:txBody>
                    <a:bodyPr/>
                    <a:lstStyle>
                      <a:lvl1pPr marL="0" algn="l" defTabSz="4389120" rtl="0" eaLnBrk="1" latinLnBrk="0" hangingPunct="1">
                        <a:defRPr sz="8640" b="1" kern="1200">
                          <a:solidFill>
                            <a:schemeClr val="lt1"/>
                          </a:solidFill>
                          <a:latin typeface="Calibri"/>
                        </a:defRPr>
                      </a:lvl1pPr>
                      <a:lvl2pPr marL="2194560" algn="l" defTabSz="4389120" rtl="0" eaLnBrk="1" latinLnBrk="0" hangingPunct="1">
                        <a:defRPr sz="8640" b="1" kern="1200">
                          <a:solidFill>
                            <a:schemeClr val="lt1"/>
                          </a:solidFill>
                          <a:latin typeface="Calibri"/>
                        </a:defRPr>
                      </a:lvl2pPr>
                      <a:lvl3pPr marL="4389120" algn="l" defTabSz="4389120" rtl="0" eaLnBrk="1" latinLnBrk="0" hangingPunct="1">
                        <a:defRPr sz="8640" b="1" kern="1200">
                          <a:solidFill>
                            <a:schemeClr val="lt1"/>
                          </a:solidFill>
                          <a:latin typeface="Calibri"/>
                        </a:defRPr>
                      </a:lvl3pPr>
                      <a:lvl4pPr marL="6583680" algn="l" defTabSz="4389120" rtl="0" eaLnBrk="1" latinLnBrk="0" hangingPunct="1">
                        <a:defRPr sz="8640" b="1" kern="1200">
                          <a:solidFill>
                            <a:schemeClr val="lt1"/>
                          </a:solidFill>
                          <a:latin typeface="Calibri"/>
                        </a:defRPr>
                      </a:lvl4pPr>
                      <a:lvl5pPr marL="8778240" algn="l" defTabSz="4389120" rtl="0" eaLnBrk="1" latinLnBrk="0" hangingPunct="1">
                        <a:defRPr sz="8640" b="1" kern="1200">
                          <a:solidFill>
                            <a:schemeClr val="lt1"/>
                          </a:solidFill>
                          <a:latin typeface="Calibri"/>
                        </a:defRPr>
                      </a:lvl5pPr>
                      <a:lvl6pPr marL="10972800" algn="l" defTabSz="4389120" rtl="0" eaLnBrk="1" latinLnBrk="0" hangingPunct="1">
                        <a:defRPr sz="8640" b="1" kern="1200">
                          <a:solidFill>
                            <a:schemeClr val="lt1"/>
                          </a:solidFill>
                          <a:latin typeface="Calibri"/>
                        </a:defRPr>
                      </a:lvl6pPr>
                      <a:lvl7pPr marL="13167360" algn="l" defTabSz="4389120" rtl="0" eaLnBrk="1" latinLnBrk="0" hangingPunct="1">
                        <a:defRPr sz="8640" b="1" kern="1200">
                          <a:solidFill>
                            <a:schemeClr val="lt1"/>
                          </a:solidFill>
                          <a:latin typeface="Calibri"/>
                        </a:defRPr>
                      </a:lvl7pPr>
                      <a:lvl8pPr marL="15361920" algn="l" defTabSz="4389120" rtl="0" eaLnBrk="1" latinLnBrk="0" hangingPunct="1">
                        <a:defRPr sz="8640" b="1" kern="1200">
                          <a:solidFill>
                            <a:schemeClr val="lt1"/>
                          </a:solidFill>
                          <a:latin typeface="Calibri"/>
                        </a:defRPr>
                      </a:lvl8pPr>
                      <a:lvl9pPr marL="17556480" algn="l" defTabSz="4389120" rtl="0" eaLnBrk="1" latinLnBrk="0" hangingPunct="1">
                        <a:defRPr sz="8640" b="1" kern="1200">
                          <a:solidFill>
                            <a:schemeClr val="lt1"/>
                          </a:solidFill>
                          <a:latin typeface="Calibri"/>
                        </a:defRPr>
                      </a:lvl9pPr>
                    </a:lstStyle>
                    <a:p>
                      <a:pPr marL="0" marR="0" algn="ctr">
                        <a:lnSpc>
                          <a:spcPct val="107000"/>
                        </a:lnSpc>
                        <a:spcBef>
                          <a:spcPts val="0"/>
                        </a:spcBef>
                        <a:spcAft>
                          <a:spcPts val="800"/>
                        </a:spcAft>
                      </a:pPr>
                      <a:r>
                        <a:rPr lang="en-US" sz="2000">
                          <a:solidFill>
                            <a:schemeClr val="bg1"/>
                          </a:solidFill>
                          <a:effectLst/>
                          <a:latin typeface="+mn-lt"/>
                        </a:rPr>
                        <a:t>Detector:</a:t>
                      </a:r>
                      <a:endParaRPr lang="en-US" sz="2000">
                        <a:solidFill>
                          <a:schemeClr val="bg1"/>
                        </a:solidFill>
                        <a:effectLst/>
                        <a:latin typeface="+mn-lt"/>
                        <a:ea typeface="Calibri" panose="020F0502020204030204" pitchFamily="34" charset="0"/>
                        <a:cs typeface="Times New Roman" panose="02020603050405020304" pitchFamily="18" charset="0"/>
                      </a:endParaRPr>
                    </a:p>
                  </a:txBody>
                  <a:tcPr anchor="ctr">
                    <a:solidFill>
                      <a:srgbClr val="5FCDAE"/>
                    </a:solidFill>
                  </a:tcPr>
                </a:tc>
                <a:tc gridSpan="4">
                  <a:txBody>
                    <a:bodyPr/>
                    <a:lstStyle>
                      <a:lvl1pPr marL="0" algn="l" defTabSz="4389120" rtl="0" eaLnBrk="1" latinLnBrk="0" hangingPunct="1">
                        <a:defRPr sz="8640" kern="1200">
                          <a:solidFill>
                            <a:schemeClr val="dk1"/>
                          </a:solidFill>
                          <a:latin typeface="Calibri"/>
                        </a:defRPr>
                      </a:lvl1pPr>
                      <a:lvl2pPr marL="2194560" algn="l" defTabSz="4389120" rtl="0" eaLnBrk="1" latinLnBrk="0" hangingPunct="1">
                        <a:defRPr sz="8640" kern="1200">
                          <a:solidFill>
                            <a:schemeClr val="dk1"/>
                          </a:solidFill>
                          <a:latin typeface="Calibri"/>
                        </a:defRPr>
                      </a:lvl2pPr>
                      <a:lvl3pPr marL="4389120" algn="l" defTabSz="4389120" rtl="0" eaLnBrk="1" latinLnBrk="0" hangingPunct="1">
                        <a:defRPr sz="8640" kern="1200">
                          <a:solidFill>
                            <a:schemeClr val="dk1"/>
                          </a:solidFill>
                          <a:latin typeface="Calibri"/>
                        </a:defRPr>
                      </a:lvl3pPr>
                      <a:lvl4pPr marL="6583680" algn="l" defTabSz="4389120" rtl="0" eaLnBrk="1" latinLnBrk="0" hangingPunct="1">
                        <a:defRPr sz="8640" kern="1200">
                          <a:solidFill>
                            <a:schemeClr val="dk1"/>
                          </a:solidFill>
                          <a:latin typeface="Calibri"/>
                        </a:defRPr>
                      </a:lvl4pPr>
                      <a:lvl5pPr marL="8778240" algn="l" defTabSz="4389120" rtl="0" eaLnBrk="1" latinLnBrk="0" hangingPunct="1">
                        <a:defRPr sz="8640" kern="1200">
                          <a:solidFill>
                            <a:schemeClr val="dk1"/>
                          </a:solidFill>
                          <a:latin typeface="Calibri"/>
                        </a:defRPr>
                      </a:lvl5pPr>
                      <a:lvl6pPr marL="10972800" algn="l" defTabSz="4389120" rtl="0" eaLnBrk="1" latinLnBrk="0" hangingPunct="1">
                        <a:defRPr sz="8640" kern="1200">
                          <a:solidFill>
                            <a:schemeClr val="dk1"/>
                          </a:solidFill>
                          <a:latin typeface="Calibri"/>
                        </a:defRPr>
                      </a:lvl6pPr>
                      <a:lvl7pPr marL="13167360" algn="l" defTabSz="4389120" rtl="0" eaLnBrk="1" latinLnBrk="0" hangingPunct="1">
                        <a:defRPr sz="8640" kern="1200">
                          <a:solidFill>
                            <a:schemeClr val="dk1"/>
                          </a:solidFill>
                          <a:latin typeface="Calibri"/>
                        </a:defRPr>
                      </a:lvl7pPr>
                      <a:lvl8pPr marL="15361920" algn="l" defTabSz="4389120" rtl="0" eaLnBrk="1" latinLnBrk="0" hangingPunct="1">
                        <a:defRPr sz="8640" kern="1200">
                          <a:solidFill>
                            <a:schemeClr val="dk1"/>
                          </a:solidFill>
                          <a:latin typeface="Calibri"/>
                        </a:defRPr>
                      </a:lvl8pPr>
                      <a:lvl9pPr marL="17556480" algn="l" defTabSz="4389120" rtl="0" eaLnBrk="1" latinLnBrk="0" hangingPunct="1">
                        <a:defRPr sz="8640" kern="1200">
                          <a:solidFill>
                            <a:schemeClr val="dk1"/>
                          </a:solidFill>
                          <a:latin typeface="Calibri"/>
                        </a:defRPr>
                      </a:lvl9pPr>
                    </a:lstStyle>
                    <a:p>
                      <a:pPr marL="0" marR="0">
                        <a:lnSpc>
                          <a:spcPct val="107000"/>
                        </a:lnSpc>
                        <a:spcBef>
                          <a:spcPts val="0"/>
                        </a:spcBef>
                        <a:spcAft>
                          <a:spcPts val="800"/>
                        </a:spcAft>
                      </a:pPr>
                      <a:r>
                        <a:rPr lang="en-US" sz="2000">
                          <a:solidFill>
                            <a:schemeClr val="tx1"/>
                          </a:solidFill>
                          <a:effectLst/>
                          <a:latin typeface="+mn-lt"/>
                        </a:rPr>
                        <a:t>For Scan Data: Scan 50-850m/z, ES-, 0.6s scan time </a:t>
                      </a:r>
                      <a:endParaRPr lang="en-US" sz="2000">
                        <a:solidFill>
                          <a:schemeClr val="tx1"/>
                        </a:solidFill>
                        <a:effectLst/>
                        <a:latin typeface="+mn-lt"/>
                        <a:ea typeface="Calibri"/>
                        <a:cs typeface="Times New Roman"/>
                      </a:endParaRPr>
                    </a:p>
                  </a:txBody>
                  <a:tcPr anchor="ctr">
                    <a:solidFill>
                      <a:srgbClr val="D9F3E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59091542"/>
                  </a:ext>
                </a:extLst>
              </a:tr>
              <a:tr h="182880">
                <a:tc rowSpan="7">
                  <a:txBody>
                    <a:bodyPr/>
                    <a:lstStyle>
                      <a:lvl1pPr marL="0" algn="l" defTabSz="4389120" rtl="0" eaLnBrk="1" latinLnBrk="0" hangingPunct="1">
                        <a:defRPr sz="8640" b="1" kern="1200">
                          <a:solidFill>
                            <a:schemeClr val="lt1"/>
                          </a:solidFill>
                          <a:latin typeface="Calibri"/>
                        </a:defRPr>
                      </a:lvl1pPr>
                      <a:lvl2pPr marL="2194560" algn="l" defTabSz="4389120" rtl="0" eaLnBrk="1" latinLnBrk="0" hangingPunct="1">
                        <a:defRPr sz="8640" b="1" kern="1200">
                          <a:solidFill>
                            <a:schemeClr val="lt1"/>
                          </a:solidFill>
                          <a:latin typeface="Calibri"/>
                        </a:defRPr>
                      </a:lvl2pPr>
                      <a:lvl3pPr marL="4389120" algn="l" defTabSz="4389120" rtl="0" eaLnBrk="1" latinLnBrk="0" hangingPunct="1">
                        <a:defRPr sz="8640" b="1" kern="1200">
                          <a:solidFill>
                            <a:schemeClr val="lt1"/>
                          </a:solidFill>
                          <a:latin typeface="Calibri"/>
                        </a:defRPr>
                      </a:lvl3pPr>
                      <a:lvl4pPr marL="6583680" algn="l" defTabSz="4389120" rtl="0" eaLnBrk="1" latinLnBrk="0" hangingPunct="1">
                        <a:defRPr sz="8640" b="1" kern="1200">
                          <a:solidFill>
                            <a:schemeClr val="lt1"/>
                          </a:solidFill>
                          <a:latin typeface="Calibri"/>
                        </a:defRPr>
                      </a:lvl4pPr>
                      <a:lvl5pPr marL="8778240" algn="l" defTabSz="4389120" rtl="0" eaLnBrk="1" latinLnBrk="0" hangingPunct="1">
                        <a:defRPr sz="8640" b="1" kern="1200">
                          <a:solidFill>
                            <a:schemeClr val="lt1"/>
                          </a:solidFill>
                          <a:latin typeface="Calibri"/>
                        </a:defRPr>
                      </a:lvl5pPr>
                      <a:lvl6pPr marL="10972800" algn="l" defTabSz="4389120" rtl="0" eaLnBrk="1" latinLnBrk="0" hangingPunct="1">
                        <a:defRPr sz="8640" b="1" kern="1200">
                          <a:solidFill>
                            <a:schemeClr val="lt1"/>
                          </a:solidFill>
                          <a:latin typeface="Calibri"/>
                        </a:defRPr>
                      </a:lvl6pPr>
                      <a:lvl7pPr marL="13167360" algn="l" defTabSz="4389120" rtl="0" eaLnBrk="1" latinLnBrk="0" hangingPunct="1">
                        <a:defRPr sz="8640" b="1" kern="1200">
                          <a:solidFill>
                            <a:schemeClr val="lt1"/>
                          </a:solidFill>
                          <a:latin typeface="Calibri"/>
                        </a:defRPr>
                      </a:lvl7pPr>
                      <a:lvl8pPr marL="15361920" algn="l" defTabSz="4389120" rtl="0" eaLnBrk="1" latinLnBrk="0" hangingPunct="1">
                        <a:defRPr sz="8640" b="1" kern="1200">
                          <a:solidFill>
                            <a:schemeClr val="lt1"/>
                          </a:solidFill>
                          <a:latin typeface="Calibri"/>
                        </a:defRPr>
                      </a:lvl8pPr>
                      <a:lvl9pPr marL="17556480" algn="l" defTabSz="4389120" rtl="0" eaLnBrk="1" latinLnBrk="0" hangingPunct="1">
                        <a:defRPr sz="8640" b="1" kern="1200">
                          <a:solidFill>
                            <a:schemeClr val="lt1"/>
                          </a:solidFill>
                          <a:latin typeface="Calibri"/>
                        </a:defRPr>
                      </a:lvl9pPr>
                    </a:lstStyle>
                    <a:p>
                      <a:pPr marL="0" marR="0" algn="ctr">
                        <a:lnSpc>
                          <a:spcPct val="107000"/>
                        </a:lnSpc>
                        <a:spcBef>
                          <a:spcPts val="0"/>
                        </a:spcBef>
                        <a:spcAft>
                          <a:spcPts val="800"/>
                        </a:spcAft>
                      </a:pPr>
                      <a:r>
                        <a:rPr lang="en-US" sz="2000">
                          <a:solidFill>
                            <a:schemeClr val="bg1"/>
                          </a:solidFill>
                          <a:effectLst/>
                          <a:latin typeface="+mn-lt"/>
                        </a:rPr>
                        <a:t>Gradient:</a:t>
                      </a:r>
                      <a:endParaRPr lang="en-US" sz="2000">
                        <a:solidFill>
                          <a:schemeClr val="bg1"/>
                        </a:solidFill>
                        <a:effectLst/>
                        <a:latin typeface="+mn-lt"/>
                        <a:ea typeface="Calibri" panose="020F0502020204030204" pitchFamily="34" charset="0"/>
                        <a:cs typeface="Times New Roman" panose="02020603050405020304" pitchFamily="18" charset="0"/>
                      </a:endParaRPr>
                    </a:p>
                  </a:txBody>
                  <a:tcPr anchor="ctr">
                    <a:solidFill>
                      <a:srgbClr val="5FCDAE"/>
                    </a:solidFill>
                  </a:tcPr>
                </a:tc>
                <a:tc gridSpan="2">
                  <a:txBody>
                    <a:bodyPr/>
                    <a:lstStyle>
                      <a:lvl1pPr marL="0" algn="l" defTabSz="4389120" rtl="0" eaLnBrk="1" latinLnBrk="0" hangingPunct="1">
                        <a:defRPr sz="8640" kern="1200">
                          <a:solidFill>
                            <a:schemeClr val="dk1"/>
                          </a:solidFill>
                          <a:latin typeface="Calibri"/>
                        </a:defRPr>
                      </a:lvl1pPr>
                      <a:lvl2pPr marL="2194560" algn="l" defTabSz="4389120" rtl="0" eaLnBrk="1" latinLnBrk="0" hangingPunct="1">
                        <a:defRPr sz="8640" kern="1200">
                          <a:solidFill>
                            <a:schemeClr val="dk1"/>
                          </a:solidFill>
                          <a:latin typeface="Calibri"/>
                        </a:defRPr>
                      </a:lvl2pPr>
                      <a:lvl3pPr marL="4389120" algn="l" defTabSz="4389120" rtl="0" eaLnBrk="1" latinLnBrk="0" hangingPunct="1">
                        <a:defRPr sz="8640" kern="1200">
                          <a:solidFill>
                            <a:schemeClr val="dk1"/>
                          </a:solidFill>
                          <a:latin typeface="Calibri"/>
                        </a:defRPr>
                      </a:lvl3pPr>
                      <a:lvl4pPr marL="6583680" algn="l" defTabSz="4389120" rtl="0" eaLnBrk="1" latinLnBrk="0" hangingPunct="1">
                        <a:defRPr sz="8640" kern="1200">
                          <a:solidFill>
                            <a:schemeClr val="dk1"/>
                          </a:solidFill>
                          <a:latin typeface="Calibri"/>
                        </a:defRPr>
                      </a:lvl4pPr>
                      <a:lvl5pPr marL="8778240" algn="l" defTabSz="4389120" rtl="0" eaLnBrk="1" latinLnBrk="0" hangingPunct="1">
                        <a:defRPr sz="8640" kern="1200">
                          <a:solidFill>
                            <a:schemeClr val="dk1"/>
                          </a:solidFill>
                          <a:latin typeface="Calibri"/>
                        </a:defRPr>
                      </a:lvl5pPr>
                      <a:lvl6pPr marL="10972800" algn="l" defTabSz="4389120" rtl="0" eaLnBrk="1" latinLnBrk="0" hangingPunct="1">
                        <a:defRPr sz="8640" kern="1200">
                          <a:solidFill>
                            <a:schemeClr val="dk1"/>
                          </a:solidFill>
                          <a:latin typeface="Calibri"/>
                        </a:defRPr>
                      </a:lvl6pPr>
                      <a:lvl7pPr marL="13167360" algn="l" defTabSz="4389120" rtl="0" eaLnBrk="1" latinLnBrk="0" hangingPunct="1">
                        <a:defRPr sz="8640" kern="1200">
                          <a:solidFill>
                            <a:schemeClr val="dk1"/>
                          </a:solidFill>
                          <a:latin typeface="Calibri"/>
                        </a:defRPr>
                      </a:lvl7pPr>
                      <a:lvl8pPr marL="15361920" algn="l" defTabSz="4389120" rtl="0" eaLnBrk="1" latinLnBrk="0" hangingPunct="1">
                        <a:defRPr sz="8640" kern="1200">
                          <a:solidFill>
                            <a:schemeClr val="dk1"/>
                          </a:solidFill>
                          <a:latin typeface="Calibri"/>
                        </a:defRPr>
                      </a:lvl8pPr>
                      <a:lvl9pPr marL="17556480" algn="l" defTabSz="4389120" rtl="0" eaLnBrk="1" latinLnBrk="0" hangingPunct="1">
                        <a:defRPr sz="8640" kern="1200">
                          <a:solidFill>
                            <a:schemeClr val="dk1"/>
                          </a:solidFill>
                          <a:latin typeface="Calibri"/>
                        </a:defRPr>
                      </a:lvl9pPr>
                    </a:lstStyle>
                    <a:p>
                      <a:pPr marL="0" marR="0" algn="ctr">
                        <a:lnSpc>
                          <a:spcPct val="107000"/>
                        </a:lnSpc>
                        <a:spcBef>
                          <a:spcPts val="0"/>
                        </a:spcBef>
                        <a:spcAft>
                          <a:spcPts val="800"/>
                        </a:spcAft>
                      </a:pPr>
                      <a:r>
                        <a:rPr lang="en-US" sz="2000" b="1">
                          <a:solidFill>
                            <a:schemeClr val="tx1"/>
                          </a:solidFill>
                          <a:effectLst/>
                          <a:latin typeface="+mn-lt"/>
                        </a:rPr>
                        <a:t>For MRM Data</a:t>
                      </a:r>
                      <a:endParaRPr lang="en-US" sz="2000" b="1">
                        <a:solidFill>
                          <a:schemeClr val="tx1"/>
                        </a:solidFill>
                        <a:effectLst/>
                        <a:latin typeface="+mn-lt"/>
                        <a:ea typeface="Calibri"/>
                        <a:cs typeface="Times New Roman"/>
                      </a:endParaRPr>
                    </a:p>
                  </a:txBody>
                  <a:tcPr anchor="ctr">
                    <a:solidFill>
                      <a:srgbClr val="EDF9F1"/>
                    </a:solidFill>
                  </a:tcPr>
                </a:tc>
                <a:tc hMerge="1">
                  <a:txBody>
                    <a:bodyPr/>
                    <a:lstStyle/>
                    <a:p>
                      <a:endParaRPr lang="en-US"/>
                    </a:p>
                  </a:txBody>
                  <a:tcPr/>
                </a:tc>
                <a:tc gridSpan="2">
                  <a:txBody>
                    <a:bodyPr/>
                    <a:lstStyle/>
                    <a:p>
                      <a:pPr marL="0" marR="0" lvl="0" indent="0" algn="ctr" defTabSz="4389120" rtl="0" eaLnBrk="1" fontAlgn="auto" latinLnBrk="0" hangingPunct="1">
                        <a:lnSpc>
                          <a:spcPct val="107000"/>
                        </a:lnSpc>
                        <a:spcBef>
                          <a:spcPts val="0"/>
                        </a:spcBef>
                        <a:spcAft>
                          <a:spcPts val="800"/>
                        </a:spcAft>
                        <a:buClrTx/>
                        <a:buSzTx/>
                        <a:buFontTx/>
                        <a:buNone/>
                        <a:tabLst/>
                        <a:defRPr/>
                      </a:pPr>
                      <a:r>
                        <a:rPr lang="en-US" sz="2000" b="1">
                          <a:effectLst/>
                          <a:latin typeface="+mn-lt"/>
                        </a:rPr>
                        <a:t>For Scan Data </a:t>
                      </a:r>
                      <a:endParaRPr lang="en-US" sz="2000" b="1" i="0">
                        <a:effectLst/>
                        <a:latin typeface="+mn-lt"/>
                      </a:endParaRPr>
                    </a:p>
                  </a:txBody>
                  <a:tcPr anchor="ctr">
                    <a:solidFill>
                      <a:srgbClr val="EDF9F1"/>
                    </a:solidFill>
                  </a:tcPr>
                </a:tc>
                <a:tc hMerge="1">
                  <a:txBody>
                    <a:bodyPr/>
                    <a:lstStyle/>
                    <a:p>
                      <a:endParaRPr lang="en-US"/>
                    </a:p>
                  </a:txBody>
                  <a:tcPr/>
                </a:tc>
                <a:extLst>
                  <a:ext uri="{0D108BD9-81ED-4DB2-BD59-A6C34878D82A}">
                    <a16:rowId xmlns:a16="http://schemas.microsoft.com/office/drawing/2014/main" val="335339894"/>
                  </a:ext>
                </a:extLst>
              </a:tr>
              <a:tr h="182880">
                <a:tc vMerge="1">
                  <a:txBody>
                    <a:bodyPr/>
                    <a:lstStyle>
                      <a:lvl1pPr marL="0" algn="l" defTabSz="4389120" rtl="0" eaLnBrk="1" latinLnBrk="0" hangingPunct="1">
                        <a:defRPr sz="8640" b="1" kern="1200">
                          <a:solidFill>
                            <a:schemeClr val="lt1"/>
                          </a:solidFill>
                          <a:latin typeface="Calibri"/>
                        </a:defRPr>
                      </a:lvl1pPr>
                      <a:lvl2pPr marL="2194560" algn="l" defTabSz="4389120" rtl="0" eaLnBrk="1" latinLnBrk="0" hangingPunct="1">
                        <a:defRPr sz="8640" b="1" kern="1200">
                          <a:solidFill>
                            <a:schemeClr val="lt1"/>
                          </a:solidFill>
                          <a:latin typeface="Calibri"/>
                        </a:defRPr>
                      </a:lvl2pPr>
                      <a:lvl3pPr marL="4389120" algn="l" defTabSz="4389120" rtl="0" eaLnBrk="1" latinLnBrk="0" hangingPunct="1">
                        <a:defRPr sz="8640" b="1" kern="1200">
                          <a:solidFill>
                            <a:schemeClr val="lt1"/>
                          </a:solidFill>
                          <a:latin typeface="Calibri"/>
                        </a:defRPr>
                      </a:lvl3pPr>
                      <a:lvl4pPr marL="6583680" algn="l" defTabSz="4389120" rtl="0" eaLnBrk="1" latinLnBrk="0" hangingPunct="1">
                        <a:defRPr sz="8640" b="1" kern="1200">
                          <a:solidFill>
                            <a:schemeClr val="lt1"/>
                          </a:solidFill>
                          <a:latin typeface="Calibri"/>
                        </a:defRPr>
                      </a:lvl4pPr>
                      <a:lvl5pPr marL="8778240" algn="l" defTabSz="4389120" rtl="0" eaLnBrk="1" latinLnBrk="0" hangingPunct="1">
                        <a:defRPr sz="8640" b="1" kern="1200">
                          <a:solidFill>
                            <a:schemeClr val="lt1"/>
                          </a:solidFill>
                          <a:latin typeface="Calibri"/>
                        </a:defRPr>
                      </a:lvl5pPr>
                      <a:lvl6pPr marL="10972800" algn="l" defTabSz="4389120" rtl="0" eaLnBrk="1" latinLnBrk="0" hangingPunct="1">
                        <a:defRPr sz="8640" b="1" kern="1200">
                          <a:solidFill>
                            <a:schemeClr val="lt1"/>
                          </a:solidFill>
                          <a:latin typeface="Calibri"/>
                        </a:defRPr>
                      </a:lvl6pPr>
                      <a:lvl7pPr marL="13167360" algn="l" defTabSz="4389120" rtl="0" eaLnBrk="1" latinLnBrk="0" hangingPunct="1">
                        <a:defRPr sz="8640" b="1" kern="1200">
                          <a:solidFill>
                            <a:schemeClr val="lt1"/>
                          </a:solidFill>
                          <a:latin typeface="Calibri"/>
                        </a:defRPr>
                      </a:lvl7pPr>
                      <a:lvl8pPr marL="15361920" algn="l" defTabSz="4389120" rtl="0" eaLnBrk="1" latinLnBrk="0" hangingPunct="1">
                        <a:defRPr sz="8640" b="1" kern="1200">
                          <a:solidFill>
                            <a:schemeClr val="lt1"/>
                          </a:solidFill>
                          <a:latin typeface="Calibri"/>
                        </a:defRPr>
                      </a:lvl8pPr>
                      <a:lvl9pPr marL="17556480" algn="l" defTabSz="4389120" rtl="0" eaLnBrk="1" latinLnBrk="0" hangingPunct="1">
                        <a:defRPr sz="8640" b="1" kern="1200">
                          <a:solidFill>
                            <a:schemeClr val="lt1"/>
                          </a:solidFill>
                          <a:latin typeface="Calibri"/>
                        </a:defRPr>
                      </a:lvl9pPr>
                    </a:lstStyle>
                    <a:p>
                      <a:pPr>
                        <a:lnSpc>
                          <a:spcPct val="107000"/>
                        </a:lnSpc>
                      </a:pPr>
                      <a:endParaRPr lang="en-US" sz="2000">
                        <a:effectLst/>
                        <a:latin typeface="+mn-lt"/>
                        <a:cs typeface="Times New Roman" panose="02020603050405020304" pitchFamily="18" charset="0"/>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algn="ctr" rtl="0" fontAlgn="base"/>
                      <a:r>
                        <a:rPr lang="en-US" sz="2000" b="0">
                          <a:effectLst/>
                          <a:latin typeface="+mn-lt"/>
                        </a:rPr>
                        <a:t>Time (mins) </a:t>
                      </a:r>
                      <a:endParaRPr lang="en-US" sz="2000" b="0" i="0">
                        <a:effectLst/>
                        <a:latin typeface="+mn-lt"/>
                      </a:endParaRPr>
                    </a:p>
                  </a:txBody>
                  <a:tcPr>
                    <a:solidFill>
                      <a:srgbClr val="D9F3E2"/>
                    </a:solidFill>
                  </a:tcPr>
                </a:tc>
                <a:tc>
                  <a:txBody>
                    <a:bodyPr/>
                    <a:lstStyle/>
                    <a:p>
                      <a:pPr algn="ctr" rtl="0" fontAlgn="base"/>
                      <a:r>
                        <a:rPr lang="en-US" sz="2000" b="0">
                          <a:effectLst/>
                          <a:latin typeface="+mn-lt"/>
                        </a:rPr>
                        <a:t>% A </a:t>
                      </a:r>
                      <a:endParaRPr lang="en-US" sz="2000" b="0" i="0">
                        <a:effectLst/>
                        <a:latin typeface="+mn-lt"/>
                      </a:endParaRPr>
                    </a:p>
                  </a:txBody>
                  <a:tcPr>
                    <a:solidFill>
                      <a:srgbClr val="D9F3E2"/>
                    </a:solidFill>
                  </a:tcPr>
                </a:tc>
                <a:tc>
                  <a:txBody>
                    <a:bodyPr/>
                    <a:lstStyle/>
                    <a:p>
                      <a:pPr marL="0" marR="0" lvl="0" indent="0" algn="ctr" defTabSz="4389120" rtl="0" eaLnBrk="1" fontAlgn="base" latinLnBrk="0" hangingPunct="1">
                        <a:lnSpc>
                          <a:spcPct val="100000"/>
                        </a:lnSpc>
                        <a:spcBef>
                          <a:spcPts val="0"/>
                        </a:spcBef>
                        <a:spcAft>
                          <a:spcPts val="0"/>
                        </a:spcAft>
                        <a:buClrTx/>
                        <a:buSzTx/>
                        <a:buFontTx/>
                        <a:buNone/>
                        <a:tabLst/>
                        <a:defRPr/>
                      </a:pPr>
                      <a:r>
                        <a:rPr lang="en-US" sz="2000" b="0">
                          <a:effectLst/>
                          <a:latin typeface="+mn-lt"/>
                        </a:rPr>
                        <a:t>Time (mins)</a:t>
                      </a:r>
                      <a:endParaRPr lang="en-US" sz="2000" b="0" i="0">
                        <a:effectLst/>
                        <a:latin typeface="+mn-lt"/>
                      </a:endParaRPr>
                    </a:p>
                  </a:txBody>
                  <a:tcPr>
                    <a:solidFill>
                      <a:srgbClr val="D9F3E2"/>
                    </a:solidFill>
                  </a:tcPr>
                </a:tc>
                <a:tc>
                  <a:txBody>
                    <a:bodyPr/>
                    <a:lstStyle/>
                    <a:p>
                      <a:pPr algn="ctr" rtl="0" fontAlgn="base"/>
                      <a:r>
                        <a:rPr lang="en-US" sz="2000" b="0">
                          <a:effectLst/>
                          <a:latin typeface="+mn-lt"/>
                        </a:rPr>
                        <a:t>% A</a:t>
                      </a:r>
                      <a:endParaRPr lang="en-US" sz="2000" b="0" i="0">
                        <a:effectLst/>
                        <a:latin typeface="+mn-lt"/>
                      </a:endParaRPr>
                    </a:p>
                  </a:txBody>
                  <a:tcPr>
                    <a:solidFill>
                      <a:srgbClr val="D9F3E2"/>
                    </a:solidFill>
                  </a:tcPr>
                </a:tc>
                <a:extLst>
                  <a:ext uri="{0D108BD9-81ED-4DB2-BD59-A6C34878D82A}">
                    <a16:rowId xmlns:a16="http://schemas.microsoft.com/office/drawing/2014/main" val="3887239794"/>
                  </a:ext>
                </a:extLst>
              </a:tr>
              <a:tr h="182880">
                <a:tc vMerge="1">
                  <a:txBody>
                    <a:bodyPr/>
                    <a:lstStyle>
                      <a:lvl1pPr marL="0" algn="l" defTabSz="4389120" rtl="0" eaLnBrk="1" latinLnBrk="0" hangingPunct="1">
                        <a:defRPr sz="8640" b="1" kern="1200">
                          <a:solidFill>
                            <a:schemeClr val="lt1"/>
                          </a:solidFill>
                          <a:latin typeface="Calibri"/>
                        </a:defRPr>
                      </a:lvl1pPr>
                      <a:lvl2pPr marL="2194560" algn="l" defTabSz="4389120" rtl="0" eaLnBrk="1" latinLnBrk="0" hangingPunct="1">
                        <a:defRPr sz="8640" b="1" kern="1200">
                          <a:solidFill>
                            <a:schemeClr val="lt1"/>
                          </a:solidFill>
                          <a:latin typeface="Calibri"/>
                        </a:defRPr>
                      </a:lvl2pPr>
                      <a:lvl3pPr marL="4389120" algn="l" defTabSz="4389120" rtl="0" eaLnBrk="1" latinLnBrk="0" hangingPunct="1">
                        <a:defRPr sz="8640" b="1" kern="1200">
                          <a:solidFill>
                            <a:schemeClr val="lt1"/>
                          </a:solidFill>
                          <a:latin typeface="Calibri"/>
                        </a:defRPr>
                      </a:lvl3pPr>
                      <a:lvl4pPr marL="6583680" algn="l" defTabSz="4389120" rtl="0" eaLnBrk="1" latinLnBrk="0" hangingPunct="1">
                        <a:defRPr sz="8640" b="1" kern="1200">
                          <a:solidFill>
                            <a:schemeClr val="lt1"/>
                          </a:solidFill>
                          <a:latin typeface="Calibri"/>
                        </a:defRPr>
                      </a:lvl4pPr>
                      <a:lvl5pPr marL="8778240" algn="l" defTabSz="4389120" rtl="0" eaLnBrk="1" latinLnBrk="0" hangingPunct="1">
                        <a:defRPr sz="8640" b="1" kern="1200">
                          <a:solidFill>
                            <a:schemeClr val="lt1"/>
                          </a:solidFill>
                          <a:latin typeface="Calibri"/>
                        </a:defRPr>
                      </a:lvl5pPr>
                      <a:lvl6pPr marL="10972800" algn="l" defTabSz="4389120" rtl="0" eaLnBrk="1" latinLnBrk="0" hangingPunct="1">
                        <a:defRPr sz="8640" b="1" kern="1200">
                          <a:solidFill>
                            <a:schemeClr val="lt1"/>
                          </a:solidFill>
                          <a:latin typeface="Calibri"/>
                        </a:defRPr>
                      </a:lvl6pPr>
                      <a:lvl7pPr marL="13167360" algn="l" defTabSz="4389120" rtl="0" eaLnBrk="1" latinLnBrk="0" hangingPunct="1">
                        <a:defRPr sz="8640" b="1" kern="1200">
                          <a:solidFill>
                            <a:schemeClr val="lt1"/>
                          </a:solidFill>
                          <a:latin typeface="Calibri"/>
                        </a:defRPr>
                      </a:lvl7pPr>
                      <a:lvl8pPr marL="15361920" algn="l" defTabSz="4389120" rtl="0" eaLnBrk="1" latinLnBrk="0" hangingPunct="1">
                        <a:defRPr sz="8640" b="1" kern="1200">
                          <a:solidFill>
                            <a:schemeClr val="lt1"/>
                          </a:solidFill>
                          <a:latin typeface="Calibri"/>
                        </a:defRPr>
                      </a:lvl8pPr>
                      <a:lvl9pPr marL="17556480" algn="l" defTabSz="4389120" rtl="0" eaLnBrk="1" latinLnBrk="0" hangingPunct="1">
                        <a:defRPr sz="8640" b="1" kern="1200">
                          <a:solidFill>
                            <a:schemeClr val="lt1"/>
                          </a:solidFill>
                          <a:latin typeface="Calibri"/>
                        </a:defRPr>
                      </a:lvl9pPr>
                    </a:lstStyle>
                    <a:p>
                      <a:pPr>
                        <a:lnSpc>
                          <a:spcPct val="107000"/>
                        </a:lnSpc>
                      </a:pPr>
                      <a:endParaRPr lang="en-US" sz="2000">
                        <a:effectLst/>
                        <a:latin typeface="+mn-lt"/>
                        <a:cs typeface="Times New Roman" panose="02020603050405020304" pitchFamily="18" charset="0"/>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algn="ctr" rtl="0" fontAlgn="base"/>
                      <a:r>
                        <a:rPr lang="en-US" sz="2000" b="0">
                          <a:effectLst/>
                          <a:latin typeface="+mn-lt"/>
                        </a:rPr>
                        <a:t>0 </a:t>
                      </a:r>
                      <a:endParaRPr lang="en-US" sz="2000" b="0" i="0">
                        <a:effectLst/>
                        <a:latin typeface="+mn-lt"/>
                      </a:endParaRPr>
                    </a:p>
                  </a:txBody>
                  <a:tcPr>
                    <a:solidFill>
                      <a:srgbClr val="EDF9F1"/>
                    </a:solidFill>
                  </a:tcPr>
                </a:tc>
                <a:tc>
                  <a:txBody>
                    <a:bodyPr/>
                    <a:lstStyle/>
                    <a:p>
                      <a:pPr algn="ctr" rtl="0" fontAlgn="base"/>
                      <a:r>
                        <a:rPr lang="en-US" sz="2000" b="0">
                          <a:effectLst/>
                          <a:latin typeface="+mn-lt"/>
                        </a:rPr>
                        <a:t>20 </a:t>
                      </a:r>
                      <a:endParaRPr lang="en-US" sz="2000" b="0" i="0">
                        <a:effectLst/>
                        <a:latin typeface="+mn-lt"/>
                      </a:endParaRPr>
                    </a:p>
                  </a:txBody>
                  <a:tcPr>
                    <a:solidFill>
                      <a:srgbClr val="EDF9F1"/>
                    </a:solidFill>
                  </a:tcPr>
                </a:tc>
                <a:tc>
                  <a:txBody>
                    <a:bodyPr/>
                    <a:lstStyle/>
                    <a:p>
                      <a:pPr algn="ctr" rtl="0" fontAlgn="base"/>
                      <a:r>
                        <a:rPr lang="en-US" sz="2000" b="0">
                          <a:effectLst/>
                          <a:latin typeface="+mn-lt"/>
                        </a:rPr>
                        <a:t>0</a:t>
                      </a:r>
                      <a:endParaRPr lang="en-US" sz="2000" b="0" i="0">
                        <a:effectLst/>
                        <a:latin typeface="+mn-lt"/>
                      </a:endParaRPr>
                    </a:p>
                  </a:txBody>
                  <a:tcPr>
                    <a:solidFill>
                      <a:srgbClr val="EDF9F1"/>
                    </a:solidFill>
                  </a:tcPr>
                </a:tc>
                <a:tc>
                  <a:txBody>
                    <a:bodyPr/>
                    <a:lstStyle/>
                    <a:p>
                      <a:pPr algn="ctr" rtl="0" fontAlgn="base"/>
                      <a:r>
                        <a:rPr lang="en-US" sz="2000" b="0">
                          <a:effectLst/>
                          <a:latin typeface="+mn-lt"/>
                        </a:rPr>
                        <a:t>20</a:t>
                      </a:r>
                      <a:endParaRPr lang="en-US" sz="2000" b="0" i="0">
                        <a:effectLst/>
                        <a:latin typeface="+mn-lt"/>
                      </a:endParaRPr>
                    </a:p>
                  </a:txBody>
                  <a:tcPr>
                    <a:solidFill>
                      <a:srgbClr val="EDF9F1"/>
                    </a:solidFill>
                  </a:tcPr>
                </a:tc>
                <a:extLst>
                  <a:ext uri="{0D108BD9-81ED-4DB2-BD59-A6C34878D82A}">
                    <a16:rowId xmlns:a16="http://schemas.microsoft.com/office/drawing/2014/main" val="1593796803"/>
                  </a:ext>
                </a:extLst>
              </a:tr>
              <a:tr h="182880">
                <a:tc vMerge="1">
                  <a:txBody>
                    <a:bodyPr/>
                    <a:lstStyle/>
                    <a:p>
                      <a:pPr>
                        <a:lnSpc>
                          <a:spcPct val="107000"/>
                        </a:lnSpc>
                      </a:pPr>
                      <a:endParaRPr lang="en-US" sz="2000">
                        <a:effectLst/>
                        <a:latin typeface="+mn-lt"/>
                        <a:cs typeface="Times New Roman" panose="02020603050405020304" pitchFamily="18" charset="0"/>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rtl="0" fontAlgn="base"/>
                      <a:r>
                        <a:rPr lang="en-US" sz="2000" b="0">
                          <a:effectLst/>
                          <a:latin typeface="+mn-lt"/>
                        </a:rPr>
                        <a:t>6 </a:t>
                      </a:r>
                      <a:endParaRPr lang="en-US" sz="2000" b="0" i="0">
                        <a:effectLst/>
                        <a:latin typeface="+mn-lt"/>
                      </a:endParaRPr>
                    </a:p>
                  </a:txBody>
                  <a:tcPr>
                    <a:solidFill>
                      <a:srgbClr val="D9F3E2"/>
                    </a:solidFill>
                  </a:tcPr>
                </a:tc>
                <a:tc>
                  <a:txBody>
                    <a:bodyPr/>
                    <a:lstStyle/>
                    <a:p>
                      <a:pPr algn="ctr" rtl="0" fontAlgn="base"/>
                      <a:r>
                        <a:rPr lang="en-US" sz="2000" b="0">
                          <a:effectLst/>
                          <a:latin typeface="+mn-lt"/>
                        </a:rPr>
                        <a:t>5 </a:t>
                      </a:r>
                      <a:endParaRPr lang="en-US" sz="2000" b="0" i="0">
                        <a:effectLst/>
                        <a:latin typeface="+mn-lt"/>
                      </a:endParaRPr>
                    </a:p>
                  </a:txBody>
                  <a:tcPr>
                    <a:solidFill>
                      <a:srgbClr val="D9F3E2"/>
                    </a:solidFill>
                  </a:tcPr>
                </a:tc>
                <a:tc>
                  <a:txBody>
                    <a:bodyPr/>
                    <a:lstStyle/>
                    <a:p>
                      <a:pPr algn="ctr" rtl="0" fontAlgn="base"/>
                      <a:r>
                        <a:rPr lang="en-US" sz="2000" b="0">
                          <a:effectLst/>
                          <a:latin typeface="+mn-lt"/>
                        </a:rPr>
                        <a:t>6</a:t>
                      </a:r>
                      <a:endParaRPr lang="en-US" sz="2000" b="0" i="0">
                        <a:effectLst/>
                        <a:latin typeface="+mn-lt"/>
                      </a:endParaRPr>
                    </a:p>
                  </a:txBody>
                  <a:tcPr>
                    <a:solidFill>
                      <a:srgbClr val="D9F3E2"/>
                    </a:solidFill>
                  </a:tcPr>
                </a:tc>
                <a:tc>
                  <a:txBody>
                    <a:bodyPr/>
                    <a:lstStyle/>
                    <a:p>
                      <a:pPr algn="ctr" rtl="0" fontAlgn="base"/>
                      <a:r>
                        <a:rPr lang="en-US" sz="2000" b="0">
                          <a:effectLst/>
                          <a:latin typeface="+mn-lt"/>
                        </a:rPr>
                        <a:t>5</a:t>
                      </a:r>
                      <a:endParaRPr lang="en-US" sz="2000" b="0" i="0">
                        <a:effectLst/>
                        <a:latin typeface="+mn-lt"/>
                      </a:endParaRPr>
                    </a:p>
                  </a:txBody>
                  <a:tcPr>
                    <a:solidFill>
                      <a:srgbClr val="D9F3E2"/>
                    </a:solidFill>
                  </a:tcPr>
                </a:tc>
                <a:extLst>
                  <a:ext uri="{0D108BD9-81ED-4DB2-BD59-A6C34878D82A}">
                    <a16:rowId xmlns:a16="http://schemas.microsoft.com/office/drawing/2014/main" val="2688420169"/>
                  </a:ext>
                </a:extLst>
              </a:tr>
              <a:tr h="182880">
                <a:tc vMerge="1">
                  <a:txBody>
                    <a:bodyPr/>
                    <a:lstStyle/>
                    <a:p>
                      <a:pPr>
                        <a:lnSpc>
                          <a:spcPct val="107000"/>
                        </a:lnSpc>
                      </a:pPr>
                      <a:endParaRPr lang="en-US" sz="2000">
                        <a:effectLst/>
                        <a:latin typeface="+mn-lt"/>
                        <a:cs typeface="Times New Roman" panose="02020603050405020304" pitchFamily="18" charset="0"/>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rtl="0" fontAlgn="base"/>
                      <a:r>
                        <a:rPr lang="en-US" sz="2000" b="0">
                          <a:effectLst/>
                          <a:latin typeface="+mn-lt"/>
                        </a:rPr>
                        <a:t>8.5 </a:t>
                      </a:r>
                      <a:endParaRPr lang="en-US" sz="2000" b="0" i="0">
                        <a:effectLst/>
                        <a:latin typeface="+mn-lt"/>
                      </a:endParaRPr>
                    </a:p>
                  </a:txBody>
                  <a:tcPr>
                    <a:solidFill>
                      <a:srgbClr val="EDF9F1"/>
                    </a:solidFill>
                  </a:tcPr>
                </a:tc>
                <a:tc>
                  <a:txBody>
                    <a:bodyPr/>
                    <a:lstStyle/>
                    <a:p>
                      <a:pPr algn="ctr" rtl="0" fontAlgn="base"/>
                      <a:r>
                        <a:rPr lang="en-US" sz="2000" b="0">
                          <a:effectLst/>
                          <a:latin typeface="+mn-lt"/>
                        </a:rPr>
                        <a:t>5 </a:t>
                      </a:r>
                      <a:endParaRPr lang="en-US" sz="2000" b="0" i="0">
                        <a:effectLst/>
                        <a:latin typeface="+mn-lt"/>
                      </a:endParaRPr>
                    </a:p>
                  </a:txBody>
                  <a:tcPr>
                    <a:solidFill>
                      <a:srgbClr val="EDF9F1"/>
                    </a:solidFill>
                  </a:tcPr>
                </a:tc>
                <a:tc>
                  <a:txBody>
                    <a:bodyPr/>
                    <a:lstStyle/>
                    <a:p>
                      <a:pPr algn="ctr" rtl="0" fontAlgn="base"/>
                      <a:r>
                        <a:rPr lang="en-US" sz="2000" b="0">
                          <a:effectLst/>
                          <a:latin typeface="+mn-lt"/>
                        </a:rPr>
                        <a:t>13.5</a:t>
                      </a:r>
                      <a:endParaRPr lang="en-US" sz="2000" b="0" i="0">
                        <a:effectLst/>
                        <a:latin typeface="+mn-lt"/>
                      </a:endParaRPr>
                    </a:p>
                  </a:txBody>
                  <a:tcPr>
                    <a:solidFill>
                      <a:srgbClr val="EDF9F1"/>
                    </a:solidFill>
                  </a:tcPr>
                </a:tc>
                <a:tc>
                  <a:txBody>
                    <a:bodyPr/>
                    <a:lstStyle/>
                    <a:p>
                      <a:pPr algn="ctr" rtl="0" fontAlgn="base"/>
                      <a:r>
                        <a:rPr lang="en-US" sz="2000" b="0">
                          <a:effectLst/>
                          <a:latin typeface="+mn-lt"/>
                        </a:rPr>
                        <a:t>5</a:t>
                      </a:r>
                      <a:endParaRPr lang="en-US" sz="2000" b="0" i="0">
                        <a:effectLst/>
                        <a:latin typeface="+mn-lt"/>
                      </a:endParaRPr>
                    </a:p>
                  </a:txBody>
                  <a:tcPr>
                    <a:solidFill>
                      <a:srgbClr val="EDF9F1"/>
                    </a:solidFill>
                  </a:tcPr>
                </a:tc>
                <a:extLst>
                  <a:ext uri="{0D108BD9-81ED-4DB2-BD59-A6C34878D82A}">
                    <a16:rowId xmlns:a16="http://schemas.microsoft.com/office/drawing/2014/main" val="2824139555"/>
                  </a:ext>
                </a:extLst>
              </a:tr>
              <a:tr h="182880">
                <a:tc vMerge="1">
                  <a:txBody>
                    <a:bodyPr/>
                    <a:lstStyle/>
                    <a:p>
                      <a:pPr>
                        <a:lnSpc>
                          <a:spcPct val="107000"/>
                        </a:lnSpc>
                      </a:pPr>
                      <a:endParaRPr lang="en-US" sz="2000">
                        <a:effectLst/>
                        <a:latin typeface="+mn-lt"/>
                        <a:cs typeface="Times New Roman" panose="02020603050405020304" pitchFamily="18" charset="0"/>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rtl="0" fontAlgn="base"/>
                      <a:r>
                        <a:rPr lang="en-US" sz="2000" b="0">
                          <a:effectLst/>
                          <a:latin typeface="+mn-lt"/>
                        </a:rPr>
                        <a:t>8.51 </a:t>
                      </a:r>
                      <a:endParaRPr lang="en-US" sz="2000" b="0" i="0">
                        <a:effectLst/>
                        <a:latin typeface="+mn-lt"/>
                      </a:endParaRPr>
                    </a:p>
                  </a:txBody>
                  <a:tcPr>
                    <a:solidFill>
                      <a:srgbClr val="D9F3E2"/>
                    </a:solidFill>
                  </a:tcPr>
                </a:tc>
                <a:tc>
                  <a:txBody>
                    <a:bodyPr/>
                    <a:lstStyle/>
                    <a:p>
                      <a:pPr algn="ctr" rtl="0" fontAlgn="base"/>
                      <a:r>
                        <a:rPr lang="en-US" sz="2000" b="0">
                          <a:effectLst/>
                          <a:latin typeface="+mn-lt"/>
                        </a:rPr>
                        <a:t>20 </a:t>
                      </a:r>
                      <a:endParaRPr lang="en-US" sz="2000" b="0" i="0">
                        <a:effectLst/>
                        <a:latin typeface="+mn-lt"/>
                      </a:endParaRPr>
                    </a:p>
                  </a:txBody>
                  <a:tcPr>
                    <a:solidFill>
                      <a:srgbClr val="D9F3E2"/>
                    </a:solidFill>
                  </a:tcPr>
                </a:tc>
                <a:tc>
                  <a:txBody>
                    <a:bodyPr/>
                    <a:lstStyle/>
                    <a:p>
                      <a:pPr algn="ctr" rtl="0" fontAlgn="base"/>
                      <a:r>
                        <a:rPr lang="en-US" sz="2000" b="0">
                          <a:effectLst/>
                          <a:latin typeface="+mn-lt"/>
                        </a:rPr>
                        <a:t>13.51</a:t>
                      </a:r>
                      <a:endParaRPr lang="en-US" sz="2000" b="0" i="0">
                        <a:effectLst/>
                        <a:latin typeface="+mn-lt"/>
                      </a:endParaRPr>
                    </a:p>
                  </a:txBody>
                  <a:tcPr>
                    <a:solidFill>
                      <a:srgbClr val="D9F3E2"/>
                    </a:solidFill>
                  </a:tcPr>
                </a:tc>
                <a:tc>
                  <a:txBody>
                    <a:bodyPr/>
                    <a:lstStyle/>
                    <a:p>
                      <a:pPr algn="ctr" rtl="0" fontAlgn="base"/>
                      <a:r>
                        <a:rPr lang="en-US" sz="2000" b="0">
                          <a:effectLst/>
                          <a:latin typeface="+mn-lt"/>
                        </a:rPr>
                        <a:t>20</a:t>
                      </a:r>
                      <a:endParaRPr lang="en-US" sz="2000" b="0" i="0">
                        <a:effectLst/>
                        <a:latin typeface="+mn-lt"/>
                      </a:endParaRPr>
                    </a:p>
                  </a:txBody>
                  <a:tcPr>
                    <a:solidFill>
                      <a:srgbClr val="D9F3E2"/>
                    </a:solidFill>
                  </a:tcPr>
                </a:tc>
                <a:extLst>
                  <a:ext uri="{0D108BD9-81ED-4DB2-BD59-A6C34878D82A}">
                    <a16:rowId xmlns:a16="http://schemas.microsoft.com/office/drawing/2014/main" val="3889950518"/>
                  </a:ext>
                </a:extLst>
              </a:tr>
              <a:tr h="462280">
                <a:tc vMerge="1">
                  <a:txBody>
                    <a:bodyPr/>
                    <a:lstStyle/>
                    <a:p>
                      <a:pPr>
                        <a:lnSpc>
                          <a:spcPct val="107000"/>
                        </a:lnSpc>
                      </a:pPr>
                      <a:endParaRPr lang="en-US" sz="2000">
                        <a:effectLst/>
                        <a:latin typeface="+mn-lt"/>
                        <a:cs typeface="Times New Roman" panose="02020603050405020304" pitchFamily="18" charset="0"/>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rtl="0" fontAlgn="base"/>
                      <a:r>
                        <a:rPr lang="en-US" sz="2000" b="0">
                          <a:effectLst/>
                          <a:latin typeface="+mn-lt"/>
                        </a:rPr>
                        <a:t>9.5 </a:t>
                      </a:r>
                      <a:endParaRPr lang="en-US" sz="2000" b="0" i="0">
                        <a:effectLst/>
                        <a:latin typeface="+mn-lt"/>
                      </a:endParaRPr>
                    </a:p>
                  </a:txBody>
                  <a:tcPr>
                    <a:solidFill>
                      <a:srgbClr val="EDF9F1"/>
                    </a:solidFill>
                  </a:tcPr>
                </a:tc>
                <a:tc>
                  <a:txBody>
                    <a:bodyPr/>
                    <a:lstStyle/>
                    <a:p>
                      <a:pPr algn="ctr" rtl="0" fontAlgn="base"/>
                      <a:r>
                        <a:rPr lang="en-US" sz="2000" b="0">
                          <a:effectLst/>
                          <a:latin typeface="+mn-lt"/>
                        </a:rPr>
                        <a:t>20 </a:t>
                      </a:r>
                      <a:endParaRPr lang="en-US" sz="2000" b="0" i="0">
                        <a:effectLst/>
                        <a:latin typeface="+mn-lt"/>
                      </a:endParaRPr>
                    </a:p>
                  </a:txBody>
                  <a:tcPr>
                    <a:solidFill>
                      <a:srgbClr val="EDF9F1"/>
                    </a:solidFill>
                  </a:tcPr>
                </a:tc>
                <a:tc>
                  <a:txBody>
                    <a:bodyPr/>
                    <a:lstStyle/>
                    <a:p>
                      <a:pPr algn="ctr" rtl="0" fontAlgn="base"/>
                      <a:r>
                        <a:rPr lang="en-US" sz="2000" b="0">
                          <a:effectLst/>
                          <a:latin typeface="+mn-lt"/>
                        </a:rPr>
                        <a:t>18.5</a:t>
                      </a:r>
                      <a:endParaRPr lang="en-US" sz="2000" b="0" i="0">
                        <a:effectLst/>
                        <a:latin typeface="+mn-lt"/>
                      </a:endParaRPr>
                    </a:p>
                  </a:txBody>
                  <a:tcPr>
                    <a:solidFill>
                      <a:srgbClr val="EDF9F1"/>
                    </a:solidFill>
                  </a:tcPr>
                </a:tc>
                <a:tc>
                  <a:txBody>
                    <a:bodyPr/>
                    <a:lstStyle/>
                    <a:p>
                      <a:pPr algn="ctr" rtl="0" fontAlgn="base"/>
                      <a:r>
                        <a:rPr lang="en-US" sz="2000" b="0">
                          <a:effectLst/>
                          <a:latin typeface="+mn-lt"/>
                        </a:rPr>
                        <a:t>20</a:t>
                      </a:r>
                      <a:endParaRPr lang="en-US" sz="2000" b="0" i="0">
                        <a:effectLst/>
                        <a:latin typeface="+mn-lt"/>
                      </a:endParaRPr>
                    </a:p>
                  </a:txBody>
                  <a:tcPr>
                    <a:solidFill>
                      <a:srgbClr val="EDF9F1"/>
                    </a:solidFill>
                  </a:tcPr>
                </a:tc>
                <a:extLst>
                  <a:ext uri="{0D108BD9-81ED-4DB2-BD59-A6C34878D82A}">
                    <a16:rowId xmlns:a16="http://schemas.microsoft.com/office/drawing/2014/main" val="993445775"/>
                  </a:ext>
                </a:extLst>
              </a:tr>
            </a:tbl>
          </a:graphicData>
        </a:graphic>
      </p:graphicFrame>
      <p:sp>
        <p:nvSpPr>
          <p:cNvPr id="12" name="TextBox 11">
            <a:extLst>
              <a:ext uri="{FF2B5EF4-FFF2-40B4-BE49-F238E27FC236}">
                <a16:creationId xmlns:a16="http://schemas.microsoft.com/office/drawing/2014/main" id="{C5A529EB-E088-CAD6-009D-53E6C2848CDB}"/>
              </a:ext>
            </a:extLst>
          </p:cNvPr>
          <p:cNvSpPr txBox="1"/>
          <p:nvPr/>
        </p:nvSpPr>
        <p:spPr>
          <a:xfrm>
            <a:off x="15593486" y="22257354"/>
            <a:ext cx="12576451" cy="707886"/>
          </a:xfrm>
          <a:prstGeom prst="rect">
            <a:avLst/>
          </a:prstGeom>
          <a:noFill/>
        </p:spPr>
        <p:txBody>
          <a:bodyPr wrap="square" rtlCol="0">
            <a:spAutoFit/>
          </a:bodyPr>
          <a:lstStyle/>
          <a:p>
            <a:pPr algn="ctr"/>
            <a:r>
              <a:rPr lang="en-US" sz="2000" b="1"/>
              <a:t>Table II:</a:t>
            </a:r>
            <a:r>
              <a:rPr lang="en-US" sz="2000"/>
              <a:t> LC-MS/MS method conditions. The 100 ppm data was acquired using a single quad MS2 scan. The 10 ppb and 1 ppb data was acquired using a triple quad MRM.</a:t>
            </a:r>
            <a:endParaRPr lang="en-US" sz="2000">
              <a:solidFill>
                <a:srgbClr val="FF0000"/>
              </a:solidFill>
            </a:endParaRPr>
          </a:p>
        </p:txBody>
      </p:sp>
      <p:sp>
        <p:nvSpPr>
          <p:cNvPr id="14" name="Text Placeholder 3">
            <a:extLst>
              <a:ext uri="{FF2B5EF4-FFF2-40B4-BE49-F238E27FC236}">
                <a16:creationId xmlns:a16="http://schemas.microsoft.com/office/drawing/2014/main" id="{AA7CFA8B-B8B4-4E8E-E616-CF6189262B64}"/>
              </a:ext>
            </a:extLst>
          </p:cNvPr>
          <p:cNvSpPr txBox="1">
            <a:spLocks/>
          </p:cNvSpPr>
          <p:nvPr/>
        </p:nvSpPr>
        <p:spPr>
          <a:xfrm>
            <a:off x="1243870" y="27211567"/>
            <a:ext cx="12776929" cy="821770"/>
          </a:xfrm>
          <a:prstGeom prst="rect">
            <a:avLst/>
          </a:prstGeom>
          <a:solidFill>
            <a:srgbClr val="035090"/>
          </a:solidFill>
        </p:spPr>
        <p:txBody>
          <a:bodyPr vert="horz" lIns="91440" tIns="45720" rIns="91440" bIns="45720" rtlCol="0" anchor="ctr">
            <a:noAutofit/>
          </a:bodyPr>
          <a:lstStyle>
            <a:lvl1pPr marL="0" indent="0" algn="l" defTabSz="4389120" rtl="0" eaLnBrk="1" latinLnBrk="0" hangingPunct="1">
              <a:lnSpc>
                <a:spcPct val="90000"/>
              </a:lnSpc>
              <a:spcBef>
                <a:spcPts val="4800"/>
              </a:spcBef>
              <a:buFontTx/>
              <a:buNone/>
              <a:defRPr sz="3700" b="1" kern="1200">
                <a:solidFill>
                  <a:srgbClr val="21A0DB"/>
                </a:solidFill>
                <a:latin typeface="+mn-lt"/>
                <a:ea typeface="+mn-ea"/>
                <a:cs typeface="+mn-cs"/>
              </a:defRPr>
            </a:lvl1pPr>
            <a:lvl2pPr marL="2194560" indent="0" algn="l" defTabSz="4389120" rtl="0" eaLnBrk="1" latinLnBrk="0" hangingPunct="1">
              <a:lnSpc>
                <a:spcPct val="90000"/>
              </a:lnSpc>
              <a:spcBef>
                <a:spcPts val="2400"/>
              </a:spcBef>
              <a:buFontTx/>
              <a:buNone/>
              <a:defRPr sz="11520" b="1"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b="1"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lgn="ctr"/>
            <a:r>
              <a:rPr lang="en-US" sz="5000">
                <a:solidFill>
                  <a:schemeClr val="bg1"/>
                </a:solidFill>
              </a:rPr>
              <a:t>Experimental Design</a:t>
            </a:r>
          </a:p>
        </p:txBody>
      </p:sp>
      <p:graphicFrame>
        <p:nvGraphicFramePr>
          <p:cNvPr id="15" name="Diagram 14">
            <a:extLst>
              <a:ext uri="{FF2B5EF4-FFF2-40B4-BE49-F238E27FC236}">
                <a16:creationId xmlns:a16="http://schemas.microsoft.com/office/drawing/2014/main" id="{99376964-E22E-B584-79CD-420CB6E5601B}"/>
              </a:ext>
            </a:extLst>
          </p:cNvPr>
          <p:cNvGraphicFramePr/>
          <p:nvPr>
            <p:extLst>
              <p:ext uri="{D42A27DB-BD31-4B8C-83A1-F6EECF244321}">
                <p14:modId xmlns:p14="http://schemas.microsoft.com/office/powerpoint/2010/main" val="4058026369"/>
              </p:ext>
            </p:extLst>
          </p:nvPr>
        </p:nvGraphicFramePr>
        <p:xfrm>
          <a:off x="1257890" y="28021525"/>
          <a:ext cx="12656531" cy="437042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aphicFrame>
        <p:nvGraphicFramePr>
          <p:cNvPr id="16" name="Table 15">
            <a:extLst>
              <a:ext uri="{FF2B5EF4-FFF2-40B4-BE49-F238E27FC236}">
                <a16:creationId xmlns:a16="http://schemas.microsoft.com/office/drawing/2014/main" id="{BBE99F21-F34D-C847-6268-7049BA41261D}"/>
              </a:ext>
            </a:extLst>
          </p:cNvPr>
          <p:cNvGraphicFramePr>
            <a:graphicFrameLocks noGrp="1"/>
          </p:cNvGraphicFramePr>
          <p:nvPr>
            <p:extLst>
              <p:ext uri="{D42A27DB-BD31-4B8C-83A1-F6EECF244321}">
                <p14:modId xmlns:p14="http://schemas.microsoft.com/office/powerpoint/2010/main" val="3428030612"/>
              </p:ext>
            </p:extLst>
          </p:nvPr>
        </p:nvGraphicFramePr>
        <p:xfrm>
          <a:off x="1214856" y="11999118"/>
          <a:ext cx="6534469" cy="4638829"/>
        </p:xfrm>
        <a:graphic>
          <a:graphicData uri="http://schemas.openxmlformats.org/drawingml/2006/table">
            <a:tbl>
              <a:tblPr firstRow="1" bandRow="1">
                <a:effectLst>
                  <a:outerShdw blurRad="50800" dist="38100" dir="2700000" algn="tl" rotWithShape="0">
                    <a:prstClr val="black">
                      <a:alpha val="40000"/>
                    </a:prstClr>
                  </a:outerShdw>
                </a:effectLst>
                <a:tableStyleId>{93296810-A885-4BE3-A3E7-6D5BEEA58F35}</a:tableStyleId>
              </a:tblPr>
              <a:tblGrid>
                <a:gridCol w="3635355">
                  <a:extLst>
                    <a:ext uri="{9D8B030D-6E8A-4147-A177-3AD203B41FA5}">
                      <a16:colId xmlns:a16="http://schemas.microsoft.com/office/drawing/2014/main" val="1150423817"/>
                    </a:ext>
                  </a:extLst>
                </a:gridCol>
                <a:gridCol w="1357539">
                  <a:extLst>
                    <a:ext uri="{9D8B030D-6E8A-4147-A177-3AD203B41FA5}">
                      <a16:colId xmlns:a16="http://schemas.microsoft.com/office/drawing/2014/main" val="142307841"/>
                    </a:ext>
                  </a:extLst>
                </a:gridCol>
                <a:gridCol w="1541575">
                  <a:extLst>
                    <a:ext uri="{9D8B030D-6E8A-4147-A177-3AD203B41FA5}">
                      <a16:colId xmlns:a16="http://schemas.microsoft.com/office/drawing/2014/main" val="3680661557"/>
                    </a:ext>
                  </a:extLst>
                </a:gridCol>
              </a:tblGrid>
              <a:tr h="425644">
                <a:tc>
                  <a:txBody>
                    <a:bodyPr/>
                    <a:lstStyle/>
                    <a:p>
                      <a:pPr algn="ctr"/>
                      <a:r>
                        <a:rPr lang="en-US" sz="2000">
                          <a:solidFill>
                            <a:schemeClr val="bg1"/>
                          </a:solidFill>
                        </a:rPr>
                        <a:t>Compound</a:t>
                      </a:r>
                    </a:p>
                  </a:txBody>
                  <a:tcPr anchor="ctr">
                    <a:solidFill>
                      <a:srgbClr val="5FCDAE"/>
                    </a:solidFill>
                  </a:tcPr>
                </a:tc>
                <a:tc>
                  <a:txBody>
                    <a:bodyPr/>
                    <a:lstStyle/>
                    <a:p>
                      <a:pPr algn="ctr"/>
                      <a:r>
                        <a:rPr lang="en-US" sz="2000">
                          <a:solidFill>
                            <a:schemeClr val="bg1"/>
                          </a:solidFill>
                        </a:rPr>
                        <a:t>Synonym</a:t>
                      </a:r>
                    </a:p>
                  </a:txBody>
                  <a:tcPr anchor="ctr">
                    <a:solidFill>
                      <a:srgbClr val="5FCDAE"/>
                    </a:solidFill>
                  </a:tcPr>
                </a:tc>
                <a:tc>
                  <a:txBody>
                    <a:bodyPr/>
                    <a:lstStyle/>
                    <a:p>
                      <a:pPr algn="ctr"/>
                      <a:r>
                        <a:rPr lang="en-US" sz="2000">
                          <a:solidFill>
                            <a:schemeClr val="bg1"/>
                          </a:solidFill>
                        </a:rPr>
                        <a:t>CAS #</a:t>
                      </a:r>
                    </a:p>
                  </a:txBody>
                  <a:tcPr anchor="ctr">
                    <a:solidFill>
                      <a:srgbClr val="5FCDAE"/>
                    </a:solidFill>
                  </a:tcPr>
                </a:tc>
                <a:extLst>
                  <a:ext uri="{0D108BD9-81ED-4DB2-BD59-A6C34878D82A}">
                    <a16:rowId xmlns:a16="http://schemas.microsoft.com/office/drawing/2014/main" val="237893651"/>
                  </a:ext>
                </a:extLst>
              </a:tr>
              <a:tr h="469675">
                <a:tc>
                  <a:txBody>
                    <a:bodyPr/>
                    <a:lstStyle/>
                    <a:p>
                      <a:pPr lvl="0" algn="ctr">
                        <a:buNone/>
                      </a:pPr>
                      <a:r>
                        <a:rPr lang="en-US" sz="2000" err="1"/>
                        <a:t>Perfluorobutanoic</a:t>
                      </a:r>
                      <a:r>
                        <a:rPr lang="en-US" sz="2000"/>
                        <a:t> acid</a:t>
                      </a:r>
                    </a:p>
                  </a:txBody>
                  <a:tcPr anchor="ctr">
                    <a:solidFill>
                      <a:srgbClr val="EDF9F1"/>
                    </a:solidFill>
                  </a:tcPr>
                </a:tc>
                <a:tc>
                  <a:txBody>
                    <a:bodyPr/>
                    <a:lstStyle/>
                    <a:p>
                      <a:pPr algn="ctr"/>
                      <a:r>
                        <a:rPr lang="en-US" sz="2000"/>
                        <a:t>PFBA</a:t>
                      </a:r>
                    </a:p>
                  </a:txBody>
                  <a:tcPr anchor="ctr">
                    <a:solidFill>
                      <a:srgbClr val="EDF9F1"/>
                    </a:solidFill>
                  </a:tcPr>
                </a:tc>
                <a:tc>
                  <a:txBody>
                    <a:bodyPr/>
                    <a:lstStyle/>
                    <a:p>
                      <a:pPr lvl="0" algn="ctr">
                        <a:buNone/>
                      </a:pPr>
                      <a:r>
                        <a:rPr lang="en-US" sz="2000"/>
                        <a:t>375-22-4</a:t>
                      </a:r>
                    </a:p>
                  </a:txBody>
                  <a:tcPr anchor="ctr">
                    <a:solidFill>
                      <a:srgbClr val="EDF9F1"/>
                    </a:solidFill>
                  </a:tcPr>
                </a:tc>
                <a:extLst>
                  <a:ext uri="{0D108BD9-81ED-4DB2-BD59-A6C34878D82A}">
                    <a16:rowId xmlns:a16="http://schemas.microsoft.com/office/drawing/2014/main" val="2153260560"/>
                  </a:ext>
                </a:extLst>
              </a:tr>
              <a:tr h="616449">
                <a:tc>
                  <a:txBody>
                    <a:bodyPr/>
                    <a:lstStyle/>
                    <a:p>
                      <a:pPr lvl="0" algn="ctr">
                        <a:buNone/>
                      </a:pPr>
                      <a:r>
                        <a:rPr lang="en-US" sz="2000"/>
                        <a:t>Potassium </a:t>
                      </a:r>
                      <a:r>
                        <a:rPr lang="en-US" sz="2000" err="1"/>
                        <a:t>Perfluorobutanesulfonate</a:t>
                      </a:r>
                      <a:endParaRPr lang="en-US" sz="2000"/>
                    </a:p>
                  </a:txBody>
                  <a:tcPr anchor="ctr">
                    <a:solidFill>
                      <a:srgbClr val="D9F3E2"/>
                    </a:solidFill>
                  </a:tcPr>
                </a:tc>
                <a:tc>
                  <a:txBody>
                    <a:bodyPr/>
                    <a:lstStyle/>
                    <a:p>
                      <a:pPr algn="ctr"/>
                      <a:r>
                        <a:rPr lang="en-US" sz="2000"/>
                        <a:t>PFBS</a:t>
                      </a:r>
                    </a:p>
                  </a:txBody>
                  <a:tcPr anchor="ctr">
                    <a:solidFill>
                      <a:srgbClr val="D9F3E2"/>
                    </a:solidFill>
                  </a:tcPr>
                </a:tc>
                <a:tc>
                  <a:txBody>
                    <a:bodyPr/>
                    <a:lstStyle/>
                    <a:p>
                      <a:pPr lvl="0" algn="ctr">
                        <a:buNone/>
                      </a:pPr>
                      <a:r>
                        <a:rPr lang="en-US" sz="2000"/>
                        <a:t>29420-49-3</a:t>
                      </a:r>
                    </a:p>
                  </a:txBody>
                  <a:tcPr anchor="ctr">
                    <a:solidFill>
                      <a:srgbClr val="D9F3E2"/>
                    </a:solidFill>
                  </a:tcPr>
                </a:tc>
                <a:extLst>
                  <a:ext uri="{0D108BD9-81ED-4DB2-BD59-A6C34878D82A}">
                    <a16:rowId xmlns:a16="http://schemas.microsoft.com/office/drawing/2014/main" val="3007982347"/>
                  </a:ext>
                </a:extLst>
              </a:tr>
              <a:tr h="469675">
                <a:tc>
                  <a:txBody>
                    <a:bodyPr/>
                    <a:lstStyle/>
                    <a:p>
                      <a:pPr lvl="0" algn="ctr">
                        <a:buNone/>
                      </a:pPr>
                      <a:r>
                        <a:rPr lang="en-US" sz="2000"/>
                        <a:t>Perfluorooctanoic acid</a:t>
                      </a:r>
                    </a:p>
                  </a:txBody>
                  <a:tcPr anchor="ctr">
                    <a:solidFill>
                      <a:srgbClr val="EDF9F1"/>
                    </a:solidFill>
                  </a:tcPr>
                </a:tc>
                <a:tc>
                  <a:txBody>
                    <a:bodyPr/>
                    <a:lstStyle/>
                    <a:p>
                      <a:pPr algn="ctr"/>
                      <a:r>
                        <a:rPr lang="en-US" sz="2000"/>
                        <a:t>PFOA</a:t>
                      </a:r>
                    </a:p>
                  </a:txBody>
                  <a:tcPr anchor="ctr">
                    <a:solidFill>
                      <a:srgbClr val="EDF9F1"/>
                    </a:solidFill>
                  </a:tcPr>
                </a:tc>
                <a:tc>
                  <a:txBody>
                    <a:bodyPr/>
                    <a:lstStyle/>
                    <a:p>
                      <a:pPr lvl="0" algn="ctr">
                        <a:buNone/>
                      </a:pPr>
                      <a:r>
                        <a:rPr lang="en-US" sz="2000"/>
                        <a:t>335-67-1</a:t>
                      </a:r>
                    </a:p>
                  </a:txBody>
                  <a:tcPr anchor="ctr">
                    <a:solidFill>
                      <a:srgbClr val="EDF9F1"/>
                    </a:solidFill>
                  </a:tcPr>
                </a:tc>
                <a:extLst>
                  <a:ext uri="{0D108BD9-81ED-4DB2-BD59-A6C34878D82A}">
                    <a16:rowId xmlns:a16="http://schemas.microsoft.com/office/drawing/2014/main" val="3860985771"/>
                  </a:ext>
                </a:extLst>
              </a:tr>
              <a:tr h="616449">
                <a:tc>
                  <a:txBody>
                    <a:bodyPr/>
                    <a:lstStyle/>
                    <a:p>
                      <a:pPr lvl="0" algn="ctr">
                        <a:buNone/>
                      </a:pPr>
                      <a:r>
                        <a:rPr lang="en-US" sz="2000"/>
                        <a:t>3-Perfluoroheptyl propanoic acid</a:t>
                      </a:r>
                    </a:p>
                  </a:txBody>
                  <a:tcPr anchor="ctr">
                    <a:solidFill>
                      <a:srgbClr val="D9F3E2"/>
                    </a:solidFill>
                  </a:tcPr>
                </a:tc>
                <a:tc>
                  <a:txBody>
                    <a:bodyPr/>
                    <a:lstStyle/>
                    <a:p>
                      <a:pPr algn="ctr"/>
                      <a:r>
                        <a:rPr lang="en-US" sz="2000"/>
                        <a:t>7:3 FTCA</a:t>
                      </a:r>
                    </a:p>
                  </a:txBody>
                  <a:tcPr anchor="ctr">
                    <a:solidFill>
                      <a:srgbClr val="D9F3E2"/>
                    </a:solidFill>
                  </a:tcPr>
                </a:tc>
                <a:tc>
                  <a:txBody>
                    <a:bodyPr/>
                    <a:lstStyle/>
                    <a:p>
                      <a:pPr algn="ctr"/>
                      <a:r>
                        <a:rPr lang="en-US" sz="2000"/>
                        <a:t>812-70-4</a:t>
                      </a:r>
                    </a:p>
                  </a:txBody>
                  <a:tcPr anchor="ctr">
                    <a:solidFill>
                      <a:srgbClr val="D9F3E2"/>
                    </a:solidFill>
                  </a:tcPr>
                </a:tc>
                <a:extLst>
                  <a:ext uri="{0D108BD9-81ED-4DB2-BD59-A6C34878D82A}">
                    <a16:rowId xmlns:a16="http://schemas.microsoft.com/office/drawing/2014/main" val="881645206"/>
                  </a:ext>
                </a:extLst>
              </a:tr>
              <a:tr h="651063">
                <a:tc>
                  <a:txBody>
                    <a:bodyPr/>
                    <a:lstStyle/>
                    <a:p>
                      <a:pPr lvl="0" algn="ctr">
                        <a:buNone/>
                      </a:pPr>
                      <a:r>
                        <a:rPr lang="en-US" sz="2000"/>
                        <a:t>Sodium 1H,1H,2H,2H-Perfluorodecane sulfonate</a:t>
                      </a:r>
                    </a:p>
                  </a:txBody>
                  <a:tcPr anchor="ctr">
                    <a:solidFill>
                      <a:srgbClr val="EDF9F1"/>
                    </a:solidFill>
                  </a:tcPr>
                </a:tc>
                <a:tc>
                  <a:txBody>
                    <a:bodyPr/>
                    <a:lstStyle/>
                    <a:p>
                      <a:pPr algn="ctr"/>
                      <a:r>
                        <a:rPr lang="en-US" sz="2000"/>
                        <a:t>8:2 FTS</a:t>
                      </a:r>
                    </a:p>
                  </a:txBody>
                  <a:tcPr anchor="ctr">
                    <a:solidFill>
                      <a:srgbClr val="EDF9F1"/>
                    </a:solidFill>
                  </a:tcPr>
                </a:tc>
                <a:tc>
                  <a:txBody>
                    <a:bodyPr/>
                    <a:lstStyle/>
                    <a:p>
                      <a:pPr lvl="0" algn="ctr">
                        <a:buNone/>
                      </a:pPr>
                      <a:r>
                        <a:rPr lang="en-US" sz="2000"/>
                        <a:t>27619-96-1</a:t>
                      </a:r>
                    </a:p>
                  </a:txBody>
                  <a:tcPr anchor="ctr">
                    <a:solidFill>
                      <a:srgbClr val="EDF9F1"/>
                    </a:solidFill>
                  </a:tcPr>
                </a:tc>
                <a:extLst>
                  <a:ext uri="{0D108BD9-81ED-4DB2-BD59-A6C34878D82A}">
                    <a16:rowId xmlns:a16="http://schemas.microsoft.com/office/drawing/2014/main" val="1885524465"/>
                  </a:ext>
                </a:extLst>
              </a:tr>
              <a:tr h="616449">
                <a:tc>
                  <a:txBody>
                    <a:bodyPr/>
                    <a:lstStyle/>
                    <a:p>
                      <a:pPr lvl="0" algn="ctr">
                        <a:buNone/>
                      </a:pPr>
                      <a:r>
                        <a:rPr lang="en-US" sz="2000"/>
                        <a:t>Sodium </a:t>
                      </a:r>
                      <a:r>
                        <a:rPr lang="en-US" sz="2000" err="1"/>
                        <a:t>Perfluorodecanesulfonate</a:t>
                      </a:r>
                      <a:endParaRPr lang="en-US" sz="2000"/>
                    </a:p>
                  </a:txBody>
                  <a:tcPr anchor="ctr">
                    <a:solidFill>
                      <a:srgbClr val="D9F3E2"/>
                    </a:solidFill>
                  </a:tcPr>
                </a:tc>
                <a:tc>
                  <a:txBody>
                    <a:bodyPr/>
                    <a:lstStyle/>
                    <a:p>
                      <a:pPr lvl="0" algn="ctr">
                        <a:buNone/>
                      </a:pPr>
                      <a:r>
                        <a:rPr lang="en-US" sz="2000"/>
                        <a:t>PFDS</a:t>
                      </a:r>
                    </a:p>
                  </a:txBody>
                  <a:tcPr anchor="ctr">
                    <a:solidFill>
                      <a:srgbClr val="D9F3E2"/>
                    </a:solidFill>
                  </a:tcPr>
                </a:tc>
                <a:tc>
                  <a:txBody>
                    <a:bodyPr/>
                    <a:lstStyle/>
                    <a:p>
                      <a:pPr lvl="0" algn="ctr">
                        <a:buNone/>
                      </a:pPr>
                      <a:r>
                        <a:rPr lang="en-US" sz="2000"/>
                        <a:t>2806-15-7</a:t>
                      </a:r>
                    </a:p>
                  </a:txBody>
                  <a:tcPr anchor="ctr">
                    <a:solidFill>
                      <a:srgbClr val="D9F3E2"/>
                    </a:solidFill>
                  </a:tcPr>
                </a:tc>
                <a:extLst>
                  <a:ext uri="{0D108BD9-81ED-4DB2-BD59-A6C34878D82A}">
                    <a16:rowId xmlns:a16="http://schemas.microsoft.com/office/drawing/2014/main" val="2005817086"/>
                  </a:ext>
                </a:extLst>
              </a:tr>
              <a:tr h="469675">
                <a:tc>
                  <a:txBody>
                    <a:bodyPr/>
                    <a:lstStyle/>
                    <a:p>
                      <a:pPr lvl="0" algn="ctr">
                        <a:buNone/>
                      </a:pPr>
                      <a:r>
                        <a:rPr lang="en-US" sz="2000" err="1"/>
                        <a:t>Perfluorotetradecanoic</a:t>
                      </a:r>
                      <a:r>
                        <a:rPr lang="en-US" sz="2000"/>
                        <a:t> acid</a:t>
                      </a:r>
                    </a:p>
                  </a:txBody>
                  <a:tcPr anchor="ctr">
                    <a:solidFill>
                      <a:srgbClr val="EDF9F1"/>
                    </a:solidFill>
                  </a:tcPr>
                </a:tc>
                <a:tc>
                  <a:txBody>
                    <a:bodyPr/>
                    <a:lstStyle/>
                    <a:p>
                      <a:pPr algn="ctr"/>
                      <a:r>
                        <a:rPr lang="en-US" sz="2000" err="1"/>
                        <a:t>PFTeDA</a:t>
                      </a:r>
                      <a:endParaRPr lang="en-US" sz="2000"/>
                    </a:p>
                  </a:txBody>
                  <a:tcPr anchor="ctr">
                    <a:solidFill>
                      <a:srgbClr val="EDF9F1"/>
                    </a:solidFill>
                  </a:tcPr>
                </a:tc>
                <a:tc>
                  <a:txBody>
                    <a:bodyPr/>
                    <a:lstStyle/>
                    <a:p>
                      <a:pPr algn="ctr"/>
                      <a:r>
                        <a:rPr lang="en-US" sz="2000"/>
                        <a:t>376-06-7</a:t>
                      </a:r>
                    </a:p>
                  </a:txBody>
                  <a:tcPr anchor="ctr">
                    <a:solidFill>
                      <a:srgbClr val="EDF9F1"/>
                    </a:solidFill>
                  </a:tcPr>
                </a:tc>
                <a:extLst>
                  <a:ext uri="{0D108BD9-81ED-4DB2-BD59-A6C34878D82A}">
                    <a16:rowId xmlns:a16="http://schemas.microsoft.com/office/drawing/2014/main" val="4262458522"/>
                  </a:ext>
                </a:extLst>
              </a:tr>
            </a:tbl>
          </a:graphicData>
        </a:graphic>
      </p:graphicFrame>
      <p:sp>
        <p:nvSpPr>
          <p:cNvPr id="17" name="TextBox 16">
            <a:extLst>
              <a:ext uri="{FF2B5EF4-FFF2-40B4-BE49-F238E27FC236}">
                <a16:creationId xmlns:a16="http://schemas.microsoft.com/office/drawing/2014/main" id="{F078E2FD-483C-020B-437F-8B936646A3DB}"/>
              </a:ext>
            </a:extLst>
          </p:cNvPr>
          <p:cNvSpPr txBox="1"/>
          <p:nvPr/>
        </p:nvSpPr>
        <p:spPr>
          <a:xfrm>
            <a:off x="1306659" y="16741821"/>
            <a:ext cx="12650847"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a:cs typeface="Arial"/>
              </a:rPr>
              <a:t>Table I:</a:t>
            </a:r>
            <a:r>
              <a:rPr lang="en-US" sz="2000">
                <a:cs typeface="Arial"/>
              </a:rPr>
              <a:t> 1000 ppm PFAS Stock Solution Compound List and Structures, Solvent: MeOH/IPA (80:20)</a:t>
            </a:r>
          </a:p>
        </p:txBody>
      </p:sp>
      <p:pic>
        <p:nvPicPr>
          <p:cNvPr id="19" name="Picture 18">
            <a:extLst>
              <a:ext uri="{FF2B5EF4-FFF2-40B4-BE49-F238E27FC236}">
                <a16:creationId xmlns:a16="http://schemas.microsoft.com/office/drawing/2014/main" id="{F2A462E1-E8DC-3CC0-DDAA-FB085A4477DF}"/>
              </a:ext>
            </a:extLst>
          </p:cNvPr>
          <p:cNvPicPr>
            <a:picLocks noChangeAspect="1"/>
          </p:cNvPicPr>
          <p:nvPr/>
        </p:nvPicPr>
        <p:blipFill>
          <a:blip r:embed="rId10"/>
          <a:stretch>
            <a:fillRect/>
          </a:stretch>
        </p:blipFill>
        <p:spPr>
          <a:xfrm>
            <a:off x="7793191" y="11979458"/>
            <a:ext cx="6252279" cy="4659579"/>
          </a:xfrm>
          <a:prstGeom prst="rect">
            <a:avLst/>
          </a:prstGeom>
          <a:effectLst>
            <a:outerShdw blurRad="50800" dist="38100" dir="2700000" algn="tl" rotWithShape="0">
              <a:prstClr val="black">
                <a:alpha val="40000"/>
              </a:prstClr>
            </a:outerShdw>
          </a:effectLst>
        </p:spPr>
      </p:pic>
      <p:grpSp>
        <p:nvGrpSpPr>
          <p:cNvPr id="23" name="Group 22">
            <a:extLst>
              <a:ext uri="{FF2B5EF4-FFF2-40B4-BE49-F238E27FC236}">
                <a16:creationId xmlns:a16="http://schemas.microsoft.com/office/drawing/2014/main" id="{2800868F-3955-ADB3-E136-81F9BDAD37EE}"/>
              </a:ext>
            </a:extLst>
          </p:cNvPr>
          <p:cNvGrpSpPr/>
          <p:nvPr/>
        </p:nvGrpSpPr>
        <p:grpSpPr>
          <a:xfrm>
            <a:off x="17642431" y="6402682"/>
            <a:ext cx="8701625" cy="6713584"/>
            <a:chOff x="6450061" y="7580384"/>
            <a:chExt cx="9183089" cy="7319444"/>
          </a:xfrm>
          <a:effectLst/>
        </p:grpSpPr>
        <p:sp>
          <p:nvSpPr>
            <p:cNvPr id="24" name="Freeform: Shape 23">
              <a:extLst>
                <a:ext uri="{FF2B5EF4-FFF2-40B4-BE49-F238E27FC236}">
                  <a16:creationId xmlns:a16="http://schemas.microsoft.com/office/drawing/2014/main" id="{CC94B0B8-B5B1-9405-937F-256E72FE84F4}"/>
                </a:ext>
              </a:extLst>
            </p:cNvPr>
            <p:cNvSpPr/>
            <p:nvPr/>
          </p:nvSpPr>
          <p:spPr>
            <a:xfrm rot="20004479" flipH="1">
              <a:off x="8816558" y="12902260"/>
              <a:ext cx="3750494" cy="54667"/>
            </a:xfrm>
            <a:custGeom>
              <a:avLst/>
              <a:gdLst/>
              <a:ahLst/>
              <a:cxnLst/>
              <a:rect l="0" t="0" r="0" b="0"/>
              <a:pathLst>
                <a:path>
                  <a:moveTo>
                    <a:pt x="0" y="27333"/>
                  </a:moveTo>
                  <a:lnTo>
                    <a:pt x="3750494" y="27333"/>
                  </a:lnTo>
                </a:path>
              </a:pathLst>
            </a:custGeom>
            <a:noFill/>
            <a:ln w="60325">
              <a:solidFill>
                <a:schemeClr val="accent1">
                  <a:lumMod val="40000"/>
                  <a:lumOff val="60000"/>
                </a:schemeClr>
              </a:solidFill>
              <a:headEnd type="triangle" w="lg" len="lg"/>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25" name="Freeform: Shape 24">
              <a:extLst>
                <a:ext uri="{FF2B5EF4-FFF2-40B4-BE49-F238E27FC236}">
                  <a16:creationId xmlns:a16="http://schemas.microsoft.com/office/drawing/2014/main" id="{718DAB18-D974-C41B-FE55-CA96DD47620F}"/>
                </a:ext>
              </a:extLst>
            </p:cNvPr>
            <p:cNvSpPr/>
            <p:nvPr/>
          </p:nvSpPr>
          <p:spPr>
            <a:xfrm rot="21598781" flipH="1">
              <a:off x="7951152" y="11290665"/>
              <a:ext cx="4250134" cy="54667"/>
            </a:xfrm>
            <a:custGeom>
              <a:avLst/>
              <a:gdLst/>
              <a:ahLst/>
              <a:cxnLst/>
              <a:rect l="0" t="0" r="0" b="0"/>
              <a:pathLst>
                <a:path>
                  <a:moveTo>
                    <a:pt x="0" y="27333"/>
                  </a:moveTo>
                  <a:lnTo>
                    <a:pt x="4250134" y="27333"/>
                  </a:lnTo>
                </a:path>
              </a:pathLst>
            </a:custGeom>
            <a:noFill/>
            <a:ln w="60325">
              <a:solidFill>
                <a:schemeClr val="accent1">
                  <a:lumMod val="40000"/>
                  <a:lumOff val="60000"/>
                </a:schemeClr>
              </a:solidFill>
              <a:headEnd type="triangle" w="lg" len="lg"/>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27" name="Freeform: Shape 26">
              <a:extLst>
                <a:ext uri="{FF2B5EF4-FFF2-40B4-BE49-F238E27FC236}">
                  <a16:creationId xmlns:a16="http://schemas.microsoft.com/office/drawing/2014/main" id="{1EB76503-1171-287D-8ACF-DC6D8B12213B}"/>
                </a:ext>
              </a:extLst>
            </p:cNvPr>
            <p:cNvSpPr/>
            <p:nvPr/>
          </p:nvSpPr>
          <p:spPr>
            <a:xfrm rot="1500346" flipH="1">
              <a:off x="9383280" y="9626604"/>
              <a:ext cx="3124209" cy="54667"/>
            </a:xfrm>
            <a:custGeom>
              <a:avLst/>
              <a:gdLst/>
              <a:ahLst/>
              <a:cxnLst/>
              <a:rect l="0" t="0" r="0" b="0"/>
              <a:pathLst>
                <a:path>
                  <a:moveTo>
                    <a:pt x="0" y="27333"/>
                  </a:moveTo>
                  <a:lnTo>
                    <a:pt x="3124209" y="27333"/>
                  </a:lnTo>
                </a:path>
              </a:pathLst>
            </a:custGeom>
            <a:noFill/>
            <a:ln w="60325">
              <a:solidFill>
                <a:schemeClr val="accent1">
                  <a:lumMod val="40000"/>
                  <a:lumOff val="60000"/>
                </a:schemeClr>
              </a:solidFill>
              <a:headEnd type="triangle" w="lg" len="lg"/>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29" name="Oval 28">
              <a:extLst>
                <a:ext uri="{FF2B5EF4-FFF2-40B4-BE49-F238E27FC236}">
                  <a16:creationId xmlns:a16="http://schemas.microsoft.com/office/drawing/2014/main" id="{2F055B36-8D78-6476-DF6E-5C6E340C6BAD}"/>
                </a:ext>
              </a:extLst>
            </p:cNvPr>
            <p:cNvSpPr/>
            <p:nvPr/>
          </p:nvSpPr>
          <p:spPr>
            <a:xfrm>
              <a:off x="12380525" y="9485974"/>
              <a:ext cx="3252625" cy="3533112"/>
            </a:xfrm>
            <a:prstGeom prst="ellipse">
              <a:avLst/>
            </a:prstGeom>
            <a:solidFill>
              <a:srgbClr val="50C8A7"/>
            </a:solidFill>
            <a:scene3d>
              <a:camera prst="orthographicFront"/>
              <a:lightRig rig="threePt" dir="t"/>
            </a:scene3d>
            <a:sp3d>
              <a:bevelT w="114300" prst="hardEdge"/>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
          <p:nvSpPr>
            <p:cNvPr id="30" name="Freeform: Shape 29">
              <a:extLst>
                <a:ext uri="{FF2B5EF4-FFF2-40B4-BE49-F238E27FC236}">
                  <a16:creationId xmlns:a16="http://schemas.microsoft.com/office/drawing/2014/main" id="{E61F5BD2-DAF9-5F9B-71EE-CC4D1275BBAE}"/>
                </a:ext>
              </a:extLst>
            </p:cNvPr>
            <p:cNvSpPr/>
            <p:nvPr/>
          </p:nvSpPr>
          <p:spPr>
            <a:xfrm>
              <a:off x="7446836" y="7580384"/>
              <a:ext cx="2332792" cy="2332791"/>
            </a:xfrm>
            <a:custGeom>
              <a:avLst/>
              <a:gdLst>
                <a:gd name="connsiteX0" fmla="*/ 0 w 2332791"/>
                <a:gd name="connsiteY0" fmla="*/ 1166396 h 2332791"/>
                <a:gd name="connsiteX1" fmla="*/ 1166396 w 2332791"/>
                <a:gd name="connsiteY1" fmla="*/ 0 h 2332791"/>
                <a:gd name="connsiteX2" fmla="*/ 2332792 w 2332791"/>
                <a:gd name="connsiteY2" fmla="*/ 1166396 h 2332791"/>
                <a:gd name="connsiteX3" fmla="*/ 1166396 w 2332791"/>
                <a:gd name="connsiteY3" fmla="*/ 2332792 h 2332791"/>
                <a:gd name="connsiteX4" fmla="*/ 0 w 2332791"/>
                <a:gd name="connsiteY4" fmla="*/ 1166396 h 2332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791" h="2332791">
                  <a:moveTo>
                    <a:pt x="0" y="1166396"/>
                  </a:moveTo>
                  <a:cubicBezTo>
                    <a:pt x="0" y="522213"/>
                    <a:pt x="522213" y="0"/>
                    <a:pt x="1166396" y="0"/>
                  </a:cubicBezTo>
                  <a:cubicBezTo>
                    <a:pt x="1810579" y="0"/>
                    <a:pt x="2332792" y="522213"/>
                    <a:pt x="2332792" y="1166396"/>
                  </a:cubicBezTo>
                  <a:cubicBezTo>
                    <a:pt x="2332792" y="1810579"/>
                    <a:pt x="1810579" y="2332792"/>
                    <a:pt x="1166396" y="2332792"/>
                  </a:cubicBezTo>
                  <a:cubicBezTo>
                    <a:pt x="522213" y="2332792"/>
                    <a:pt x="0" y="1810579"/>
                    <a:pt x="0" y="1166396"/>
                  </a:cubicBezTo>
                  <a:close/>
                </a:path>
              </a:pathLst>
            </a:custGeom>
            <a:solidFill>
              <a:srgbClr val="5B9BD5"/>
            </a:solidFill>
            <a:scene3d>
              <a:camera prst="orthographicFront"/>
              <a:lightRig rig="threePt" dir="t"/>
            </a:scene3d>
            <a:sp3d>
              <a:bevelT w="114300" prst="hardEdge"/>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59409" tIns="359409" rIns="359409" bIns="359409" numCol="1" spcCol="1270" anchor="ctr" anchorCtr="0">
              <a:noAutofit/>
            </a:bodyPr>
            <a:lstStyle/>
            <a:p>
              <a:pPr marL="0" lvl="0" indent="0" algn="ctr" defTabSz="1244600">
                <a:lnSpc>
                  <a:spcPct val="90000"/>
                </a:lnSpc>
                <a:spcBef>
                  <a:spcPct val="0"/>
                </a:spcBef>
                <a:spcAft>
                  <a:spcPct val="35000"/>
                </a:spcAft>
                <a:buNone/>
              </a:pPr>
              <a:r>
                <a:rPr lang="en-US" sz="2000" b="1" kern="1200"/>
                <a:t>1000</a:t>
              </a:r>
              <a:r>
                <a:rPr lang="en-US" sz="2000" b="1"/>
                <a:t> </a:t>
              </a:r>
              <a:r>
                <a:rPr lang="en-US" sz="2000" b="1" kern="1200"/>
                <a:t>ppm PFAS Stock Solution</a:t>
              </a:r>
              <a:r>
                <a:rPr lang="en-US" sz="2000" b="1"/>
                <a:t>*</a:t>
              </a:r>
              <a:r>
                <a:rPr lang="en-US" sz="2000" b="1" kern="1200"/>
                <a:t> </a:t>
              </a:r>
            </a:p>
            <a:p>
              <a:pPr marL="0" lvl="0" indent="0" algn="ctr" defTabSz="1244600">
                <a:lnSpc>
                  <a:spcPct val="90000"/>
                </a:lnSpc>
                <a:spcBef>
                  <a:spcPct val="0"/>
                </a:spcBef>
                <a:spcAft>
                  <a:spcPct val="35000"/>
                </a:spcAft>
                <a:buNone/>
              </a:pPr>
              <a:r>
                <a:rPr lang="en-US" b="1" kern="1200"/>
                <a:t>in MeOH/IPA (80:20)</a:t>
              </a:r>
              <a:endParaRPr lang="en-US" sz="2400" b="1" kern="1200"/>
            </a:p>
          </p:txBody>
        </p:sp>
        <p:sp>
          <p:nvSpPr>
            <p:cNvPr id="31" name="Freeform: Shape 30">
              <a:extLst>
                <a:ext uri="{FF2B5EF4-FFF2-40B4-BE49-F238E27FC236}">
                  <a16:creationId xmlns:a16="http://schemas.microsoft.com/office/drawing/2014/main" id="{18C3A63C-8062-1A3A-1A7F-335A49EFDF2A}"/>
                </a:ext>
              </a:extLst>
            </p:cNvPr>
            <p:cNvSpPr/>
            <p:nvPr/>
          </p:nvSpPr>
          <p:spPr>
            <a:xfrm>
              <a:off x="10595061" y="8642271"/>
              <a:ext cx="1569296" cy="754468"/>
            </a:xfrm>
            <a:custGeom>
              <a:avLst/>
              <a:gdLst>
                <a:gd name="connsiteX0" fmla="*/ 0 w 3499187"/>
                <a:gd name="connsiteY0" fmla="*/ 0 h 2332791"/>
                <a:gd name="connsiteX1" fmla="*/ 3499187 w 3499187"/>
                <a:gd name="connsiteY1" fmla="*/ 0 h 2332791"/>
                <a:gd name="connsiteX2" fmla="*/ 3499187 w 3499187"/>
                <a:gd name="connsiteY2" fmla="*/ 2332791 h 2332791"/>
                <a:gd name="connsiteX3" fmla="*/ 0 w 3499187"/>
                <a:gd name="connsiteY3" fmla="*/ 2332791 h 2332791"/>
                <a:gd name="connsiteX4" fmla="*/ 0 w 3499187"/>
                <a:gd name="connsiteY4" fmla="*/ 0 h 2332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99187" h="2332791">
                  <a:moveTo>
                    <a:pt x="0" y="0"/>
                  </a:moveTo>
                  <a:lnTo>
                    <a:pt x="3499187" y="0"/>
                  </a:lnTo>
                  <a:lnTo>
                    <a:pt x="3499187" y="2332791"/>
                  </a:lnTo>
                  <a:lnTo>
                    <a:pt x="0" y="23327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1" algn="l" defTabSz="889000">
                <a:lnSpc>
                  <a:spcPct val="90000"/>
                </a:lnSpc>
                <a:spcBef>
                  <a:spcPct val="0"/>
                </a:spcBef>
                <a:spcAft>
                  <a:spcPct val="15000"/>
                </a:spcAft>
              </a:pPr>
              <a:r>
                <a:rPr lang="en-US" sz="2000" kern="1200"/>
                <a:t>Add 100 µL</a:t>
              </a:r>
            </a:p>
          </p:txBody>
        </p:sp>
        <p:sp>
          <p:nvSpPr>
            <p:cNvPr id="32" name="Freeform: Shape 31">
              <a:extLst>
                <a:ext uri="{FF2B5EF4-FFF2-40B4-BE49-F238E27FC236}">
                  <a16:creationId xmlns:a16="http://schemas.microsoft.com/office/drawing/2014/main" id="{90BD9FE0-A822-5CA6-44D0-6A972DF66173}"/>
                </a:ext>
              </a:extLst>
            </p:cNvPr>
            <p:cNvSpPr/>
            <p:nvPr/>
          </p:nvSpPr>
          <p:spPr>
            <a:xfrm>
              <a:off x="6450061" y="10086134"/>
              <a:ext cx="2332791" cy="2332791"/>
            </a:xfrm>
            <a:custGeom>
              <a:avLst/>
              <a:gdLst>
                <a:gd name="connsiteX0" fmla="*/ 0 w 2332791"/>
                <a:gd name="connsiteY0" fmla="*/ 1166396 h 2332791"/>
                <a:gd name="connsiteX1" fmla="*/ 1166396 w 2332791"/>
                <a:gd name="connsiteY1" fmla="*/ 0 h 2332791"/>
                <a:gd name="connsiteX2" fmla="*/ 2332792 w 2332791"/>
                <a:gd name="connsiteY2" fmla="*/ 1166396 h 2332791"/>
                <a:gd name="connsiteX3" fmla="*/ 1166396 w 2332791"/>
                <a:gd name="connsiteY3" fmla="*/ 2332792 h 2332791"/>
                <a:gd name="connsiteX4" fmla="*/ 0 w 2332791"/>
                <a:gd name="connsiteY4" fmla="*/ 1166396 h 2332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791" h="2332791">
                  <a:moveTo>
                    <a:pt x="0" y="1166396"/>
                  </a:moveTo>
                  <a:cubicBezTo>
                    <a:pt x="0" y="522213"/>
                    <a:pt x="522213" y="0"/>
                    <a:pt x="1166396" y="0"/>
                  </a:cubicBezTo>
                  <a:cubicBezTo>
                    <a:pt x="1810579" y="0"/>
                    <a:pt x="2332792" y="522213"/>
                    <a:pt x="2332792" y="1166396"/>
                  </a:cubicBezTo>
                  <a:cubicBezTo>
                    <a:pt x="2332792" y="1810579"/>
                    <a:pt x="1810579" y="2332792"/>
                    <a:pt x="1166396" y="2332792"/>
                  </a:cubicBezTo>
                  <a:cubicBezTo>
                    <a:pt x="522213" y="2332792"/>
                    <a:pt x="0" y="1810579"/>
                    <a:pt x="0" y="1166396"/>
                  </a:cubicBezTo>
                  <a:close/>
                </a:path>
              </a:pathLst>
            </a:custGeom>
            <a:solidFill>
              <a:srgbClr val="5B9BD5"/>
            </a:solidFill>
            <a:scene3d>
              <a:camera prst="orthographicFront"/>
              <a:lightRig rig="threePt" dir="t"/>
            </a:scene3d>
            <a:sp3d>
              <a:bevelT w="114300" prst="hardEdge"/>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59409" tIns="359409" rIns="359409" bIns="359409" numCol="1" spcCol="1270" anchor="ctr" anchorCtr="0">
              <a:noAutofit/>
            </a:bodyPr>
            <a:lstStyle/>
            <a:p>
              <a:pPr marL="0" lvl="0" indent="0" algn="ctr" defTabSz="1244600">
                <a:lnSpc>
                  <a:spcPct val="90000"/>
                </a:lnSpc>
                <a:spcBef>
                  <a:spcPct val="0"/>
                </a:spcBef>
                <a:spcAft>
                  <a:spcPct val="35000"/>
                </a:spcAft>
                <a:buNone/>
              </a:pPr>
              <a:r>
                <a:rPr lang="en-US" sz="2000" b="1" kern="1200"/>
                <a:t>1 mM Stabilizer Stock Solution**</a:t>
              </a:r>
            </a:p>
            <a:p>
              <a:pPr marL="0" lvl="0" indent="0" algn="ctr" defTabSz="1244600">
                <a:lnSpc>
                  <a:spcPct val="90000"/>
                </a:lnSpc>
                <a:spcBef>
                  <a:spcPct val="0"/>
                </a:spcBef>
                <a:spcAft>
                  <a:spcPct val="35000"/>
                </a:spcAft>
                <a:buNone/>
              </a:pPr>
              <a:r>
                <a:rPr lang="en-US" b="1"/>
                <a:t>NaOH or KOH in MeOH</a:t>
              </a:r>
              <a:endParaRPr lang="en-US" b="1" kern="1200"/>
            </a:p>
          </p:txBody>
        </p:sp>
        <p:sp>
          <p:nvSpPr>
            <p:cNvPr id="33" name="Freeform: Shape 32">
              <a:extLst>
                <a:ext uri="{FF2B5EF4-FFF2-40B4-BE49-F238E27FC236}">
                  <a16:creationId xmlns:a16="http://schemas.microsoft.com/office/drawing/2014/main" id="{F5845F93-9520-CB70-FAE4-495589BEF430}"/>
                </a:ext>
              </a:extLst>
            </p:cNvPr>
            <p:cNvSpPr/>
            <p:nvPr/>
          </p:nvSpPr>
          <p:spPr>
            <a:xfrm>
              <a:off x="8799034" y="9556344"/>
              <a:ext cx="3499187" cy="2332791"/>
            </a:xfrm>
            <a:custGeom>
              <a:avLst/>
              <a:gdLst>
                <a:gd name="connsiteX0" fmla="*/ 0 w 3499187"/>
                <a:gd name="connsiteY0" fmla="*/ 0 h 2332791"/>
                <a:gd name="connsiteX1" fmla="*/ 3499187 w 3499187"/>
                <a:gd name="connsiteY1" fmla="*/ 0 h 2332791"/>
                <a:gd name="connsiteX2" fmla="*/ 3499187 w 3499187"/>
                <a:gd name="connsiteY2" fmla="*/ 2332791 h 2332791"/>
                <a:gd name="connsiteX3" fmla="*/ 0 w 3499187"/>
                <a:gd name="connsiteY3" fmla="*/ 2332791 h 2332791"/>
                <a:gd name="connsiteX4" fmla="*/ 0 w 3499187"/>
                <a:gd name="connsiteY4" fmla="*/ 0 h 2332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99187" h="2332791">
                  <a:moveTo>
                    <a:pt x="0" y="0"/>
                  </a:moveTo>
                  <a:lnTo>
                    <a:pt x="3499187" y="0"/>
                  </a:lnTo>
                  <a:lnTo>
                    <a:pt x="3499187" y="2332791"/>
                  </a:lnTo>
                  <a:lnTo>
                    <a:pt x="0" y="2332791"/>
                  </a:lnTo>
                  <a:lnTo>
                    <a:pt x="0" y="0"/>
                  </a:lnTo>
                  <a:close/>
                </a:path>
              </a:pathLst>
            </a:custGeom>
            <a:noFill/>
            <a:ln>
              <a:noFill/>
            </a:ln>
          </p:spPr>
          <p:style>
            <a:lnRef idx="0">
              <a:scrgbClr r="0" g="0" b="0"/>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228600" lvl="1" indent="-228600" algn="l" defTabSz="889000">
                <a:lnSpc>
                  <a:spcPct val="90000"/>
                </a:lnSpc>
                <a:spcBef>
                  <a:spcPct val="0"/>
                </a:spcBef>
                <a:spcAft>
                  <a:spcPct val="15000"/>
                </a:spcAft>
                <a:buChar char="•"/>
              </a:pPr>
              <a:r>
                <a:rPr lang="en-US" sz="2000" kern="1200"/>
                <a:t>For 1 mM → add 900 µL</a:t>
              </a:r>
            </a:p>
            <a:p>
              <a:pPr marL="228600" lvl="1" indent="-228600" algn="l" defTabSz="889000">
                <a:lnSpc>
                  <a:spcPct val="90000"/>
                </a:lnSpc>
                <a:spcBef>
                  <a:spcPct val="0"/>
                </a:spcBef>
                <a:spcAft>
                  <a:spcPct val="15000"/>
                </a:spcAft>
                <a:buChar char="•"/>
              </a:pPr>
              <a:r>
                <a:rPr lang="en-US" sz="2000" kern="1200"/>
                <a:t>For 0.1 mM → add 90 µL</a:t>
              </a:r>
            </a:p>
            <a:p>
              <a:pPr marL="228600" lvl="1" indent="-228600" algn="l" defTabSz="889000">
                <a:lnSpc>
                  <a:spcPct val="90000"/>
                </a:lnSpc>
                <a:spcBef>
                  <a:spcPct val="0"/>
                </a:spcBef>
                <a:spcAft>
                  <a:spcPct val="15000"/>
                </a:spcAft>
                <a:buChar char="•"/>
              </a:pPr>
              <a:r>
                <a:rPr lang="en-US" sz="2000" kern="1200"/>
                <a:t>For 0.01 mM → add 9 µL</a:t>
              </a:r>
            </a:p>
          </p:txBody>
        </p:sp>
        <p:sp>
          <p:nvSpPr>
            <p:cNvPr id="34" name="Freeform: Shape 33">
              <a:extLst>
                <a:ext uri="{FF2B5EF4-FFF2-40B4-BE49-F238E27FC236}">
                  <a16:creationId xmlns:a16="http://schemas.microsoft.com/office/drawing/2014/main" id="{29466A46-6D22-FA54-A77B-B0D7CDC1A69B}"/>
                </a:ext>
              </a:extLst>
            </p:cNvPr>
            <p:cNvSpPr/>
            <p:nvPr/>
          </p:nvSpPr>
          <p:spPr>
            <a:xfrm>
              <a:off x="7446836" y="12549862"/>
              <a:ext cx="2332791" cy="2332791"/>
            </a:xfrm>
            <a:custGeom>
              <a:avLst/>
              <a:gdLst>
                <a:gd name="connsiteX0" fmla="*/ 0 w 2332791"/>
                <a:gd name="connsiteY0" fmla="*/ 1166396 h 2332791"/>
                <a:gd name="connsiteX1" fmla="*/ 1166396 w 2332791"/>
                <a:gd name="connsiteY1" fmla="*/ 0 h 2332791"/>
                <a:gd name="connsiteX2" fmla="*/ 2332792 w 2332791"/>
                <a:gd name="connsiteY2" fmla="*/ 1166396 h 2332791"/>
                <a:gd name="connsiteX3" fmla="*/ 1166396 w 2332791"/>
                <a:gd name="connsiteY3" fmla="*/ 2332792 h 2332791"/>
                <a:gd name="connsiteX4" fmla="*/ 0 w 2332791"/>
                <a:gd name="connsiteY4" fmla="*/ 1166396 h 2332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791" h="2332791">
                  <a:moveTo>
                    <a:pt x="0" y="1166396"/>
                  </a:moveTo>
                  <a:cubicBezTo>
                    <a:pt x="0" y="522213"/>
                    <a:pt x="522213" y="0"/>
                    <a:pt x="1166396" y="0"/>
                  </a:cubicBezTo>
                  <a:cubicBezTo>
                    <a:pt x="1810579" y="0"/>
                    <a:pt x="2332792" y="522213"/>
                    <a:pt x="2332792" y="1166396"/>
                  </a:cubicBezTo>
                  <a:cubicBezTo>
                    <a:pt x="2332792" y="1810579"/>
                    <a:pt x="1810579" y="2332792"/>
                    <a:pt x="1166396" y="2332792"/>
                  </a:cubicBezTo>
                  <a:cubicBezTo>
                    <a:pt x="522213" y="2332792"/>
                    <a:pt x="0" y="1810579"/>
                    <a:pt x="0" y="1166396"/>
                  </a:cubicBezTo>
                  <a:close/>
                </a:path>
              </a:pathLst>
            </a:custGeom>
            <a:solidFill>
              <a:srgbClr val="5B9BD5"/>
            </a:solidFill>
            <a:scene3d>
              <a:camera prst="orthographicFront"/>
              <a:lightRig rig="threePt" dir="t"/>
            </a:scene3d>
            <a:sp3d>
              <a:bevelT w="114300" prst="hardEdge"/>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59409" tIns="359409" rIns="359409" bIns="359409" numCol="1" spcCol="1270" anchor="ctr" anchorCtr="0">
              <a:noAutofit/>
            </a:bodyPr>
            <a:lstStyle/>
            <a:p>
              <a:pPr marL="0" lvl="0" indent="0" algn="ctr" defTabSz="1244600">
                <a:lnSpc>
                  <a:spcPct val="90000"/>
                </a:lnSpc>
                <a:spcBef>
                  <a:spcPct val="0"/>
                </a:spcBef>
                <a:spcAft>
                  <a:spcPct val="35000"/>
                </a:spcAft>
                <a:buNone/>
              </a:pPr>
              <a:r>
                <a:rPr lang="en-US" sz="2400" b="1" kern="1200"/>
                <a:t>Methanol</a:t>
              </a:r>
            </a:p>
          </p:txBody>
        </p:sp>
        <p:sp>
          <p:nvSpPr>
            <p:cNvPr id="35" name="Freeform: Shape 34">
              <a:extLst>
                <a:ext uri="{FF2B5EF4-FFF2-40B4-BE49-F238E27FC236}">
                  <a16:creationId xmlns:a16="http://schemas.microsoft.com/office/drawing/2014/main" id="{DB019EBA-E581-4A00-F388-9561A09B94FD}"/>
                </a:ext>
              </a:extLst>
            </p:cNvPr>
            <p:cNvSpPr/>
            <p:nvPr/>
          </p:nvSpPr>
          <p:spPr>
            <a:xfrm>
              <a:off x="10312227" y="12567037"/>
              <a:ext cx="4771911" cy="2332791"/>
            </a:xfrm>
            <a:custGeom>
              <a:avLst/>
              <a:gdLst>
                <a:gd name="connsiteX0" fmla="*/ 0 w 3499187"/>
                <a:gd name="connsiteY0" fmla="*/ 0 h 2332791"/>
                <a:gd name="connsiteX1" fmla="*/ 3499187 w 3499187"/>
                <a:gd name="connsiteY1" fmla="*/ 0 h 2332791"/>
                <a:gd name="connsiteX2" fmla="*/ 3499187 w 3499187"/>
                <a:gd name="connsiteY2" fmla="*/ 2332791 h 2332791"/>
                <a:gd name="connsiteX3" fmla="*/ 0 w 3499187"/>
                <a:gd name="connsiteY3" fmla="*/ 2332791 h 2332791"/>
                <a:gd name="connsiteX4" fmla="*/ 0 w 3499187"/>
                <a:gd name="connsiteY4" fmla="*/ 0 h 2332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99187" h="2332791">
                  <a:moveTo>
                    <a:pt x="0" y="0"/>
                  </a:moveTo>
                  <a:lnTo>
                    <a:pt x="3499187" y="0"/>
                  </a:lnTo>
                  <a:lnTo>
                    <a:pt x="3499187" y="2332791"/>
                  </a:lnTo>
                  <a:lnTo>
                    <a:pt x="0" y="23327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228600" lvl="1" indent="-228600" algn="l" defTabSz="889000">
                <a:lnSpc>
                  <a:spcPct val="90000"/>
                </a:lnSpc>
                <a:spcBef>
                  <a:spcPct val="0"/>
                </a:spcBef>
                <a:spcAft>
                  <a:spcPct val="15000"/>
                </a:spcAft>
                <a:buChar char="•"/>
              </a:pPr>
              <a:r>
                <a:rPr lang="en-US" sz="2000" kern="1200"/>
                <a:t>For 1 mM stabilizer → none added</a:t>
              </a:r>
            </a:p>
            <a:p>
              <a:pPr marL="228600" lvl="1" indent="-228600" algn="l" defTabSz="889000">
                <a:lnSpc>
                  <a:spcPct val="90000"/>
                </a:lnSpc>
                <a:spcBef>
                  <a:spcPct val="0"/>
                </a:spcBef>
                <a:spcAft>
                  <a:spcPct val="15000"/>
                </a:spcAft>
                <a:buChar char="•"/>
              </a:pPr>
              <a:r>
                <a:rPr lang="en-US" sz="2000" kern="1200"/>
                <a:t>For 0.1 mM stabilizer → add 810 µL</a:t>
              </a:r>
            </a:p>
            <a:p>
              <a:pPr marL="228600" lvl="1" indent="-228600" algn="l" defTabSz="889000">
                <a:lnSpc>
                  <a:spcPct val="90000"/>
                </a:lnSpc>
                <a:spcBef>
                  <a:spcPct val="0"/>
                </a:spcBef>
                <a:spcAft>
                  <a:spcPct val="15000"/>
                </a:spcAft>
                <a:buChar char="•"/>
              </a:pPr>
              <a:r>
                <a:rPr lang="en-US" sz="2000" kern="1200"/>
                <a:t>For 0.01 mM stabilizer → add 891 µL</a:t>
              </a:r>
            </a:p>
          </p:txBody>
        </p:sp>
      </p:grpSp>
      <p:sp>
        <p:nvSpPr>
          <p:cNvPr id="36" name="TextBox 35">
            <a:extLst>
              <a:ext uri="{FF2B5EF4-FFF2-40B4-BE49-F238E27FC236}">
                <a16:creationId xmlns:a16="http://schemas.microsoft.com/office/drawing/2014/main" id="{7DB06DAA-A17E-5653-F434-BF4DB635CCAB}"/>
              </a:ext>
            </a:extLst>
          </p:cNvPr>
          <p:cNvSpPr txBox="1"/>
          <p:nvPr/>
        </p:nvSpPr>
        <p:spPr>
          <a:xfrm>
            <a:off x="23578360" y="8819630"/>
            <a:ext cx="2521580" cy="2215991"/>
          </a:xfrm>
          <a:prstGeom prst="rect">
            <a:avLst/>
          </a:prstGeom>
          <a:noFill/>
        </p:spPr>
        <p:txBody>
          <a:bodyPr wrap="square" rtlCol="0">
            <a:spAutoFit/>
          </a:bodyPr>
          <a:lstStyle/>
          <a:p>
            <a:pPr algn="ctr"/>
            <a:r>
              <a:rPr lang="en-US" sz="2400" b="1">
                <a:solidFill>
                  <a:schemeClr val="bg1"/>
                </a:solidFill>
              </a:rPr>
              <a:t>100 ppm </a:t>
            </a:r>
          </a:p>
          <a:p>
            <a:pPr algn="ctr"/>
            <a:r>
              <a:rPr lang="en-US" sz="2400" b="1">
                <a:solidFill>
                  <a:schemeClr val="bg1"/>
                </a:solidFill>
              </a:rPr>
              <a:t>PFAS Working Solution</a:t>
            </a:r>
          </a:p>
          <a:p>
            <a:pPr algn="ctr"/>
            <a:endParaRPr lang="en-US" sz="2400" b="1">
              <a:solidFill>
                <a:schemeClr val="bg1"/>
              </a:solidFill>
            </a:endParaRPr>
          </a:p>
          <a:p>
            <a:pPr algn="ctr"/>
            <a:r>
              <a:rPr lang="en-US" b="1">
                <a:solidFill>
                  <a:schemeClr val="bg1"/>
                </a:solidFill>
                <a:latin typeface="Arial"/>
              </a:rPr>
              <a:t>in MeOH/IPA (98:2)</a:t>
            </a:r>
          </a:p>
          <a:p>
            <a:pPr algn="ctr"/>
            <a:endParaRPr lang="en-US" sz="2400" b="1">
              <a:solidFill>
                <a:schemeClr val="bg1"/>
              </a:solidFill>
            </a:endParaRPr>
          </a:p>
        </p:txBody>
      </p:sp>
      <p:sp>
        <p:nvSpPr>
          <p:cNvPr id="39" name="TextBox 38">
            <a:extLst>
              <a:ext uri="{FF2B5EF4-FFF2-40B4-BE49-F238E27FC236}">
                <a16:creationId xmlns:a16="http://schemas.microsoft.com/office/drawing/2014/main" id="{FABDCA73-62C7-52CD-C78B-8CC8452909C9}"/>
              </a:ext>
            </a:extLst>
          </p:cNvPr>
          <p:cNvSpPr txBox="1"/>
          <p:nvPr/>
        </p:nvSpPr>
        <p:spPr>
          <a:xfrm>
            <a:off x="11734825" y="12000981"/>
            <a:ext cx="1216850" cy="338554"/>
          </a:xfrm>
          <a:prstGeom prst="rect">
            <a:avLst/>
          </a:prstGeom>
          <a:noFill/>
        </p:spPr>
        <p:txBody>
          <a:bodyPr wrap="square" rtlCol="0">
            <a:spAutoFit/>
          </a:bodyPr>
          <a:lstStyle/>
          <a:p>
            <a:r>
              <a:rPr lang="en-US" sz="1600"/>
              <a:t>PFBA</a:t>
            </a:r>
          </a:p>
        </p:txBody>
      </p:sp>
      <p:sp>
        <p:nvSpPr>
          <p:cNvPr id="42" name="TextBox 41">
            <a:extLst>
              <a:ext uri="{FF2B5EF4-FFF2-40B4-BE49-F238E27FC236}">
                <a16:creationId xmlns:a16="http://schemas.microsoft.com/office/drawing/2014/main" id="{7BA027F3-B152-9217-D2F6-6F02F4BA58ED}"/>
              </a:ext>
            </a:extLst>
          </p:cNvPr>
          <p:cNvSpPr txBox="1"/>
          <p:nvPr/>
        </p:nvSpPr>
        <p:spPr>
          <a:xfrm>
            <a:off x="11734975" y="13261640"/>
            <a:ext cx="1216850" cy="338554"/>
          </a:xfrm>
          <a:prstGeom prst="rect">
            <a:avLst/>
          </a:prstGeom>
          <a:noFill/>
        </p:spPr>
        <p:txBody>
          <a:bodyPr wrap="square" rtlCol="0">
            <a:spAutoFit/>
          </a:bodyPr>
          <a:lstStyle/>
          <a:p>
            <a:r>
              <a:rPr lang="en-US" sz="1600"/>
              <a:t>PFBS</a:t>
            </a:r>
          </a:p>
        </p:txBody>
      </p:sp>
      <p:sp>
        <p:nvSpPr>
          <p:cNvPr id="43" name="TextBox 42">
            <a:extLst>
              <a:ext uri="{FF2B5EF4-FFF2-40B4-BE49-F238E27FC236}">
                <a16:creationId xmlns:a16="http://schemas.microsoft.com/office/drawing/2014/main" id="{5FDEC638-18B1-AAB4-EC29-A260CE7D8F95}"/>
              </a:ext>
            </a:extLst>
          </p:cNvPr>
          <p:cNvSpPr txBox="1"/>
          <p:nvPr/>
        </p:nvSpPr>
        <p:spPr>
          <a:xfrm>
            <a:off x="7781853" y="12042091"/>
            <a:ext cx="1070408" cy="338554"/>
          </a:xfrm>
          <a:prstGeom prst="rect">
            <a:avLst/>
          </a:prstGeom>
          <a:noFill/>
        </p:spPr>
        <p:txBody>
          <a:bodyPr wrap="square" rtlCol="0">
            <a:spAutoFit/>
          </a:bodyPr>
          <a:lstStyle/>
          <a:p>
            <a:r>
              <a:rPr lang="en-US" sz="1600"/>
              <a:t>PFOA</a:t>
            </a:r>
          </a:p>
        </p:txBody>
      </p:sp>
      <p:sp>
        <p:nvSpPr>
          <p:cNvPr id="44" name="TextBox 43">
            <a:extLst>
              <a:ext uri="{FF2B5EF4-FFF2-40B4-BE49-F238E27FC236}">
                <a16:creationId xmlns:a16="http://schemas.microsoft.com/office/drawing/2014/main" id="{AED7E85C-FB47-B5D3-D637-04255D5DC445}"/>
              </a:ext>
            </a:extLst>
          </p:cNvPr>
          <p:cNvSpPr txBox="1"/>
          <p:nvPr/>
        </p:nvSpPr>
        <p:spPr>
          <a:xfrm>
            <a:off x="7807324" y="13987834"/>
            <a:ext cx="1545865" cy="338554"/>
          </a:xfrm>
          <a:prstGeom prst="rect">
            <a:avLst/>
          </a:prstGeom>
          <a:noFill/>
        </p:spPr>
        <p:txBody>
          <a:bodyPr wrap="square" rtlCol="0">
            <a:spAutoFit/>
          </a:bodyPr>
          <a:lstStyle/>
          <a:p>
            <a:r>
              <a:rPr lang="en-US" sz="1600"/>
              <a:t>7:3 FTCA</a:t>
            </a:r>
          </a:p>
        </p:txBody>
      </p:sp>
      <p:sp>
        <p:nvSpPr>
          <p:cNvPr id="45" name="TextBox 44">
            <a:extLst>
              <a:ext uri="{FF2B5EF4-FFF2-40B4-BE49-F238E27FC236}">
                <a16:creationId xmlns:a16="http://schemas.microsoft.com/office/drawing/2014/main" id="{9C333A77-74C4-F725-0879-3DA85185C994}"/>
              </a:ext>
            </a:extLst>
          </p:cNvPr>
          <p:cNvSpPr txBox="1"/>
          <p:nvPr/>
        </p:nvSpPr>
        <p:spPr>
          <a:xfrm>
            <a:off x="7825471" y="14624903"/>
            <a:ext cx="1545865" cy="338554"/>
          </a:xfrm>
          <a:prstGeom prst="rect">
            <a:avLst/>
          </a:prstGeom>
          <a:noFill/>
        </p:spPr>
        <p:txBody>
          <a:bodyPr wrap="square" rtlCol="0">
            <a:spAutoFit/>
          </a:bodyPr>
          <a:lstStyle/>
          <a:p>
            <a:r>
              <a:rPr lang="en-US" sz="1600"/>
              <a:t>8:2 FTS</a:t>
            </a:r>
          </a:p>
        </p:txBody>
      </p:sp>
      <p:sp>
        <p:nvSpPr>
          <p:cNvPr id="46" name="TextBox 45">
            <a:extLst>
              <a:ext uri="{FF2B5EF4-FFF2-40B4-BE49-F238E27FC236}">
                <a16:creationId xmlns:a16="http://schemas.microsoft.com/office/drawing/2014/main" id="{920D4F92-1834-742D-6B18-DC277BB022C7}"/>
              </a:ext>
            </a:extLst>
          </p:cNvPr>
          <p:cNvSpPr txBox="1"/>
          <p:nvPr/>
        </p:nvSpPr>
        <p:spPr>
          <a:xfrm>
            <a:off x="7769821" y="13379311"/>
            <a:ext cx="1070408" cy="338554"/>
          </a:xfrm>
          <a:prstGeom prst="rect">
            <a:avLst/>
          </a:prstGeom>
          <a:noFill/>
        </p:spPr>
        <p:txBody>
          <a:bodyPr wrap="square" rtlCol="0">
            <a:spAutoFit/>
          </a:bodyPr>
          <a:lstStyle/>
          <a:p>
            <a:r>
              <a:rPr lang="en-US" sz="1600"/>
              <a:t>PFDS</a:t>
            </a:r>
          </a:p>
        </p:txBody>
      </p:sp>
      <p:sp>
        <p:nvSpPr>
          <p:cNvPr id="47" name="TextBox 46">
            <a:extLst>
              <a:ext uri="{FF2B5EF4-FFF2-40B4-BE49-F238E27FC236}">
                <a16:creationId xmlns:a16="http://schemas.microsoft.com/office/drawing/2014/main" id="{EF554C0D-59B0-9C3D-D587-2C8F39BE6D25}"/>
              </a:ext>
            </a:extLst>
          </p:cNvPr>
          <p:cNvSpPr txBox="1"/>
          <p:nvPr/>
        </p:nvSpPr>
        <p:spPr>
          <a:xfrm>
            <a:off x="7788017" y="15431932"/>
            <a:ext cx="1086923" cy="338554"/>
          </a:xfrm>
          <a:prstGeom prst="rect">
            <a:avLst/>
          </a:prstGeom>
          <a:noFill/>
        </p:spPr>
        <p:txBody>
          <a:bodyPr wrap="square" rtlCol="0">
            <a:spAutoFit/>
          </a:bodyPr>
          <a:lstStyle/>
          <a:p>
            <a:r>
              <a:rPr lang="en-US" sz="1600"/>
              <a:t>PFTeDA</a:t>
            </a:r>
          </a:p>
        </p:txBody>
      </p:sp>
      <p:sp>
        <p:nvSpPr>
          <p:cNvPr id="5" name="Text Placeholder 21">
            <a:extLst>
              <a:ext uri="{FF2B5EF4-FFF2-40B4-BE49-F238E27FC236}">
                <a16:creationId xmlns:a16="http://schemas.microsoft.com/office/drawing/2014/main" id="{7FA94894-8A73-4EA8-5E38-FF284F0B4F60}"/>
              </a:ext>
            </a:extLst>
          </p:cNvPr>
          <p:cNvSpPr txBox="1">
            <a:spLocks/>
          </p:cNvSpPr>
          <p:nvPr/>
        </p:nvSpPr>
        <p:spPr>
          <a:xfrm>
            <a:off x="1234661" y="6173425"/>
            <a:ext cx="12722395" cy="5401479"/>
          </a:xfrm>
          <a:prstGeom prst="rect">
            <a:avLst/>
          </a:prstGeom>
        </p:spPr>
        <p:txBody>
          <a:bodyPr wrap="square" lIns="91440" tIns="45720" rIns="91440" bIns="45720" anchor="t">
            <a:spAutoFit/>
          </a:bodyPr>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just">
              <a:lnSpc>
                <a:spcPct val="100000"/>
              </a:lnSpc>
              <a:spcBef>
                <a:spcPts val="0"/>
              </a:spcBef>
              <a:buNone/>
            </a:pPr>
            <a:r>
              <a:rPr lang="en-US" sz="2300">
                <a:cs typeface="Arial"/>
              </a:rPr>
              <a:t>PFAS (per- and polyfluoroalkyl substances) are a class of synthetic </a:t>
            </a:r>
            <a:r>
              <a:rPr lang="en-US" sz="2300" err="1">
                <a:cs typeface="Arial"/>
              </a:rPr>
              <a:t>organofluorine</a:t>
            </a:r>
            <a:r>
              <a:rPr lang="en-US" sz="2300">
                <a:cs typeface="Arial"/>
              </a:rPr>
              <a:t> chemicals that have been used in consumer and industrial products since the 1950s. They are persistent in the environment and have been classified as an emerging contaminant by the EPA. Customers need a complete solution for testing these compounds which includes reference standards. Our Reference Standards New Product group is looking to offer a comprehensive PFAS standards program starting with four new PFAS reference standard singles. Part of the new product process is looking into the feasibility of the proposed new product to help determine a stable formulation and procedure. In this experiment, the focus was the following:</a:t>
            </a:r>
          </a:p>
          <a:p>
            <a:pPr marL="0" indent="0" algn="just">
              <a:lnSpc>
                <a:spcPct val="100000"/>
              </a:lnSpc>
              <a:spcBef>
                <a:spcPts val="0"/>
              </a:spcBef>
              <a:buNone/>
            </a:pPr>
            <a:endParaRPr lang="en-US" sz="2300">
              <a:cs typeface="Arial"/>
            </a:endParaRPr>
          </a:p>
          <a:p>
            <a:pPr marL="457200" indent="-457200" algn="just">
              <a:lnSpc>
                <a:spcPct val="100000"/>
              </a:lnSpc>
              <a:spcBef>
                <a:spcPts val="0"/>
              </a:spcBef>
            </a:pPr>
            <a:r>
              <a:rPr lang="en-US" sz="2300">
                <a:cs typeface="Arial"/>
              </a:rPr>
              <a:t>The role glassware deactivation plays in preventing analyte adsorption onto the glassware.</a:t>
            </a:r>
          </a:p>
          <a:p>
            <a:pPr marL="457200" indent="-457200">
              <a:lnSpc>
                <a:spcPct val="100000"/>
              </a:lnSpc>
              <a:spcBef>
                <a:spcPts val="0"/>
              </a:spcBef>
            </a:pPr>
            <a:r>
              <a:rPr lang="en-US" sz="2300">
                <a:cs typeface="Arial"/>
              </a:rPr>
              <a:t>The effect a stabilizer at varying concentrations in methanol has on preventing degradation of PFAS compounds.</a:t>
            </a:r>
            <a:br>
              <a:rPr lang="en-US" sz="2300">
                <a:cs typeface="Arial"/>
              </a:rPr>
            </a:br>
            <a:endParaRPr lang="en-US" sz="2300">
              <a:cs typeface="Arial"/>
            </a:endParaRPr>
          </a:p>
          <a:p>
            <a:pPr marL="0" indent="0" algn="just">
              <a:lnSpc>
                <a:spcPct val="100000"/>
              </a:lnSpc>
              <a:spcBef>
                <a:spcPts val="0"/>
              </a:spcBef>
              <a:buNone/>
            </a:pPr>
            <a:r>
              <a:rPr lang="en-US" sz="2300">
                <a:cs typeface="Arial"/>
              </a:rPr>
              <a:t>PFAS compounds with varying chain lengths and functional groups were selected to effectively represent the wide variety of PFAS compounds currently being tested.</a:t>
            </a:r>
            <a:endParaRPr lang="en-US" sz="2300"/>
          </a:p>
        </p:txBody>
      </p:sp>
      <p:pic>
        <p:nvPicPr>
          <p:cNvPr id="10" name="Picture 9">
            <a:extLst>
              <a:ext uri="{FF2B5EF4-FFF2-40B4-BE49-F238E27FC236}">
                <a16:creationId xmlns:a16="http://schemas.microsoft.com/office/drawing/2014/main" id="{81F1D779-CD04-202D-2045-4F9275654B7F}"/>
              </a:ext>
            </a:extLst>
          </p:cNvPr>
          <p:cNvPicPr>
            <a:picLocks noChangeAspect="1"/>
          </p:cNvPicPr>
          <p:nvPr/>
        </p:nvPicPr>
        <p:blipFill rotWithShape="1">
          <a:blip r:embed="rId11"/>
          <a:srcRect l="887" r="1"/>
          <a:stretch/>
        </p:blipFill>
        <p:spPr>
          <a:xfrm>
            <a:off x="16819459" y="24319220"/>
            <a:ext cx="10292035" cy="7360185"/>
          </a:xfrm>
          <a:prstGeom prst="rect">
            <a:avLst/>
          </a:prstGeom>
          <a:effectLst/>
          <a:scene3d>
            <a:camera prst="orthographicFront"/>
            <a:lightRig rig="threePt" dir="t"/>
          </a:scene3d>
          <a:sp3d>
            <a:bevelT prst="slope"/>
          </a:sp3d>
        </p:spPr>
      </p:pic>
      <p:sp>
        <p:nvSpPr>
          <p:cNvPr id="28" name="TextBox 27">
            <a:extLst>
              <a:ext uri="{FF2B5EF4-FFF2-40B4-BE49-F238E27FC236}">
                <a16:creationId xmlns:a16="http://schemas.microsoft.com/office/drawing/2014/main" id="{47541CCF-2B25-314E-FBDA-92C5670E0AAA}"/>
              </a:ext>
            </a:extLst>
          </p:cNvPr>
          <p:cNvSpPr txBox="1"/>
          <p:nvPr/>
        </p:nvSpPr>
        <p:spPr>
          <a:xfrm>
            <a:off x="15595611" y="32015892"/>
            <a:ext cx="12799473" cy="707886"/>
          </a:xfrm>
          <a:prstGeom prst="rect">
            <a:avLst/>
          </a:prstGeom>
          <a:noFill/>
        </p:spPr>
        <p:txBody>
          <a:bodyPr wrap="square" rtlCol="0">
            <a:spAutoFit/>
          </a:bodyPr>
          <a:lstStyle/>
          <a:p>
            <a:pPr algn="ctr"/>
            <a:r>
              <a:rPr lang="en-US" sz="2000" b="1"/>
              <a:t>Figure 2:</a:t>
            </a:r>
            <a:r>
              <a:rPr lang="en-US" sz="2000"/>
              <a:t> Results of individual compound responses from the 100 ppm PFAS Working Solution stored in </a:t>
            </a:r>
            <a:r>
              <a:rPr lang="en-US" sz="2000">
                <a:latin typeface="Arial"/>
              </a:rPr>
              <a:t>un-deactivated, IP deactivated, and D70 deactivated glass for 5 days</a:t>
            </a:r>
          </a:p>
        </p:txBody>
      </p:sp>
      <p:sp>
        <p:nvSpPr>
          <p:cNvPr id="37" name="TextBox 36">
            <a:extLst>
              <a:ext uri="{FF2B5EF4-FFF2-40B4-BE49-F238E27FC236}">
                <a16:creationId xmlns:a16="http://schemas.microsoft.com/office/drawing/2014/main" id="{7B94B3A0-3EF7-6084-0D9A-F9E893B33ED5}"/>
              </a:ext>
            </a:extLst>
          </p:cNvPr>
          <p:cNvSpPr txBox="1"/>
          <p:nvPr/>
        </p:nvSpPr>
        <p:spPr>
          <a:xfrm>
            <a:off x="30124400" y="13010876"/>
            <a:ext cx="12547600" cy="1323439"/>
          </a:xfrm>
          <a:prstGeom prst="rect">
            <a:avLst/>
          </a:prstGeom>
          <a:noFill/>
        </p:spPr>
        <p:txBody>
          <a:bodyPr wrap="square" rtlCol="0">
            <a:spAutoFit/>
          </a:bodyPr>
          <a:lstStyle/>
          <a:p>
            <a:pPr algn="ctr"/>
            <a:r>
              <a:rPr lang="en-US" sz="2000" b="1"/>
              <a:t>Table III:</a:t>
            </a:r>
            <a:r>
              <a:rPr lang="en-US" sz="2000"/>
              <a:t> % Recovery showing the </a:t>
            </a:r>
            <a:r>
              <a:rPr lang="en-US" sz="2000">
                <a:cs typeface="Arial"/>
              </a:rPr>
              <a:t>effect NaOH and KOH at varying concentrations in MeOH have on preventing degradation of the </a:t>
            </a:r>
            <a:r>
              <a:rPr lang="en-US" sz="2000"/>
              <a:t>100 ppm PFAS Working Solution after 5 days at 10°C and 40°C.  % recovery data is normalized to the largest response. Yellow indicates the value is outside of 10% criteria, red indicates outside of 20% criteria.</a:t>
            </a:r>
          </a:p>
        </p:txBody>
      </p:sp>
      <p:graphicFrame>
        <p:nvGraphicFramePr>
          <p:cNvPr id="38" name="Table 37">
            <a:extLst>
              <a:ext uri="{FF2B5EF4-FFF2-40B4-BE49-F238E27FC236}">
                <a16:creationId xmlns:a16="http://schemas.microsoft.com/office/drawing/2014/main" id="{0F11CB0B-E209-11ED-2F80-01FD715FEC7C}"/>
              </a:ext>
            </a:extLst>
          </p:cNvPr>
          <p:cNvGraphicFramePr>
            <a:graphicFrameLocks noGrp="1"/>
          </p:cNvGraphicFramePr>
          <p:nvPr>
            <p:extLst>
              <p:ext uri="{D42A27DB-BD31-4B8C-83A1-F6EECF244321}">
                <p14:modId xmlns:p14="http://schemas.microsoft.com/office/powerpoint/2010/main" val="454600047"/>
              </p:ext>
            </p:extLst>
          </p:nvPr>
        </p:nvGraphicFramePr>
        <p:xfrm>
          <a:off x="31337564" y="6348388"/>
          <a:ext cx="10434468" cy="6480810"/>
        </p:xfrm>
        <a:graphic>
          <a:graphicData uri="http://schemas.openxmlformats.org/drawingml/2006/table">
            <a:tbl>
              <a:tblPr bandRow="1">
                <a:effectLst>
                  <a:outerShdw blurRad="50800" dist="38100" dir="5400000" algn="t" rotWithShape="0">
                    <a:prstClr val="black">
                      <a:alpha val="40000"/>
                    </a:prstClr>
                  </a:outerShdw>
                </a:effectLst>
                <a:tableStyleId>{5C22544A-7EE6-4342-B048-85BDC9FD1C3A}</a:tableStyleId>
              </a:tblPr>
              <a:tblGrid>
                <a:gridCol w="1725263">
                  <a:extLst>
                    <a:ext uri="{9D8B030D-6E8A-4147-A177-3AD203B41FA5}">
                      <a16:colId xmlns:a16="http://schemas.microsoft.com/office/drawing/2014/main" val="3971371218"/>
                    </a:ext>
                  </a:extLst>
                </a:gridCol>
                <a:gridCol w="1533749">
                  <a:extLst>
                    <a:ext uri="{9D8B030D-6E8A-4147-A177-3AD203B41FA5}">
                      <a16:colId xmlns:a16="http://schemas.microsoft.com/office/drawing/2014/main" val="2966382613"/>
                    </a:ext>
                  </a:extLst>
                </a:gridCol>
                <a:gridCol w="764296">
                  <a:extLst>
                    <a:ext uri="{9D8B030D-6E8A-4147-A177-3AD203B41FA5}">
                      <a16:colId xmlns:a16="http://schemas.microsoft.com/office/drawing/2014/main" val="3218113942"/>
                    </a:ext>
                  </a:extLst>
                </a:gridCol>
                <a:gridCol w="1282232">
                  <a:extLst>
                    <a:ext uri="{9D8B030D-6E8A-4147-A177-3AD203B41FA5}">
                      <a16:colId xmlns:a16="http://schemas.microsoft.com/office/drawing/2014/main" val="2210930408"/>
                    </a:ext>
                  </a:extLst>
                </a:gridCol>
                <a:gridCol w="1282232">
                  <a:extLst>
                    <a:ext uri="{9D8B030D-6E8A-4147-A177-3AD203B41FA5}">
                      <a16:colId xmlns:a16="http://schemas.microsoft.com/office/drawing/2014/main" val="3973050869"/>
                    </a:ext>
                  </a:extLst>
                </a:gridCol>
                <a:gridCol w="1282232">
                  <a:extLst>
                    <a:ext uri="{9D8B030D-6E8A-4147-A177-3AD203B41FA5}">
                      <a16:colId xmlns:a16="http://schemas.microsoft.com/office/drawing/2014/main" val="3318591561"/>
                    </a:ext>
                  </a:extLst>
                </a:gridCol>
                <a:gridCol w="1282232">
                  <a:extLst>
                    <a:ext uri="{9D8B030D-6E8A-4147-A177-3AD203B41FA5}">
                      <a16:colId xmlns:a16="http://schemas.microsoft.com/office/drawing/2014/main" val="2737985885"/>
                    </a:ext>
                  </a:extLst>
                </a:gridCol>
                <a:gridCol w="1282232">
                  <a:extLst>
                    <a:ext uri="{9D8B030D-6E8A-4147-A177-3AD203B41FA5}">
                      <a16:colId xmlns:a16="http://schemas.microsoft.com/office/drawing/2014/main" val="1096388641"/>
                    </a:ext>
                  </a:extLst>
                </a:gridCol>
              </a:tblGrid>
              <a:tr h="341766">
                <a:tc rowSpan="2">
                  <a:txBody>
                    <a:bodyPr/>
                    <a:lstStyle/>
                    <a:p>
                      <a:pPr algn="r" fontAlgn="b"/>
                      <a:endParaRPr lang="en-US" sz="2000" b="1">
                        <a:effectLst/>
                        <a:latin typeface="Aptos Narrow"/>
                      </a:endParaRP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7">
                  <a:txBody>
                    <a:bodyPr/>
                    <a:lstStyle/>
                    <a:p>
                      <a:pPr algn="ctr" fontAlgn="b"/>
                      <a:r>
                        <a:rPr lang="en-US" sz="2000" b="1">
                          <a:effectLst/>
                          <a:latin typeface="Aptos Narrow"/>
                        </a:rPr>
                        <a:t>5-Day Stability at 10°C</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hMerge="1">
                  <a:txBody>
                    <a:bodyPr/>
                    <a:lstStyle/>
                    <a:p>
                      <a:endParaRPr lang="en-US"/>
                    </a:p>
                  </a:txBody>
                  <a:tcPr marL="0" marR="0" marT="0" marB="0" anchor="ctr" horzOverflow="overflow"/>
                </a:tc>
                <a:tc hMerge="1">
                  <a:txBody>
                    <a:bodyPr/>
                    <a:lstStyle/>
                    <a:p>
                      <a:endParaRPr lang="en-US"/>
                    </a:p>
                  </a:txBody>
                  <a:tcPr marL="0" marR="0" marT="0" marB="0" anchor="ctr" horzOverflow="overflow"/>
                </a:tc>
                <a:tc hMerge="1">
                  <a:txBody>
                    <a:bodyPr/>
                    <a:lstStyle/>
                    <a:p>
                      <a:endParaRPr lang="en-US"/>
                    </a:p>
                  </a:txBody>
                  <a:tcPr marL="0" marR="0" marT="0" marB="0" anchor="ctr" horzOverflow="overflow"/>
                </a:tc>
                <a:tc hMerge="1">
                  <a:txBody>
                    <a:bodyPr/>
                    <a:lstStyle/>
                    <a:p>
                      <a:endParaRPr lang="en-US"/>
                    </a:p>
                  </a:txBody>
                  <a:tcPr marL="0" marR="0" marT="0" marB="0" anchor="ctr" horzOverflow="overflow"/>
                </a:tc>
                <a:tc hMerge="1">
                  <a:txBody>
                    <a:bodyPr/>
                    <a:lstStyle/>
                    <a:p>
                      <a:endParaRPr lang="en-US"/>
                    </a:p>
                  </a:txBody>
                  <a:tcPr marL="0" marR="0" marT="0" marB="0" anchor="ctr" horzOverflow="overflow"/>
                </a:tc>
                <a:tc hMerge="1">
                  <a:txBody>
                    <a:bodyPr/>
                    <a:lstStyle/>
                    <a:p>
                      <a:endParaRPr lang="en-US"/>
                    </a:p>
                  </a:txBody>
                  <a:tcPr marL="0" marR="0" marT="0" marB="0" anchor="ctr" horzOverflow="overflow"/>
                </a:tc>
                <a:extLst>
                  <a:ext uri="{0D108BD9-81ED-4DB2-BD59-A6C34878D82A}">
                    <a16:rowId xmlns:a16="http://schemas.microsoft.com/office/drawing/2014/main" val="761660808"/>
                  </a:ext>
                </a:extLst>
              </a:tr>
              <a:tr h="341766">
                <a:tc vMerge="1">
                  <a:txBody>
                    <a:bodyPr/>
                    <a:lstStyle/>
                    <a:p>
                      <a:endParaRPr lang="en-US"/>
                    </a:p>
                  </a:txBody>
                  <a:tcPr marL="0" marR="0" marT="0" marB="0" anchor="ctr" horzOverflow="overflow"/>
                </a:tc>
                <a:tc>
                  <a:txBody>
                    <a:bodyPr/>
                    <a:lstStyle/>
                    <a:p>
                      <a:pPr algn="ctr" fontAlgn="b"/>
                      <a:r>
                        <a:rPr lang="en-US" sz="2000" b="1">
                          <a:effectLst/>
                          <a:latin typeface="Aptos Narrow"/>
                        </a:rPr>
                        <a:t>PFBA</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a:effectLst/>
                          <a:latin typeface="Aptos Narrow"/>
                        </a:rPr>
                        <a:t>PFBS</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a:effectLst/>
                          <a:latin typeface="Aptos Narrow"/>
                        </a:rPr>
                        <a:t>PFOA</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a:effectLst/>
                          <a:latin typeface="Aptos Narrow"/>
                        </a:rPr>
                        <a:t>7:3 FTCA</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a:effectLst/>
                          <a:latin typeface="Aptos Narrow"/>
                        </a:rPr>
                        <a:t>8:2 FTS</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a:effectLst/>
                          <a:latin typeface="Aptos Narrow"/>
                        </a:rPr>
                        <a:t>PFDS</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a:effectLst/>
                          <a:latin typeface="Aptos Narrow"/>
                        </a:rPr>
                        <a:t>PFTeDA</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extLst>
                  <a:ext uri="{0D108BD9-81ED-4DB2-BD59-A6C34878D82A}">
                    <a16:rowId xmlns:a16="http://schemas.microsoft.com/office/drawing/2014/main" val="2843748289"/>
                  </a:ext>
                </a:extLst>
              </a:tr>
              <a:tr h="341766">
                <a:tc>
                  <a:txBody>
                    <a:bodyPr/>
                    <a:lstStyle/>
                    <a:p>
                      <a:pPr algn="r" fontAlgn="b"/>
                      <a:r>
                        <a:rPr lang="en-US" sz="2000">
                          <a:effectLst/>
                          <a:latin typeface="Aptos Narrow"/>
                        </a:rPr>
                        <a:t> No Stabilizer</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94.12</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90.88</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93.11</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94.69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94.19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93.09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94.92</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7143616"/>
                  </a:ext>
                </a:extLst>
              </a:tr>
              <a:tr h="341766">
                <a:tc>
                  <a:txBody>
                    <a:bodyPr/>
                    <a:lstStyle/>
                    <a:p>
                      <a:pPr algn="r" fontAlgn="b"/>
                      <a:r>
                        <a:rPr lang="en-US" sz="2000">
                          <a:effectLst/>
                          <a:latin typeface="Aptos Narrow"/>
                        </a:rPr>
                        <a:t>0.01mM NaOH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100.00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100.00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100.00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100.00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100.00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100.00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100.00</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1785406"/>
                  </a:ext>
                </a:extLst>
              </a:tr>
              <a:tr h="341766">
                <a:tc>
                  <a:txBody>
                    <a:bodyPr/>
                    <a:lstStyle/>
                    <a:p>
                      <a:pPr algn="r" fontAlgn="b"/>
                      <a:r>
                        <a:rPr lang="en-US" sz="2000">
                          <a:effectLst/>
                          <a:latin typeface="Aptos Narrow"/>
                        </a:rPr>
                        <a:t>0.1mM NaOH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94.22</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92.41</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93.79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96.34</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97.23</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93.73</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94.89</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50474490"/>
                  </a:ext>
                </a:extLst>
              </a:tr>
              <a:tr h="341766">
                <a:tc>
                  <a:txBody>
                    <a:bodyPr/>
                    <a:lstStyle/>
                    <a:p>
                      <a:pPr algn="r" fontAlgn="b"/>
                      <a:r>
                        <a:rPr lang="en-US" sz="2000">
                          <a:effectLst/>
                          <a:latin typeface="Aptos Narrow"/>
                        </a:rPr>
                        <a:t>1mM NaOH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95.07</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92.70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92.79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96.71</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95.50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94.62</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95.65</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7185891"/>
                  </a:ext>
                </a:extLst>
              </a:tr>
              <a:tr h="341766">
                <a:tc>
                  <a:txBody>
                    <a:bodyPr/>
                    <a:lstStyle/>
                    <a:p>
                      <a:pPr algn="r" fontAlgn="b"/>
                      <a:r>
                        <a:rPr lang="en-US" sz="2000">
                          <a:effectLst/>
                          <a:latin typeface="Aptos Narrow"/>
                        </a:rPr>
                        <a:t>0.01mM KOH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93.24</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93.32</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93.08</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95.69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97.33</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93.19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96.90</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1558946"/>
                  </a:ext>
                </a:extLst>
              </a:tr>
              <a:tr h="341766">
                <a:tc>
                  <a:txBody>
                    <a:bodyPr/>
                    <a:lstStyle/>
                    <a:p>
                      <a:pPr algn="r" fontAlgn="b"/>
                      <a:r>
                        <a:rPr lang="en-US" sz="2000">
                          <a:effectLst/>
                          <a:latin typeface="Aptos Narrow"/>
                        </a:rPr>
                        <a:t>0.1mM KOH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94.02</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92.88</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93.72</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95.70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96.84</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94.53</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95.63</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07225500"/>
                  </a:ext>
                </a:extLst>
              </a:tr>
              <a:tr h="341766">
                <a:tc>
                  <a:txBody>
                    <a:bodyPr/>
                    <a:lstStyle/>
                    <a:p>
                      <a:pPr algn="r" fontAlgn="b"/>
                      <a:r>
                        <a:rPr lang="en-US" sz="2000">
                          <a:effectLst/>
                          <a:latin typeface="Aptos Narrow"/>
                        </a:rPr>
                        <a:t>1mM KOH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94.34</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93.31</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93.74</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97.29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98.11</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95.32</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95.90</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53337756"/>
                  </a:ext>
                </a:extLst>
              </a:tr>
              <a:tr h="341766">
                <a:tc rowSpan="2">
                  <a:txBody>
                    <a:bodyPr/>
                    <a:lstStyle/>
                    <a:p>
                      <a:pPr algn="r" fontAlgn="b"/>
                      <a:endParaRPr lang="en-US" sz="2000" b="1">
                        <a:effectLst/>
                        <a:latin typeface="Aptos Narrow"/>
                      </a:endParaRPr>
                    </a:p>
                  </a:txBody>
                  <a:tcPr marL="9525" marR="9525" marT="9525" anchor="b">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7">
                  <a:txBody>
                    <a:bodyPr/>
                    <a:lstStyle/>
                    <a:p>
                      <a:pPr algn="ctr" fontAlgn="b"/>
                      <a:r>
                        <a:rPr lang="en-US" sz="2000" b="1">
                          <a:effectLst/>
                          <a:latin typeface="Aptos Narrow"/>
                        </a:rPr>
                        <a:t>5-Day Stability at 40°C</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hMerge="1">
                  <a:txBody>
                    <a:bodyPr/>
                    <a:lstStyle/>
                    <a:p>
                      <a:endParaRPr lang="en-US"/>
                    </a:p>
                  </a:txBody>
                  <a:tcPr marL="0" marR="0" marT="0" marB="0" anchor="ctr" horzOverflow="overflow"/>
                </a:tc>
                <a:tc hMerge="1">
                  <a:txBody>
                    <a:bodyPr/>
                    <a:lstStyle/>
                    <a:p>
                      <a:endParaRPr lang="en-US"/>
                    </a:p>
                  </a:txBody>
                  <a:tcPr marL="0" marR="0" marT="0" marB="0" anchor="ctr" horzOverflow="overflow"/>
                </a:tc>
                <a:tc hMerge="1">
                  <a:txBody>
                    <a:bodyPr/>
                    <a:lstStyle/>
                    <a:p>
                      <a:endParaRPr lang="en-US"/>
                    </a:p>
                  </a:txBody>
                  <a:tcPr marL="0" marR="0" marT="0" marB="0" anchor="ctr" horzOverflow="overflow"/>
                </a:tc>
                <a:tc hMerge="1">
                  <a:txBody>
                    <a:bodyPr/>
                    <a:lstStyle/>
                    <a:p>
                      <a:endParaRPr lang="en-US"/>
                    </a:p>
                  </a:txBody>
                  <a:tcPr marL="0" marR="0" marT="0" marB="0" anchor="ctr" horzOverflow="overflow"/>
                </a:tc>
                <a:tc hMerge="1">
                  <a:txBody>
                    <a:bodyPr/>
                    <a:lstStyle/>
                    <a:p>
                      <a:endParaRPr lang="en-US"/>
                    </a:p>
                  </a:txBody>
                  <a:tcPr marL="0" marR="0" marT="0" marB="0" anchor="ctr" horzOverflow="overflow"/>
                </a:tc>
                <a:tc hMerge="1">
                  <a:txBody>
                    <a:bodyPr/>
                    <a:lstStyle/>
                    <a:p>
                      <a:endParaRPr lang="en-US"/>
                    </a:p>
                  </a:txBody>
                  <a:tcPr marL="0" marR="0" marT="0" marB="0" anchor="ctr" horzOverflow="overflow"/>
                </a:tc>
                <a:extLst>
                  <a:ext uri="{0D108BD9-81ED-4DB2-BD59-A6C34878D82A}">
                    <a16:rowId xmlns:a16="http://schemas.microsoft.com/office/drawing/2014/main" val="605159998"/>
                  </a:ext>
                </a:extLst>
              </a:tr>
              <a:tr h="341766">
                <a:tc vMerge="1">
                  <a:txBody>
                    <a:bodyPr/>
                    <a:lstStyle/>
                    <a:p>
                      <a:endParaRPr lang="en-US"/>
                    </a:p>
                  </a:txBody>
                  <a:tcPr marL="0" marR="0" marT="0" marB="0" anchor="ctr" horzOverflow="overflow"/>
                </a:tc>
                <a:tc>
                  <a:txBody>
                    <a:bodyPr/>
                    <a:lstStyle/>
                    <a:p>
                      <a:pPr algn="ctr" fontAlgn="b"/>
                      <a:r>
                        <a:rPr lang="en-US" sz="2000" b="1">
                          <a:effectLst/>
                          <a:latin typeface="Aptos Narrow"/>
                        </a:rPr>
                        <a:t>PFBA</a:t>
                      </a:r>
                    </a:p>
                  </a:txBody>
                  <a:tcPr marL="9525" marR="9525" marT="9525" anchor="b">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a:effectLst/>
                          <a:latin typeface="Aptos Narrow"/>
                        </a:rPr>
                        <a:t>PFBS</a:t>
                      </a:r>
                    </a:p>
                  </a:txBody>
                  <a:tcPr marL="9525" marR="9525" marT="9525" anchor="b">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a:effectLst/>
                          <a:latin typeface="Aptos Narrow"/>
                        </a:rPr>
                        <a:t>PFOA</a:t>
                      </a:r>
                    </a:p>
                  </a:txBody>
                  <a:tcPr marL="9525" marR="9525" marT="9525" anchor="b">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a:effectLst/>
                          <a:latin typeface="Aptos Narrow"/>
                        </a:rPr>
                        <a:t>7:3 FTCA</a:t>
                      </a:r>
                    </a:p>
                  </a:txBody>
                  <a:tcPr marL="9525" marR="9525" marT="9525" anchor="b">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a:effectLst/>
                          <a:latin typeface="Aptos Narrow"/>
                        </a:rPr>
                        <a:t>8:2 FTS</a:t>
                      </a:r>
                    </a:p>
                  </a:txBody>
                  <a:tcPr marL="9525" marR="9525" marT="9525" anchor="b">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a:effectLst/>
                          <a:latin typeface="Aptos Narrow"/>
                        </a:rPr>
                        <a:t>PFDS</a:t>
                      </a:r>
                    </a:p>
                  </a:txBody>
                  <a:tcPr marL="9525" marR="9525" marT="9525" anchor="b">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a:effectLst/>
                          <a:latin typeface="Aptos Narrow"/>
                        </a:rPr>
                        <a:t>PFTeDA</a:t>
                      </a:r>
                    </a:p>
                  </a:txBody>
                  <a:tcPr marL="9525" marR="9525" marT="9525" anchor="b">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extLst>
                  <a:ext uri="{0D108BD9-81ED-4DB2-BD59-A6C34878D82A}">
                    <a16:rowId xmlns:a16="http://schemas.microsoft.com/office/drawing/2014/main" val="256647062"/>
                  </a:ext>
                </a:extLst>
              </a:tr>
              <a:tr h="341766">
                <a:tc>
                  <a:txBody>
                    <a:bodyPr/>
                    <a:lstStyle/>
                    <a:p>
                      <a:pPr algn="r" fontAlgn="b"/>
                      <a:r>
                        <a:rPr lang="en-US" sz="2000">
                          <a:effectLst/>
                          <a:latin typeface="Aptos Narrow"/>
                        </a:rPr>
                        <a:t>No Stabilizer</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solidFill>
                            <a:srgbClr val="9C5700"/>
                          </a:solidFill>
                          <a:effectLst/>
                          <a:latin typeface="Aptos Narrow"/>
                        </a:rPr>
                        <a:t>87.25</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b"/>
                      <a:r>
                        <a:rPr lang="en-US" sz="2000">
                          <a:effectLst/>
                          <a:latin typeface="Aptos Narrow"/>
                        </a:rPr>
                        <a:t>94.70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90.26</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solidFill>
                            <a:srgbClr val="9C0006"/>
                          </a:solidFill>
                          <a:effectLst/>
                          <a:latin typeface="Aptos Narrow"/>
                        </a:rPr>
                        <a:t>58.87</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FC7CE"/>
                    </a:solidFill>
                  </a:tcPr>
                </a:tc>
                <a:tc>
                  <a:txBody>
                    <a:bodyPr/>
                    <a:lstStyle/>
                    <a:p>
                      <a:pPr algn="ctr" fontAlgn="b"/>
                      <a:r>
                        <a:rPr lang="en-US" sz="2000">
                          <a:effectLst/>
                          <a:latin typeface="Aptos Narrow"/>
                        </a:rPr>
                        <a:t>92.18</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94.84</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91.53</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2501062"/>
                  </a:ext>
                </a:extLst>
              </a:tr>
              <a:tr h="341766">
                <a:tc>
                  <a:txBody>
                    <a:bodyPr/>
                    <a:lstStyle/>
                    <a:p>
                      <a:pPr algn="r" fontAlgn="b"/>
                      <a:r>
                        <a:rPr lang="en-US" sz="2000">
                          <a:effectLst/>
                          <a:latin typeface="Aptos Narrow"/>
                        </a:rPr>
                        <a:t>0.01mM NaOH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solidFill>
                            <a:srgbClr val="9C5700"/>
                          </a:solidFill>
                          <a:effectLst/>
                          <a:latin typeface="Aptos Narrow"/>
                        </a:rPr>
                        <a:t>85.29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b"/>
                      <a:r>
                        <a:rPr lang="en-US" sz="2000">
                          <a:effectLst/>
                          <a:latin typeface="Aptos Narrow"/>
                        </a:rPr>
                        <a:t>92.82</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92.35</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solidFill>
                            <a:srgbClr val="9C0006"/>
                          </a:solidFill>
                          <a:effectLst/>
                          <a:latin typeface="Aptos Narrow"/>
                        </a:rPr>
                        <a:t>59.90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FC7CE"/>
                    </a:solidFill>
                  </a:tcPr>
                </a:tc>
                <a:tc>
                  <a:txBody>
                    <a:bodyPr/>
                    <a:lstStyle/>
                    <a:p>
                      <a:pPr algn="ctr" fontAlgn="b"/>
                      <a:r>
                        <a:rPr lang="en-US" sz="2000">
                          <a:effectLst/>
                          <a:latin typeface="Aptos Narrow"/>
                        </a:rPr>
                        <a:t>95.65</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96.68</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92.78</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2156076"/>
                  </a:ext>
                </a:extLst>
              </a:tr>
              <a:tr h="341766">
                <a:tc>
                  <a:txBody>
                    <a:bodyPr/>
                    <a:lstStyle/>
                    <a:p>
                      <a:pPr algn="r" fontAlgn="b"/>
                      <a:r>
                        <a:rPr lang="en-US" sz="2000">
                          <a:effectLst/>
                          <a:latin typeface="Aptos Narrow"/>
                        </a:rPr>
                        <a:t>0.1mM NaOH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solidFill>
                            <a:srgbClr val="9C5700"/>
                          </a:solidFill>
                          <a:effectLst/>
                          <a:latin typeface="Aptos Narrow"/>
                        </a:rPr>
                        <a:t>84.09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b"/>
                      <a:r>
                        <a:rPr lang="en-US" sz="2000">
                          <a:effectLst/>
                          <a:latin typeface="Aptos Narrow"/>
                        </a:rPr>
                        <a:t>92.65</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91.31</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solidFill>
                            <a:srgbClr val="9C0006"/>
                          </a:solidFill>
                          <a:effectLst/>
                          <a:latin typeface="Aptos Narrow"/>
                        </a:rPr>
                        <a:t>66.88</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FC7CE"/>
                    </a:solidFill>
                  </a:tcPr>
                </a:tc>
                <a:tc>
                  <a:txBody>
                    <a:bodyPr/>
                    <a:lstStyle/>
                    <a:p>
                      <a:pPr algn="ctr" fontAlgn="b"/>
                      <a:r>
                        <a:rPr lang="en-US" sz="2000">
                          <a:effectLst/>
                          <a:latin typeface="Aptos Narrow"/>
                        </a:rPr>
                        <a:t>91.47</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93.70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92.16</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4788655"/>
                  </a:ext>
                </a:extLst>
              </a:tr>
              <a:tr h="341766">
                <a:tc>
                  <a:txBody>
                    <a:bodyPr/>
                    <a:lstStyle/>
                    <a:p>
                      <a:pPr algn="r" fontAlgn="b"/>
                      <a:r>
                        <a:rPr lang="en-US" sz="2000">
                          <a:effectLst/>
                          <a:latin typeface="Aptos Narrow"/>
                        </a:rPr>
                        <a:t>1mM NaOH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95.81</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95.88</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95.66</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92.74</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98.11</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98.08</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98.40</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5841126"/>
                  </a:ext>
                </a:extLst>
              </a:tr>
              <a:tr h="341766">
                <a:tc>
                  <a:txBody>
                    <a:bodyPr/>
                    <a:lstStyle/>
                    <a:p>
                      <a:pPr algn="r" fontAlgn="b"/>
                      <a:r>
                        <a:rPr lang="en-US" sz="2000">
                          <a:effectLst/>
                          <a:latin typeface="Aptos Narrow"/>
                        </a:rPr>
                        <a:t>0.01mM KOH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solidFill>
                            <a:srgbClr val="9C5700"/>
                          </a:solidFill>
                          <a:effectLst/>
                          <a:latin typeface="Aptos Narrow"/>
                        </a:rPr>
                        <a:t>86.58</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b"/>
                      <a:r>
                        <a:rPr lang="en-US" sz="2000">
                          <a:effectLst/>
                          <a:latin typeface="Aptos Narrow"/>
                        </a:rPr>
                        <a:t>94.06</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91.33</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solidFill>
                            <a:srgbClr val="9C0006"/>
                          </a:solidFill>
                          <a:effectLst/>
                          <a:latin typeface="Aptos Narrow"/>
                        </a:rPr>
                        <a:t>59.76</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FC7CE"/>
                    </a:solidFill>
                  </a:tcPr>
                </a:tc>
                <a:tc>
                  <a:txBody>
                    <a:bodyPr/>
                    <a:lstStyle/>
                    <a:p>
                      <a:pPr algn="ctr" fontAlgn="b"/>
                      <a:r>
                        <a:rPr lang="en-US" sz="2000">
                          <a:effectLst/>
                          <a:latin typeface="Aptos Narrow"/>
                        </a:rPr>
                        <a:t>94.98</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97.14</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92.62</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58634496"/>
                  </a:ext>
                </a:extLst>
              </a:tr>
              <a:tr h="341766">
                <a:tc>
                  <a:txBody>
                    <a:bodyPr/>
                    <a:lstStyle/>
                    <a:p>
                      <a:pPr algn="r" fontAlgn="b"/>
                      <a:r>
                        <a:rPr lang="en-US" sz="2000">
                          <a:effectLst/>
                          <a:latin typeface="Aptos Narrow"/>
                        </a:rPr>
                        <a:t>0.1mM KOH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90.82</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95.51</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93.78</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solidFill>
                            <a:srgbClr val="9C0006"/>
                          </a:solidFill>
                          <a:effectLst/>
                          <a:latin typeface="Aptos Narrow"/>
                        </a:rPr>
                        <a:t>65.29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FC7CE"/>
                    </a:solidFill>
                  </a:tcPr>
                </a:tc>
                <a:tc>
                  <a:txBody>
                    <a:bodyPr/>
                    <a:lstStyle/>
                    <a:p>
                      <a:pPr algn="ctr" fontAlgn="b"/>
                      <a:r>
                        <a:rPr lang="en-US" sz="2000">
                          <a:effectLst/>
                          <a:latin typeface="Aptos Narrow"/>
                        </a:rPr>
                        <a:t>94.70</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98.09</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92.90</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37046837"/>
                  </a:ext>
                </a:extLst>
              </a:tr>
              <a:tr h="341766">
                <a:tc>
                  <a:txBody>
                    <a:bodyPr/>
                    <a:lstStyle/>
                    <a:p>
                      <a:pPr algn="r" fontAlgn="b"/>
                      <a:r>
                        <a:rPr lang="en-US" sz="2000">
                          <a:effectLst/>
                          <a:latin typeface="Aptos Narrow"/>
                        </a:rPr>
                        <a:t>1mM KOH</a:t>
                      </a:r>
                    </a:p>
                  </a:txBody>
                  <a:tcPr marL="9525" marR="9525" marT="9525" anchor="ct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92.95</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93.34</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93.16</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solidFill>
                            <a:srgbClr val="9C5700"/>
                          </a:solidFill>
                          <a:effectLst/>
                          <a:latin typeface="Aptos Narrow"/>
                        </a:rPr>
                        <a:t>83.51</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b"/>
                      <a:r>
                        <a:rPr lang="en-US" sz="2000">
                          <a:effectLst/>
                          <a:latin typeface="Aptos Narrow"/>
                        </a:rPr>
                        <a:t>94.94</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93.64</a:t>
                      </a:r>
                    </a:p>
                  </a:txBody>
                  <a:tcPr marL="9525" marR="9525" marT="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a:effectLst/>
                          <a:latin typeface="Aptos Narrow"/>
                        </a:rPr>
                        <a:t>97.14</a:t>
                      </a:r>
                    </a:p>
                  </a:txBody>
                  <a:tcPr marL="9525" marR="9525" marT="9525" anchor="ct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555813"/>
                  </a:ext>
                </a:extLst>
              </a:tr>
            </a:tbl>
          </a:graphicData>
        </a:graphic>
      </p:graphicFrame>
      <p:sp>
        <p:nvSpPr>
          <p:cNvPr id="40" name="Text Placeholder 7">
            <a:extLst>
              <a:ext uri="{FF2B5EF4-FFF2-40B4-BE49-F238E27FC236}">
                <a16:creationId xmlns:a16="http://schemas.microsoft.com/office/drawing/2014/main" id="{7FE3E40A-9076-1E55-E71D-F046CB3237BD}"/>
              </a:ext>
            </a:extLst>
          </p:cNvPr>
          <p:cNvSpPr txBox="1">
            <a:spLocks/>
          </p:cNvSpPr>
          <p:nvPr/>
        </p:nvSpPr>
        <p:spPr>
          <a:xfrm>
            <a:off x="30124400" y="25786669"/>
            <a:ext cx="12547600" cy="6771084"/>
          </a:xfrm>
          <a:prstGeom prst="rect">
            <a:avLst/>
          </a:prstGeom>
        </p:spPr>
        <p:txBody>
          <a:bodyPr vert="horz" wrap="square" lIns="91440" tIns="45720" rIns="91440" bIns="45720" rtlCol="0" anchor="t" anchorCtr="0">
            <a:spAutoFit/>
          </a:bodyPr>
          <a:lstStyle>
            <a:lvl1pPr marL="0" indent="0" algn="l" defTabSz="4389120" rtl="0" eaLnBrk="1" latinLnBrk="0" hangingPunct="1">
              <a:lnSpc>
                <a:spcPct val="90000"/>
              </a:lnSpc>
              <a:spcBef>
                <a:spcPts val="1200"/>
              </a:spcBef>
              <a:buFontTx/>
              <a:buNone/>
              <a:defRPr sz="2600" b="0" kern="1200">
                <a:solidFill>
                  <a:srgbClr val="000000"/>
                </a:solidFill>
                <a:latin typeface="+mn-lt"/>
                <a:ea typeface="+mn-ea"/>
                <a:cs typeface="+mn-cs"/>
              </a:defRPr>
            </a:lvl1pPr>
            <a:lvl2pPr marL="2194560" indent="0" algn="l" defTabSz="4389120" rtl="0" eaLnBrk="1" latinLnBrk="0" hangingPunct="1">
              <a:lnSpc>
                <a:spcPct val="90000"/>
              </a:lnSpc>
              <a:spcBef>
                <a:spcPts val="2400"/>
              </a:spcBef>
              <a:buFontTx/>
              <a:buNone/>
              <a:defRPr sz="11520" b="1"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b="1"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lgn="just"/>
            <a:r>
              <a:rPr lang="en-US" sz="2300"/>
              <a:t>During this study, it was observed that the vial deactivation had little or no effect on the stability and recovery of the 7 PFAS compounds tested during the 5-day period. IP deactivated glassware is standard for current reference standards; therefore, IP deactivated glassware will be used for our new PFAS reference standards.</a:t>
            </a:r>
          </a:p>
          <a:p>
            <a:pPr algn="just"/>
            <a:r>
              <a:rPr lang="en-US" sz="2300"/>
              <a:t>For the majority of the PFAS compounds, when NaOH and KOH stabilizers were added to the solutions, an increase in % recovery was observed when compared to solutions with no stabilizer added. At standard storage conditions of 10°C, these were all within our 10% specifications. The positive effect of the stabilizers on compound stability is most apparent at the stressed conditions of 40°C. The stability was also compound dependent with the largest difference seen with 7:3 FTCA and PFBA. The data suggests that 1mM NaOH is the optimal stabilizer and concentration, being the most effective at preventing compound degradation. Using MeOH preserved with 1mM NaOH and a 2% 2-Propanol co-solvent for solubility would be our recommendation for the final solvent for our new PFAS reference standard solutions. </a:t>
            </a:r>
          </a:p>
          <a:p>
            <a:pPr algn="just"/>
            <a:r>
              <a:rPr lang="en-US" sz="2300"/>
              <a:t>In the follow up study comparing polypropylene vials with undeactivated glass vials, there was no notable difference in % recovery of the tested PFAS compounds between polypropylene vials and glass vials for 100 ppm PFAS solutions. At lower concentrations, there was a significant decrease in % recovery correlating with increased % water in the samples for both vial types. For labs that are testing at the 10 ppb or 1 ppb level and using a diluent with high water content, or storing solutions for a longer time, vial type should be a consideration since the effects become more relevant at lower PFAS concentrations. </a:t>
            </a:r>
          </a:p>
        </p:txBody>
      </p:sp>
      <p:sp>
        <p:nvSpPr>
          <p:cNvPr id="53" name="TextBox 52">
            <a:extLst>
              <a:ext uri="{FF2B5EF4-FFF2-40B4-BE49-F238E27FC236}">
                <a16:creationId xmlns:a16="http://schemas.microsoft.com/office/drawing/2014/main" id="{60116F2B-C288-97C9-5F90-07D5C6E9761C}"/>
              </a:ext>
            </a:extLst>
          </p:cNvPr>
          <p:cNvSpPr txBox="1"/>
          <p:nvPr/>
        </p:nvSpPr>
        <p:spPr>
          <a:xfrm>
            <a:off x="30124400" y="23516612"/>
            <a:ext cx="12547600" cy="1015663"/>
          </a:xfrm>
          <a:prstGeom prst="rect">
            <a:avLst/>
          </a:prstGeom>
          <a:noFill/>
        </p:spPr>
        <p:txBody>
          <a:bodyPr wrap="square" rtlCol="0">
            <a:spAutoFit/>
          </a:bodyPr>
          <a:lstStyle/>
          <a:p>
            <a:pPr algn="ctr"/>
            <a:r>
              <a:rPr lang="en-US" sz="2000" b="1"/>
              <a:t>Table IV:</a:t>
            </a:r>
            <a:r>
              <a:rPr lang="en-US" sz="2000"/>
              <a:t> % Recovery of select PFAS compounds at specified concentrations with varying ratios of water/MeOH diluent for polypropylene and glass vials. % Recovery was normalized to the 100% MeOH responses. Green indicates the value is above 10% criteria, yellow indicates within 10-20% criteria.</a:t>
            </a:r>
          </a:p>
        </p:txBody>
      </p:sp>
      <p:sp>
        <p:nvSpPr>
          <p:cNvPr id="55" name="TextBox 54">
            <a:extLst>
              <a:ext uri="{FF2B5EF4-FFF2-40B4-BE49-F238E27FC236}">
                <a16:creationId xmlns:a16="http://schemas.microsoft.com/office/drawing/2014/main" id="{BBEBA1C4-2651-17AD-C1BE-401091D98480}"/>
              </a:ext>
            </a:extLst>
          </p:cNvPr>
          <p:cNvSpPr txBox="1"/>
          <p:nvPr/>
        </p:nvSpPr>
        <p:spPr>
          <a:xfrm>
            <a:off x="30124400" y="14535207"/>
            <a:ext cx="12547600" cy="2569934"/>
          </a:xfrm>
          <a:prstGeom prst="rect">
            <a:avLst/>
          </a:prstGeom>
          <a:noFill/>
        </p:spPr>
        <p:txBody>
          <a:bodyPr wrap="square" rtlCol="0">
            <a:spAutoFit/>
          </a:bodyPr>
          <a:lstStyle/>
          <a:p>
            <a:pPr algn="just"/>
            <a:r>
              <a:rPr lang="en-US" sz="2300"/>
              <a:t>A follow-up study was done to observe if there were any differences in % recovery between prepping a select group of PFAS compounds with varying water/MeOH ratios in polypropylene vials compared to undeactivated glass vials. To accomplish this, a new high concentration stock solution containing PFBA, PFOA, </a:t>
            </a:r>
            <a:r>
              <a:rPr lang="en-US" sz="2300" err="1"/>
              <a:t>PFTeDA</a:t>
            </a:r>
            <a:r>
              <a:rPr lang="en-US" sz="2300"/>
              <a:t>, and PFDS was diluted down in IPA and combined with varying ratios of water and MeOH, resulting in 100, 0.01, and 0.001 ppm concentrations of the PFAS compounds. These solutions were prepped in both polypropylene and undeactivated glass vials and tested immediately.</a:t>
            </a:r>
            <a:r>
              <a:rPr lang="en-US" sz="2300">
                <a:highlight>
                  <a:srgbClr val="FFFF00"/>
                </a:highlight>
              </a:rPr>
              <a:t> </a:t>
            </a:r>
          </a:p>
        </p:txBody>
      </p:sp>
      <p:sp>
        <p:nvSpPr>
          <p:cNvPr id="52" name="TextBox 51">
            <a:extLst>
              <a:ext uri="{FF2B5EF4-FFF2-40B4-BE49-F238E27FC236}">
                <a16:creationId xmlns:a16="http://schemas.microsoft.com/office/drawing/2014/main" id="{1E32407D-6CD5-386B-4DAA-E6B673645F0B}"/>
              </a:ext>
            </a:extLst>
          </p:cNvPr>
          <p:cNvSpPr txBox="1"/>
          <p:nvPr/>
        </p:nvSpPr>
        <p:spPr>
          <a:xfrm>
            <a:off x="15593476" y="13433348"/>
            <a:ext cx="12801599" cy="1323439"/>
          </a:xfrm>
          <a:prstGeom prst="rect">
            <a:avLst/>
          </a:prstGeom>
          <a:noFill/>
        </p:spPr>
        <p:txBody>
          <a:bodyPr wrap="square" rtlCol="0">
            <a:spAutoFit/>
          </a:bodyPr>
          <a:lstStyle/>
          <a:p>
            <a:r>
              <a:rPr lang="en-US" sz="2000"/>
              <a:t>*The longer chain length PFAS compounds were not fully soluble in MeOH. IPA was added to the PFAS stock solution for solubility purposes.</a:t>
            </a:r>
          </a:p>
          <a:p>
            <a:endParaRPr lang="en-US" sz="2000"/>
          </a:p>
          <a:p>
            <a:r>
              <a:rPr lang="en-US" sz="2000"/>
              <a:t>**Stabilizer stocks contain 0.1% water for solubility</a:t>
            </a:r>
            <a:endParaRPr lang="en-US"/>
          </a:p>
        </p:txBody>
      </p:sp>
      <p:pic>
        <p:nvPicPr>
          <p:cNvPr id="57" name="Picture 56">
            <a:extLst>
              <a:ext uri="{FF2B5EF4-FFF2-40B4-BE49-F238E27FC236}">
                <a16:creationId xmlns:a16="http://schemas.microsoft.com/office/drawing/2014/main" id="{2BDE678B-3EFC-A014-B022-8679932E6997}"/>
              </a:ext>
            </a:extLst>
          </p:cNvPr>
          <p:cNvPicPr>
            <a:picLocks noChangeAspect="1"/>
          </p:cNvPicPr>
          <p:nvPr/>
        </p:nvPicPr>
        <p:blipFill>
          <a:blip r:embed="rId12"/>
          <a:stretch>
            <a:fillRect/>
          </a:stretch>
        </p:blipFill>
        <p:spPr>
          <a:xfrm>
            <a:off x="3983544" y="22922769"/>
            <a:ext cx="7531561" cy="3287280"/>
          </a:xfrm>
          <a:prstGeom prst="rect">
            <a:avLst/>
          </a:prstGeom>
          <a:scene3d>
            <a:camera prst="orthographicFront"/>
            <a:lightRig rig="threePt" dir="t"/>
          </a:scene3d>
          <a:sp3d>
            <a:bevelT prst="slope"/>
          </a:sp3d>
        </p:spPr>
      </p:pic>
      <p:sp>
        <p:nvSpPr>
          <p:cNvPr id="58" name="TextBox 57">
            <a:extLst>
              <a:ext uri="{FF2B5EF4-FFF2-40B4-BE49-F238E27FC236}">
                <a16:creationId xmlns:a16="http://schemas.microsoft.com/office/drawing/2014/main" id="{60D39C13-067D-155D-C0D4-A01EA7BF0A74}"/>
              </a:ext>
            </a:extLst>
          </p:cNvPr>
          <p:cNvSpPr txBox="1"/>
          <p:nvPr/>
        </p:nvSpPr>
        <p:spPr>
          <a:xfrm>
            <a:off x="1261025" y="26332726"/>
            <a:ext cx="12721352"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a:cs typeface="Arial"/>
              </a:rPr>
              <a:t>Figure I:</a:t>
            </a:r>
            <a:r>
              <a:rPr lang="en-US" sz="2000">
                <a:cs typeface="Arial"/>
              </a:rPr>
              <a:t> Dehydrogenation of the parent compound 3:3 FTCA (CAS 356-02-5) to </a:t>
            </a:r>
            <a:r>
              <a:rPr lang="pt-BR" sz="2000">
                <a:cs typeface="Arial"/>
              </a:rPr>
              <a:t>2H,3H-Heptafluorohexenoic </a:t>
            </a:r>
            <a:r>
              <a:rPr lang="pt-BR" sz="2000" err="1">
                <a:cs typeface="Arial"/>
              </a:rPr>
              <a:t>acid</a:t>
            </a:r>
            <a:r>
              <a:rPr lang="pt-BR" sz="2000">
                <a:cs typeface="Arial"/>
              </a:rPr>
              <a:t> (CAS 356-03-6)</a:t>
            </a:r>
            <a:endParaRPr lang="en-US" sz="2000">
              <a:cs typeface="Arial"/>
            </a:endParaRPr>
          </a:p>
        </p:txBody>
      </p:sp>
      <p:sp>
        <p:nvSpPr>
          <p:cNvPr id="62" name="Text Placeholder 3">
            <a:extLst>
              <a:ext uri="{FF2B5EF4-FFF2-40B4-BE49-F238E27FC236}">
                <a16:creationId xmlns:a16="http://schemas.microsoft.com/office/drawing/2014/main" id="{99B000DB-9DBE-4708-A9C9-03BAA7206316}"/>
              </a:ext>
            </a:extLst>
          </p:cNvPr>
          <p:cNvSpPr txBox="1">
            <a:spLocks/>
          </p:cNvSpPr>
          <p:nvPr/>
        </p:nvSpPr>
        <p:spPr>
          <a:xfrm>
            <a:off x="1235347" y="17233171"/>
            <a:ext cx="12776929" cy="821770"/>
          </a:xfrm>
          <a:prstGeom prst="rect">
            <a:avLst/>
          </a:prstGeom>
          <a:solidFill>
            <a:srgbClr val="035090"/>
          </a:solidFill>
        </p:spPr>
        <p:txBody>
          <a:bodyPr vert="horz" lIns="91440" tIns="45720" rIns="91440" bIns="45720" rtlCol="0" anchor="ctr">
            <a:noAutofit/>
          </a:bodyPr>
          <a:lstStyle>
            <a:lvl1pPr marL="0" indent="0" algn="l" defTabSz="4389120" rtl="0" eaLnBrk="1" latinLnBrk="0" hangingPunct="1">
              <a:lnSpc>
                <a:spcPct val="90000"/>
              </a:lnSpc>
              <a:spcBef>
                <a:spcPts val="4800"/>
              </a:spcBef>
              <a:buFontTx/>
              <a:buNone/>
              <a:defRPr sz="3700" b="1" kern="1200">
                <a:solidFill>
                  <a:srgbClr val="21A0DB"/>
                </a:solidFill>
                <a:latin typeface="+mn-lt"/>
                <a:ea typeface="+mn-ea"/>
                <a:cs typeface="+mn-cs"/>
              </a:defRPr>
            </a:lvl1pPr>
            <a:lvl2pPr marL="2194560" indent="0" algn="l" defTabSz="4389120" rtl="0" eaLnBrk="1" latinLnBrk="0" hangingPunct="1">
              <a:lnSpc>
                <a:spcPct val="90000"/>
              </a:lnSpc>
              <a:spcBef>
                <a:spcPts val="2400"/>
              </a:spcBef>
              <a:buFontTx/>
              <a:buNone/>
              <a:defRPr sz="11520" b="1"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b="1"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b="1"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lgn="ctr"/>
            <a:r>
              <a:rPr lang="en-US" sz="5000">
                <a:solidFill>
                  <a:schemeClr val="bg1"/>
                </a:solidFill>
              </a:rPr>
              <a:t>Background</a:t>
            </a:r>
          </a:p>
        </p:txBody>
      </p:sp>
      <p:sp>
        <p:nvSpPr>
          <p:cNvPr id="63" name="Text Placeholder 20">
            <a:extLst>
              <a:ext uri="{FF2B5EF4-FFF2-40B4-BE49-F238E27FC236}">
                <a16:creationId xmlns:a16="http://schemas.microsoft.com/office/drawing/2014/main" id="{8368A4C8-C22A-4EE3-6765-F1B09351120A}"/>
              </a:ext>
            </a:extLst>
          </p:cNvPr>
          <p:cNvSpPr txBox="1">
            <a:spLocks/>
          </p:cNvSpPr>
          <p:nvPr/>
        </p:nvSpPr>
        <p:spPr>
          <a:xfrm>
            <a:off x="1235183" y="18097431"/>
            <a:ext cx="12721352" cy="4782848"/>
          </a:xfrm>
          <a:prstGeom prst="rect">
            <a:avLst/>
          </a:prstGeom>
        </p:spPr>
        <p:txBody>
          <a:bodyPr wrap="square" lIns="91440" tIns="45720" rIns="91440" bIns="45720" anchor="t">
            <a:spAutoFit/>
          </a:bodyPr>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just">
              <a:spcBef>
                <a:spcPts val="1800"/>
              </a:spcBef>
              <a:buNone/>
            </a:pPr>
            <a:r>
              <a:rPr lang="en-US" sz="2300" baseline="0">
                <a:ea typeface="Segoe UI"/>
                <a:cs typeface="Segoe UI"/>
              </a:rPr>
              <a:t>PFAS compounds have been </a:t>
            </a:r>
            <a:r>
              <a:rPr lang="en-US" sz="2300">
                <a:cs typeface="Segoe UI"/>
              </a:rPr>
              <a:t>known to adsorb to glass </a:t>
            </a:r>
            <a:r>
              <a:rPr lang="en-US" sz="2300" baseline="0">
                <a:ea typeface="Segoe UI"/>
                <a:cs typeface="Segoe UI"/>
              </a:rPr>
              <a:t>surfaces, especially in the presence of water, which can affect the concentration of the analyte in the solution. </a:t>
            </a:r>
            <a:r>
              <a:rPr lang="en-US" sz="2300">
                <a:ea typeface="Segoe UI"/>
                <a:cs typeface="Segoe UI"/>
              </a:rPr>
              <a:t>The deactivation process creates an inert surface on the </a:t>
            </a:r>
            <a:r>
              <a:rPr lang="en-US" sz="2300" baseline="0">
                <a:ea typeface="Segoe UI"/>
                <a:cs typeface="Segoe UI"/>
              </a:rPr>
              <a:t>glassware that prevents</a:t>
            </a:r>
            <a:r>
              <a:rPr lang="en-US" sz="2300">
                <a:ea typeface="Segoe UI"/>
                <a:cs typeface="Segoe UI"/>
              </a:rPr>
              <a:t> reactions between the glassware and the analytes</a:t>
            </a:r>
            <a:r>
              <a:rPr lang="en-US" sz="2300" baseline="0">
                <a:ea typeface="Segoe UI"/>
                <a:cs typeface="Segoe UI"/>
              </a:rPr>
              <a:t>. Two deactivation methods used at Restek are IP and D70 deact</a:t>
            </a:r>
            <a:r>
              <a:rPr lang="en-US" sz="2300">
                <a:ea typeface="Segoe UI"/>
                <a:cs typeface="Segoe UI"/>
              </a:rPr>
              <a:t>ivation. IP deactivation, while sufficient for most analytes, leaves some unreacted silanol groups on the glass surface, which can react with sensitive analytes and cause analyte retention. D70 deactivation addresses this issue by depositing a more inert, rugged, and stable deactivated layer on the surface of the glass than the IP deactivation.</a:t>
            </a:r>
            <a:r>
              <a:rPr lang="en-US" sz="2300" baseline="0">
                <a:ea typeface="Segoe UI"/>
                <a:cs typeface="Segoe UI"/>
              </a:rPr>
              <a:t> In this experiment, we tested the percent recovery of seven PFAS compounds using un-deactivated, IP deactivated, and D70 </a:t>
            </a:r>
            <a:r>
              <a:rPr lang="en-US" sz="2300">
                <a:ea typeface="Segoe UI"/>
                <a:cs typeface="Segoe UI"/>
              </a:rPr>
              <a:t>d</a:t>
            </a:r>
            <a:r>
              <a:rPr lang="en-US" sz="2300" baseline="0">
                <a:ea typeface="Segoe UI"/>
                <a:cs typeface="Segoe UI"/>
              </a:rPr>
              <a:t>eactivated glass vials.</a:t>
            </a:r>
          </a:p>
          <a:p>
            <a:pPr marL="0" indent="0" algn="just">
              <a:spcBef>
                <a:spcPts val="1800"/>
              </a:spcBef>
              <a:buNone/>
            </a:pPr>
            <a:r>
              <a:rPr lang="en-US" sz="2300">
                <a:ea typeface="Segoe UI"/>
                <a:cs typeface="Segoe UI"/>
              </a:rPr>
              <a:t>M</a:t>
            </a:r>
            <a:r>
              <a:rPr lang="en-US" sz="2300" baseline="0">
                <a:ea typeface="Segoe UI"/>
                <a:cs typeface="Segoe UI"/>
              </a:rPr>
              <a:t>any of the PFAS compounds </a:t>
            </a:r>
            <a:r>
              <a:rPr lang="en-US" sz="2300">
                <a:ea typeface="Segoe UI"/>
                <a:cs typeface="Segoe UI"/>
              </a:rPr>
              <a:t>contain a</a:t>
            </a:r>
            <a:r>
              <a:rPr lang="en-US" sz="2300" baseline="0">
                <a:ea typeface="Segoe UI"/>
                <a:cs typeface="Segoe UI"/>
              </a:rPr>
              <a:t> carboxylic or sulfonic acid functional group</a:t>
            </a:r>
            <a:r>
              <a:rPr lang="en-US" sz="2300">
                <a:ea typeface="Segoe UI"/>
                <a:cs typeface="Segoe UI"/>
              </a:rPr>
              <a:t> and are therefore</a:t>
            </a:r>
            <a:r>
              <a:rPr lang="en-US" sz="2300" baseline="0">
                <a:ea typeface="Segoe UI"/>
                <a:cs typeface="Segoe UI"/>
              </a:rPr>
              <a:t> prone to decomposition by dehydrogenation or transesterification in MeOH solvent. Adding a base stabilizer such as NaOH or KOH </a:t>
            </a:r>
            <a:r>
              <a:rPr lang="en-US" sz="2300">
                <a:ea typeface="Segoe UI"/>
                <a:cs typeface="Segoe UI"/>
              </a:rPr>
              <a:t>may help</a:t>
            </a:r>
            <a:r>
              <a:rPr lang="en-US" sz="2300" baseline="0">
                <a:ea typeface="Segoe UI"/>
                <a:cs typeface="Segoe UI"/>
              </a:rPr>
              <a:t> prevent these reactions and increase the stability of the solutions. We tested two bases, NaOH and KOH, at varying concentrations to see</a:t>
            </a:r>
            <a:r>
              <a:rPr lang="en-US" sz="2300">
                <a:ea typeface="Segoe UI"/>
                <a:cs typeface="Segoe UI"/>
              </a:rPr>
              <a:t> their effect on compound</a:t>
            </a:r>
            <a:r>
              <a:rPr lang="en-US" sz="2300" baseline="0">
                <a:ea typeface="Segoe UI"/>
                <a:cs typeface="Segoe UI"/>
              </a:rPr>
              <a:t> stability at standard and stressed temperatures.</a:t>
            </a:r>
            <a:r>
              <a:rPr lang="en-US" sz="2300">
                <a:ea typeface="Segoe UI"/>
                <a:cs typeface="Segoe UI"/>
              </a:rPr>
              <a:t> </a:t>
            </a:r>
          </a:p>
        </p:txBody>
      </p:sp>
      <p:sp>
        <p:nvSpPr>
          <p:cNvPr id="8" name="TextBox 7">
            <a:extLst>
              <a:ext uri="{FF2B5EF4-FFF2-40B4-BE49-F238E27FC236}">
                <a16:creationId xmlns:a16="http://schemas.microsoft.com/office/drawing/2014/main" id="{001C9980-7F90-70F5-6CBA-CC16ED8F29A8}"/>
              </a:ext>
            </a:extLst>
          </p:cNvPr>
          <p:cNvSpPr txBox="1"/>
          <p:nvPr/>
        </p:nvSpPr>
        <p:spPr>
          <a:xfrm>
            <a:off x="1233347" y="11570412"/>
            <a:ext cx="12776929" cy="430887"/>
          </a:xfrm>
          <a:prstGeom prst="rect">
            <a:avLst/>
          </a:prstGeom>
          <a:solidFill>
            <a:srgbClr val="2F997B"/>
          </a:solidFill>
          <a:effectLst/>
          <a:scene3d>
            <a:camera prst="orthographicFront"/>
            <a:lightRig rig="threePt" dir="t"/>
          </a:scene3d>
          <a:sp3d contourW="12700">
            <a:bevelT w="107950" h="114300" prst="divot"/>
            <a:contourClr>
              <a:schemeClr val="accent1">
                <a:lumMod val="50000"/>
              </a:schemeClr>
            </a:contourClr>
          </a:sp3d>
        </p:spPr>
        <p:txBody>
          <a:bodyPr wrap="square" rtlCol="0">
            <a:spAutoFit/>
          </a:bodyPr>
          <a:lstStyle/>
          <a:p>
            <a:pPr algn="ctr"/>
            <a:r>
              <a:rPr lang="en-US" sz="2200" b="1">
                <a:solidFill>
                  <a:schemeClr val="bg1"/>
                </a:solidFill>
              </a:rPr>
              <a:t>1000 ppm PFAS Stock Solution in MeOH/IPA (80:20)</a:t>
            </a:r>
          </a:p>
        </p:txBody>
      </p:sp>
      <p:graphicFrame>
        <p:nvGraphicFramePr>
          <p:cNvPr id="64" name="Table 63">
            <a:extLst>
              <a:ext uri="{FF2B5EF4-FFF2-40B4-BE49-F238E27FC236}">
                <a16:creationId xmlns:a16="http://schemas.microsoft.com/office/drawing/2014/main" id="{225AAAD6-ACA4-B672-EAB6-55E3224B0C14}"/>
              </a:ext>
            </a:extLst>
          </p:cNvPr>
          <p:cNvGraphicFramePr>
            <a:graphicFrameLocks noGrp="1"/>
          </p:cNvGraphicFramePr>
          <p:nvPr>
            <p:extLst>
              <p:ext uri="{D42A27DB-BD31-4B8C-83A1-F6EECF244321}">
                <p14:modId xmlns:p14="http://schemas.microsoft.com/office/powerpoint/2010/main" val="336645883"/>
              </p:ext>
            </p:extLst>
          </p:nvPr>
        </p:nvGraphicFramePr>
        <p:xfrm>
          <a:off x="30903196" y="17379385"/>
          <a:ext cx="11342958" cy="5911850"/>
        </p:xfrm>
        <a:graphic>
          <a:graphicData uri="http://schemas.openxmlformats.org/drawingml/2006/table">
            <a:tbl>
              <a:tblPr>
                <a:effectLst>
                  <a:outerShdw blurRad="50800" dist="38100" dir="5400000" algn="t" rotWithShape="0">
                    <a:prstClr val="black">
                      <a:alpha val="40000"/>
                    </a:prstClr>
                  </a:outerShdw>
                </a:effectLst>
              </a:tblPr>
              <a:tblGrid>
                <a:gridCol w="1467394">
                  <a:extLst>
                    <a:ext uri="{9D8B030D-6E8A-4147-A177-3AD203B41FA5}">
                      <a16:colId xmlns:a16="http://schemas.microsoft.com/office/drawing/2014/main" val="2712457873"/>
                    </a:ext>
                  </a:extLst>
                </a:gridCol>
                <a:gridCol w="1488426">
                  <a:extLst>
                    <a:ext uri="{9D8B030D-6E8A-4147-A177-3AD203B41FA5}">
                      <a16:colId xmlns:a16="http://schemas.microsoft.com/office/drawing/2014/main" val="3736633568"/>
                    </a:ext>
                  </a:extLst>
                </a:gridCol>
                <a:gridCol w="1182328">
                  <a:extLst>
                    <a:ext uri="{9D8B030D-6E8A-4147-A177-3AD203B41FA5}">
                      <a16:colId xmlns:a16="http://schemas.microsoft.com/office/drawing/2014/main" val="1691177620"/>
                    </a:ext>
                  </a:extLst>
                </a:gridCol>
                <a:gridCol w="1182328">
                  <a:extLst>
                    <a:ext uri="{9D8B030D-6E8A-4147-A177-3AD203B41FA5}">
                      <a16:colId xmlns:a16="http://schemas.microsoft.com/office/drawing/2014/main" val="2303736166"/>
                    </a:ext>
                  </a:extLst>
                </a:gridCol>
                <a:gridCol w="1182328">
                  <a:extLst>
                    <a:ext uri="{9D8B030D-6E8A-4147-A177-3AD203B41FA5}">
                      <a16:colId xmlns:a16="http://schemas.microsoft.com/office/drawing/2014/main" val="4285836830"/>
                    </a:ext>
                  </a:extLst>
                </a:gridCol>
                <a:gridCol w="110842">
                  <a:extLst>
                    <a:ext uri="{9D8B030D-6E8A-4147-A177-3AD203B41FA5}">
                      <a16:colId xmlns:a16="http://schemas.microsoft.com/office/drawing/2014/main" val="2384771866"/>
                    </a:ext>
                  </a:extLst>
                </a:gridCol>
                <a:gridCol w="1182328">
                  <a:extLst>
                    <a:ext uri="{9D8B030D-6E8A-4147-A177-3AD203B41FA5}">
                      <a16:colId xmlns:a16="http://schemas.microsoft.com/office/drawing/2014/main" val="1422855859"/>
                    </a:ext>
                  </a:extLst>
                </a:gridCol>
                <a:gridCol w="1182328">
                  <a:extLst>
                    <a:ext uri="{9D8B030D-6E8A-4147-A177-3AD203B41FA5}">
                      <a16:colId xmlns:a16="http://schemas.microsoft.com/office/drawing/2014/main" val="1260649946"/>
                    </a:ext>
                  </a:extLst>
                </a:gridCol>
                <a:gridCol w="1182328">
                  <a:extLst>
                    <a:ext uri="{9D8B030D-6E8A-4147-A177-3AD203B41FA5}">
                      <a16:colId xmlns:a16="http://schemas.microsoft.com/office/drawing/2014/main" val="2824051893"/>
                    </a:ext>
                  </a:extLst>
                </a:gridCol>
                <a:gridCol w="1182328">
                  <a:extLst>
                    <a:ext uri="{9D8B030D-6E8A-4147-A177-3AD203B41FA5}">
                      <a16:colId xmlns:a16="http://schemas.microsoft.com/office/drawing/2014/main" val="3084164734"/>
                    </a:ext>
                  </a:extLst>
                </a:gridCol>
              </a:tblGrid>
              <a:tr h="288787">
                <a:tc>
                  <a:txBody>
                    <a:bodyPr/>
                    <a:lstStyle/>
                    <a:p>
                      <a:pPr algn="ctr" fontAlgn="b"/>
                      <a:endParaRPr lang="en-US" sz="2000" b="1" i="0" u="none" strike="noStrike">
                        <a:solidFill>
                          <a:srgbClr val="000000"/>
                        </a:solidFill>
                        <a:effectLst/>
                        <a:latin typeface="Aptos Narrow" panose="020B00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gridSpan="4">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Polypropylene Vials</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2000" b="0" i="0" u="none" strike="noStrike">
                          <a:solidFill>
                            <a:srgbClr val="000000"/>
                          </a:solidFill>
                          <a:effectLst/>
                          <a:latin typeface="Aptos Narrow" panose="020B0004020202020204" pitchFamily="34" charset="0"/>
                        </a:rPr>
                        <a:t> </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Glass Vials</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1937097"/>
                  </a:ext>
                </a:extLst>
              </a:tr>
              <a:tr h="288787">
                <a:tc>
                  <a:txBody>
                    <a:bodyPr/>
                    <a:lstStyle/>
                    <a:p>
                      <a:pPr algn="ctr" fontAlgn="b"/>
                      <a:endParaRPr lang="en-US" sz="2000" b="1" i="0" u="none" strike="noStrike">
                        <a:solidFill>
                          <a:srgbClr val="000000"/>
                        </a:solidFill>
                        <a:effectLst/>
                        <a:latin typeface="Aptos Narrow" panose="020B00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9">
                  <a:txBody>
                    <a:bodyPr/>
                    <a:lstStyle/>
                    <a:p>
                      <a:pPr algn="ctr" fontAlgn="b"/>
                      <a:r>
                        <a:rPr lang="en-US" sz="2000" b="1" i="0" u="none" strike="noStrike">
                          <a:solidFill>
                            <a:srgbClr val="000000"/>
                          </a:solidFill>
                          <a:effectLst/>
                          <a:highlight>
                            <a:srgbClr val="D0D0D0"/>
                          </a:highlight>
                          <a:latin typeface="Aptos Narrow" panose="020B0004020202020204" pitchFamily="34" charset="0"/>
                        </a:rPr>
                        <a:t>100 ppm</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0D0D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57340166"/>
                  </a:ext>
                </a:extLst>
              </a:tr>
              <a:tr h="288787">
                <a:tc>
                  <a:txBody>
                    <a:bodyPr/>
                    <a:lstStyle/>
                    <a:p>
                      <a:pPr algn="ctr" fontAlgn="ctr"/>
                      <a:r>
                        <a:rPr lang="en-US" sz="2000" b="1" i="0" u="none" strike="noStrike">
                          <a:solidFill>
                            <a:srgbClr val="000000"/>
                          </a:solidFill>
                          <a:effectLst/>
                          <a:highlight>
                            <a:srgbClr val="D9D9D9"/>
                          </a:highlight>
                          <a:latin typeface="Aptos Narrow" panose="020B0004020202020204" pitchFamily="34" charset="0"/>
                        </a:rPr>
                        <a:t>% Water</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PFBA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PFOA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PFDS</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PFTeDA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rowSpan="5">
                  <a:txBody>
                    <a:bodyPr/>
                    <a:lstStyle/>
                    <a:p>
                      <a:pPr algn="ctr" fontAlgn="ctr"/>
                      <a:r>
                        <a:rPr lang="en-US" sz="2000" b="0" i="0" u="none" strike="noStrike">
                          <a:solidFill>
                            <a:srgbClr val="000000"/>
                          </a:solidFill>
                          <a:effectLst/>
                          <a:latin typeface="Aptos Narrow" panose="020B0004020202020204" pitchFamily="34" charset="0"/>
                        </a:rPr>
                        <a:t> </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PFBA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PFOA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PFDS</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PFTeDA</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extLst>
                  <a:ext uri="{0D108BD9-81ED-4DB2-BD59-A6C34878D82A}">
                    <a16:rowId xmlns:a16="http://schemas.microsoft.com/office/drawing/2014/main" val="4004114365"/>
                  </a:ext>
                </a:extLst>
              </a:tr>
              <a:tr h="288787">
                <a:tc>
                  <a:txBody>
                    <a:bodyPr/>
                    <a:lstStyle/>
                    <a:p>
                      <a:pPr algn="ctr" fontAlgn="ctr"/>
                      <a:r>
                        <a:rPr lang="en-US" sz="2000" b="0" i="0" u="none" strike="noStrike">
                          <a:solidFill>
                            <a:srgbClr val="000000"/>
                          </a:solidFill>
                          <a:effectLst/>
                          <a:latin typeface="Aptos Narrow" panose="020B0004020202020204" pitchFamily="34" charset="0"/>
                        </a:rPr>
                        <a:t>100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77.91</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100.46</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86.42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113.17</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vMerge="1">
                  <a:txBody>
                    <a:bodyPr/>
                    <a:lstStyle/>
                    <a:p>
                      <a:endParaRPr lang="en-US"/>
                    </a:p>
                  </a:txBody>
                  <a:tcPr/>
                </a:tc>
                <a:tc>
                  <a:txBody>
                    <a:bodyPr/>
                    <a:lstStyle/>
                    <a:p>
                      <a:pPr algn="ctr" fontAlgn="ctr"/>
                      <a:r>
                        <a:rPr lang="en-US" sz="2000" b="0" i="0" u="none" strike="noStrike">
                          <a:solidFill>
                            <a:srgbClr val="000000"/>
                          </a:solidFill>
                          <a:effectLst/>
                          <a:latin typeface="Aptos Narrow" panose="020B0004020202020204" pitchFamily="34" charset="0"/>
                        </a:rPr>
                        <a:t>79.65</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101.8</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89.7</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116.4</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extLst>
                  <a:ext uri="{0D108BD9-81ED-4DB2-BD59-A6C34878D82A}">
                    <a16:rowId xmlns:a16="http://schemas.microsoft.com/office/drawing/2014/main" val="3300001064"/>
                  </a:ext>
                </a:extLst>
              </a:tr>
              <a:tr h="288787">
                <a:tc>
                  <a:txBody>
                    <a:bodyPr/>
                    <a:lstStyle/>
                    <a:p>
                      <a:pPr algn="ctr" fontAlgn="ctr"/>
                      <a:r>
                        <a:rPr lang="en-US" sz="2000" b="0" i="0" u="none" strike="noStrike">
                          <a:solidFill>
                            <a:srgbClr val="000000"/>
                          </a:solidFill>
                          <a:effectLst/>
                          <a:latin typeface="Aptos Narrow" panose="020B0004020202020204" pitchFamily="34" charset="0"/>
                        </a:rPr>
                        <a:t>80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77.3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101.3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92.4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102.28</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vMerge="1">
                  <a:txBody>
                    <a:bodyPr/>
                    <a:lstStyle/>
                    <a:p>
                      <a:endParaRPr lang="en-US"/>
                    </a:p>
                  </a:txBody>
                  <a:tcPr/>
                </a:tc>
                <a:tc>
                  <a:txBody>
                    <a:bodyPr/>
                    <a:lstStyle/>
                    <a:p>
                      <a:pPr algn="ctr" fontAlgn="ctr"/>
                      <a:r>
                        <a:rPr lang="en-US" sz="2000" b="0" i="0" u="none" strike="noStrike">
                          <a:solidFill>
                            <a:srgbClr val="000000"/>
                          </a:solidFill>
                          <a:effectLst/>
                          <a:latin typeface="Aptos Narrow" panose="020B0004020202020204" pitchFamily="34" charset="0"/>
                        </a:rPr>
                        <a:t>79.42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101.56</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82.44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103.85</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extLst>
                  <a:ext uri="{0D108BD9-81ED-4DB2-BD59-A6C34878D82A}">
                    <a16:rowId xmlns:a16="http://schemas.microsoft.com/office/drawing/2014/main" val="2583397549"/>
                  </a:ext>
                </a:extLst>
              </a:tr>
              <a:tr h="288787">
                <a:tc>
                  <a:txBody>
                    <a:bodyPr/>
                    <a:lstStyle/>
                    <a:p>
                      <a:pPr algn="ctr" fontAlgn="ctr"/>
                      <a:r>
                        <a:rPr lang="en-US" sz="2000" b="0" i="0" u="none" strike="noStrike">
                          <a:solidFill>
                            <a:srgbClr val="000000"/>
                          </a:solidFill>
                          <a:effectLst/>
                          <a:latin typeface="Aptos Narrow" panose="020B0004020202020204" pitchFamily="34" charset="0"/>
                        </a:rPr>
                        <a:t>50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80</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99.32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97.13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92.18</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vMerge="1">
                  <a:txBody>
                    <a:bodyPr/>
                    <a:lstStyle/>
                    <a:p>
                      <a:endParaRPr lang="en-US"/>
                    </a:p>
                  </a:txBody>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82.57</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103.13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102.07</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93.59</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extLst>
                  <a:ext uri="{0D108BD9-81ED-4DB2-BD59-A6C34878D82A}">
                    <a16:rowId xmlns:a16="http://schemas.microsoft.com/office/drawing/2014/main" val="3287009364"/>
                  </a:ext>
                </a:extLst>
              </a:tr>
              <a:tr h="288787">
                <a:tc>
                  <a:txBody>
                    <a:bodyPr/>
                    <a:lstStyle/>
                    <a:p>
                      <a:pPr algn="ctr" fontAlgn="ctr"/>
                      <a:r>
                        <a:rPr lang="en-US" sz="2000" b="0" i="0" u="none" strike="noStrike">
                          <a:solidFill>
                            <a:srgbClr val="000000"/>
                          </a:solidFill>
                          <a:effectLst/>
                          <a:latin typeface="Aptos Narrow" panose="020B0004020202020204" pitchFamily="34" charset="0"/>
                        </a:rPr>
                        <a:t>20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86.86</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97.49</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94.8</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93.48</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vMerge="1">
                  <a:txBody>
                    <a:bodyPr/>
                    <a:lstStyle/>
                    <a:p>
                      <a:endParaRPr lang="en-US"/>
                    </a:p>
                  </a:txBody>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89.07</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100.38</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99.42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97.23</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extLst>
                  <a:ext uri="{0D108BD9-81ED-4DB2-BD59-A6C34878D82A}">
                    <a16:rowId xmlns:a16="http://schemas.microsoft.com/office/drawing/2014/main" val="689248346"/>
                  </a:ext>
                </a:extLst>
              </a:tr>
              <a:tr h="288787">
                <a:tc>
                  <a:txBody>
                    <a:bodyPr/>
                    <a:lstStyle/>
                    <a:p>
                      <a:pPr algn="ctr" fontAlgn="ctr"/>
                      <a:r>
                        <a:rPr lang="en-US" sz="2000" b="0" i="0" u="none" strike="noStrike">
                          <a:solidFill>
                            <a:srgbClr val="000000"/>
                          </a:solidFill>
                          <a:effectLst/>
                          <a:highlight>
                            <a:srgbClr val="D0D0D0"/>
                          </a:highlight>
                          <a:latin typeface="Aptos Narrow" panose="020B0004020202020204" pitchFamily="34" charset="0"/>
                        </a:rPr>
                        <a:t> </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9">
                  <a:txBody>
                    <a:bodyPr/>
                    <a:lstStyle/>
                    <a:p>
                      <a:pPr algn="ctr" fontAlgn="ctr"/>
                      <a:r>
                        <a:rPr lang="en-US" sz="2000" b="1" i="0" u="none" strike="noStrike">
                          <a:solidFill>
                            <a:srgbClr val="000000"/>
                          </a:solidFill>
                          <a:effectLst/>
                          <a:latin typeface="Aptos Narrow" panose="020B0004020202020204" pitchFamily="34" charset="0"/>
                        </a:rPr>
                        <a:t>0.01 ppm (10 ppb)</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0D0D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79546122"/>
                  </a:ext>
                </a:extLst>
              </a:tr>
              <a:tr h="288787">
                <a:tc>
                  <a:txBody>
                    <a:bodyPr/>
                    <a:lstStyle/>
                    <a:p>
                      <a:pPr algn="ctr" fontAlgn="ctr"/>
                      <a:r>
                        <a:rPr lang="en-US" sz="2000" b="1" i="0" u="none" strike="noStrike">
                          <a:solidFill>
                            <a:srgbClr val="000000"/>
                          </a:solidFill>
                          <a:effectLst/>
                          <a:highlight>
                            <a:srgbClr val="D9D9D9"/>
                          </a:highlight>
                          <a:latin typeface="Aptos Narrow" panose="020B0004020202020204" pitchFamily="34" charset="0"/>
                        </a:rPr>
                        <a:t>% Water</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PFBA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PFOA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PFDS</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PFTeDA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rowSpan="5">
                  <a:txBody>
                    <a:bodyPr/>
                    <a:lstStyle/>
                    <a:p>
                      <a:pPr algn="ctr" fontAlgn="ctr"/>
                      <a:r>
                        <a:rPr lang="en-US" sz="2000" b="0" i="0" u="none" strike="noStrike">
                          <a:solidFill>
                            <a:srgbClr val="000000"/>
                          </a:solidFill>
                          <a:effectLst/>
                          <a:latin typeface="Aptos Narrow" panose="020B0004020202020204" pitchFamily="34" charset="0"/>
                        </a:rPr>
                        <a:t> </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PFBA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PFOA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PFDS</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PFTeDA</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extLst>
                  <a:ext uri="{0D108BD9-81ED-4DB2-BD59-A6C34878D82A}">
                    <a16:rowId xmlns:a16="http://schemas.microsoft.com/office/drawing/2014/main" val="2308349425"/>
                  </a:ext>
                </a:extLst>
              </a:tr>
              <a:tr h="288787">
                <a:tc>
                  <a:txBody>
                    <a:bodyPr/>
                    <a:lstStyle/>
                    <a:p>
                      <a:pPr algn="ctr" fontAlgn="ctr"/>
                      <a:r>
                        <a:rPr lang="en-US" sz="2000" b="0" i="0" u="none" strike="noStrike">
                          <a:solidFill>
                            <a:srgbClr val="000000"/>
                          </a:solidFill>
                          <a:effectLst/>
                          <a:latin typeface="Aptos Narrow" panose="020B0004020202020204" pitchFamily="34" charset="0"/>
                        </a:rPr>
                        <a:t>100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46.67</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48.8</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25.94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17.33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algn="ctr" fontAlgn="ctr"/>
                      <a:r>
                        <a:rPr lang="en-US" sz="2000" b="0" i="0" u="none" strike="noStrike">
                          <a:solidFill>
                            <a:srgbClr val="000000"/>
                          </a:solidFill>
                          <a:effectLst/>
                          <a:latin typeface="Aptos Narrow" panose="020B0004020202020204" pitchFamily="34" charset="0"/>
                        </a:rPr>
                        <a:t>51.23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55.36</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40.5</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18.29</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2905661"/>
                  </a:ext>
                </a:extLst>
              </a:tr>
              <a:tr h="288787">
                <a:tc>
                  <a:txBody>
                    <a:bodyPr/>
                    <a:lstStyle/>
                    <a:p>
                      <a:pPr algn="ctr" fontAlgn="ctr"/>
                      <a:r>
                        <a:rPr lang="en-US" sz="2000" b="0" i="0" u="none" strike="noStrike">
                          <a:solidFill>
                            <a:srgbClr val="000000"/>
                          </a:solidFill>
                          <a:effectLst/>
                          <a:latin typeface="Aptos Narrow" panose="020B0004020202020204" pitchFamily="34" charset="0"/>
                        </a:rPr>
                        <a:t>80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56.04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61.86</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31.79</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10.7</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algn="ctr" fontAlgn="ctr"/>
                      <a:r>
                        <a:rPr lang="en-US" sz="2000" b="0" i="0" u="none" strike="noStrike">
                          <a:solidFill>
                            <a:srgbClr val="000000"/>
                          </a:solidFill>
                          <a:effectLst/>
                          <a:latin typeface="Aptos Narrow" panose="020B0004020202020204" pitchFamily="34" charset="0"/>
                        </a:rPr>
                        <a:t>59.83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63.56</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56.49</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40.95</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787816"/>
                  </a:ext>
                </a:extLst>
              </a:tr>
              <a:tr h="288787">
                <a:tc>
                  <a:txBody>
                    <a:bodyPr/>
                    <a:lstStyle/>
                    <a:p>
                      <a:pPr algn="ctr" fontAlgn="ctr"/>
                      <a:r>
                        <a:rPr lang="en-US" sz="2000" b="0" i="0" u="none" strike="noStrike">
                          <a:solidFill>
                            <a:srgbClr val="000000"/>
                          </a:solidFill>
                          <a:effectLst/>
                          <a:latin typeface="Aptos Narrow" panose="020B0004020202020204" pitchFamily="34" charset="0"/>
                        </a:rPr>
                        <a:t>50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74.69</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82.24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85.05</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006100"/>
                          </a:solidFill>
                          <a:effectLst/>
                          <a:latin typeface="Aptos Narrow" panose="020B0004020202020204" pitchFamily="34" charset="0"/>
                        </a:rPr>
                        <a:t>79.22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algn="ctr" fontAlgn="ctr"/>
                      <a:r>
                        <a:rPr lang="en-US" sz="2000" b="0" i="0" u="none" strike="noStrike">
                          <a:solidFill>
                            <a:srgbClr val="000000"/>
                          </a:solidFill>
                          <a:effectLst/>
                          <a:latin typeface="Aptos Narrow" panose="020B0004020202020204" pitchFamily="34" charset="0"/>
                        </a:rPr>
                        <a:t>74.53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77.25</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95.31</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84.63</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extLst>
                  <a:ext uri="{0D108BD9-81ED-4DB2-BD59-A6C34878D82A}">
                    <a16:rowId xmlns:a16="http://schemas.microsoft.com/office/drawing/2014/main" val="2220585108"/>
                  </a:ext>
                </a:extLst>
              </a:tr>
              <a:tr h="288787">
                <a:tc>
                  <a:txBody>
                    <a:bodyPr/>
                    <a:lstStyle/>
                    <a:p>
                      <a:pPr algn="ctr" fontAlgn="ctr"/>
                      <a:r>
                        <a:rPr lang="en-US" sz="2000" b="0" i="0" u="none" strike="noStrike">
                          <a:solidFill>
                            <a:srgbClr val="000000"/>
                          </a:solidFill>
                          <a:effectLst/>
                          <a:latin typeface="Aptos Narrow" panose="020B0004020202020204" pitchFamily="34" charset="0"/>
                        </a:rPr>
                        <a:t>20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88.03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96.72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101.25</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96.76</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vMerge="1">
                  <a:txBody>
                    <a:bodyPr/>
                    <a:lstStyle/>
                    <a:p>
                      <a:endParaRPr lang="en-US"/>
                    </a:p>
                  </a:txBody>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90.5</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6100"/>
                          </a:solidFill>
                          <a:effectLst/>
                          <a:highlight>
                            <a:srgbClr val="C6EFCE"/>
                          </a:highlight>
                          <a:latin typeface="Aptos Narrow" panose="020B0004020202020204" pitchFamily="34" charset="0"/>
                        </a:rPr>
                        <a:t>95.79</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C6EFCE"/>
                    </a:solidFill>
                  </a:tcPr>
                </a:tc>
                <a:tc>
                  <a:txBody>
                    <a:bodyPr/>
                    <a:lstStyle/>
                    <a:p>
                      <a:pPr algn="ctr" fontAlgn="ctr"/>
                      <a:r>
                        <a:rPr lang="en-US" sz="2000" b="0" i="0" u="none" strike="noStrike">
                          <a:solidFill>
                            <a:srgbClr val="000000"/>
                          </a:solidFill>
                          <a:effectLst/>
                          <a:latin typeface="Aptos Narrow" panose="020B0004020202020204" pitchFamily="34" charset="0"/>
                        </a:rPr>
                        <a:t>61.39</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59.08</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2716823"/>
                  </a:ext>
                </a:extLst>
              </a:tr>
              <a:tr h="288787">
                <a:tc>
                  <a:txBody>
                    <a:bodyPr/>
                    <a:lstStyle/>
                    <a:p>
                      <a:pPr algn="ctr" fontAlgn="ctr"/>
                      <a:r>
                        <a:rPr lang="en-US" sz="2000" b="0" i="0" u="none" strike="noStrike">
                          <a:solidFill>
                            <a:srgbClr val="000000"/>
                          </a:solidFill>
                          <a:effectLst/>
                          <a:highlight>
                            <a:srgbClr val="D0D0D0"/>
                          </a:highlight>
                          <a:latin typeface="Aptos Narrow" panose="020B0004020202020204" pitchFamily="34" charset="0"/>
                        </a:rPr>
                        <a:t> </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9">
                  <a:txBody>
                    <a:bodyPr/>
                    <a:lstStyle/>
                    <a:p>
                      <a:pPr algn="ctr" fontAlgn="ctr"/>
                      <a:r>
                        <a:rPr lang="en-US" sz="2000" b="1" i="0" u="none" strike="noStrike">
                          <a:solidFill>
                            <a:srgbClr val="000000"/>
                          </a:solidFill>
                          <a:effectLst/>
                          <a:highlight>
                            <a:srgbClr val="D0D0D0"/>
                          </a:highlight>
                          <a:latin typeface="Aptos Narrow" panose="020B0004020202020204" pitchFamily="34" charset="0"/>
                        </a:rPr>
                        <a:t>0.001 ppm (1 ppb)</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0D0D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14057735"/>
                  </a:ext>
                </a:extLst>
              </a:tr>
              <a:tr h="288787">
                <a:tc>
                  <a:txBody>
                    <a:bodyPr/>
                    <a:lstStyle/>
                    <a:p>
                      <a:pPr algn="ctr" fontAlgn="ctr"/>
                      <a:r>
                        <a:rPr lang="en-US" sz="2000" b="1" i="0" u="none" strike="noStrike">
                          <a:solidFill>
                            <a:srgbClr val="000000"/>
                          </a:solidFill>
                          <a:effectLst/>
                          <a:highlight>
                            <a:srgbClr val="D9D9D9"/>
                          </a:highlight>
                          <a:latin typeface="Aptos Narrow" panose="020B0004020202020204" pitchFamily="34" charset="0"/>
                        </a:rPr>
                        <a:t>% Water</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PFBA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PFOA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PFDS</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a:txBody>
                    <a:bodyPr/>
                    <a:lstStyle/>
                    <a:p>
                      <a:pPr algn="ctr" fontAlgn="b"/>
                      <a:r>
                        <a:rPr lang="en-US" sz="2000" b="1" i="0" u="none" strike="noStrike">
                          <a:solidFill>
                            <a:srgbClr val="000000"/>
                          </a:solidFill>
                          <a:effectLst/>
                          <a:highlight>
                            <a:srgbClr val="A6C9EC"/>
                          </a:highlight>
                          <a:latin typeface="Aptos Narrow" panose="020B0004020202020204" pitchFamily="34" charset="0"/>
                        </a:rPr>
                        <a:t>PFTeDA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A6C9EC"/>
                    </a:solidFill>
                  </a:tcPr>
                </a:tc>
                <a:tc rowSpan="5">
                  <a:txBody>
                    <a:bodyPr/>
                    <a:lstStyle/>
                    <a:p>
                      <a:pPr algn="ctr" fontAlgn="ctr"/>
                      <a:r>
                        <a:rPr lang="en-US" sz="2000" b="0" i="0" u="none" strike="noStrike">
                          <a:solidFill>
                            <a:srgbClr val="000000"/>
                          </a:solidFill>
                          <a:effectLst/>
                          <a:latin typeface="Aptos Narrow" panose="020B0004020202020204" pitchFamily="34" charset="0"/>
                        </a:rPr>
                        <a:t> </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PFBA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PFOA</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PFDS</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tc>
                  <a:txBody>
                    <a:bodyPr/>
                    <a:lstStyle/>
                    <a:p>
                      <a:pPr algn="ctr" fontAlgn="b"/>
                      <a:r>
                        <a:rPr lang="en-US" sz="2000" b="1" i="0" u="none" strike="noStrike">
                          <a:solidFill>
                            <a:srgbClr val="000000"/>
                          </a:solidFill>
                          <a:effectLst/>
                          <a:highlight>
                            <a:srgbClr val="F1A983"/>
                          </a:highlight>
                          <a:latin typeface="Aptos Narrow" panose="020B0004020202020204" pitchFamily="34" charset="0"/>
                        </a:rPr>
                        <a:t>PFTeDA</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1A983"/>
                    </a:solidFill>
                  </a:tcPr>
                </a:tc>
                <a:extLst>
                  <a:ext uri="{0D108BD9-81ED-4DB2-BD59-A6C34878D82A}">
                    <a16:rowId xmlns:a16="http://schemas.microsoft.com/office/drawing/2014/main" val="1468518586"/>
                  </a:ext>
                </a:extLst>
              </a:tr>
              <a:tr h="288787">
                <a:tc>
                  <a:txBody>
                    <a:bodyPr/>
                    <a:lstStyle/>
                    <a:p>
                      <a:pPr algn="ctr" fontAlgn="ctr"/>
                      <a:r>
                        <a:rPr lang="en-US" sz="2000" b="0" i="0" u="none" strike="noStrike">
                          <a:solidFill>
                            <a:srgbClr val="000000"/>
                          </a:solidFill>
                          <a:effectLst/>
                          <a:latin typeface="Aptos Narrow" panose="020B0004020202020204" pitchFamily="34" charset="0"/>
                        </a:rPr>
                        <a:t>100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19.52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11.69</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5.03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26.16</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algn="ctr" fontAlgn="ctr"/>
                      <a:r>
                        <a:rPr lang="en-US" sz="2000" b="0" i="0" u="none" strike="noStrike">
                          <a:solidFill>
                            <a:srgbClr val="000000"/>
                          </a:solidFill>
                          <a:effectLst/>
                          <a:latin typeface="Aptos Narrow" panose="020B0004020202020204" pitchFamily="34" charset="0"/>
                        </a:rPr>
                        <a:t>21.04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14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6.68</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9.44</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92014738"/>
                  </a:ext>
                </a:extLst>
              </a:tr>
              <a:tr h="288787">
                <a:tc>
                  <a:txBody>
                    <a:bodyPr/>
                    <a:lstStyle/>
                    <a:p>
                      <a:pPr algn="ctr" fontAlgn="ctr"/>
                      <a:r>
                        <a:rPr lang="en-US" sz="2000" b="0" i="0" u="none" strike="noStrike">
                          <a:solidFill>
                            <a:srgbClr val="000000"/>
                          </a:solidFill>
                          <a:effectLst/>
                          <a:latin typeface="Aptos Narrow" panose="020B0004020202020204" pitchFamily="34" charset="0"/>
                        </a:rPr>
                        <a:t>80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33.14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31</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16.92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20.68</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algn="ctr" fontAlgn="ctr"/>
                      <a:r>
                        <a:rPr lang="en-US" sz="2000" b="0" i="0" u="none" strike="noStrike">
                          <a:solidFill>
                            <a:srgbClr val="000000"/>
                          </a:solidFill>
                          <a:effectLst/>
                          <a:latin typeface="Aptos Narrow" panose="020B0004020202020204" pitchFamily="34" charset="0"/>
                        </a:rPr>
                        <a:t>33.12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30</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30.3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33.43</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1623626"/>
                  </a:ext>
                </a:extLst>
              </a:tr>
              <a:tr h="288787">
                <a:tc>
                  <a:txBody>
                    <a:bodyPr/>
                    <a:lstStyle/>
                    <a:p>
                      <a:pPr algn="ctr" fontAlgn="ctr"/>
                      <a:r>
                        <a:rPr lang="en-US" sz="2000" b="0" i="0" u="none" strike="noStrike">
                          <a:solidFill>
                            <a:srgbClr val="000000"/>
                          </a:solidFill>
                          <a:effectLst/>
                          <a:latin typeface="Aptos Narrow" panose="020B0004020202020204" pitchFamily="34" charset="0"/>
                        </a:rPr>
                        <a:t>50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58.91</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56.62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60.24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55.62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algn="ctr" fontAlgn="ctr"/>
                      <a:r>
                        <a:rPr lang="en-US" sz="2000" b="0" i="0" u="none" strike="noStrike">
                          <a:solidFill>
                            <a:srgbClr val="000000"/>
                          </a:solidFill>
                          <a:effectLst/>
                          <a:latin typeface="Aptos Narrow" panose="020B0004020202020204" pitchFamily="34" charset="0"/>
                        </a:rPr>
                        <a:t>57.64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57.3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35.17</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30.91</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08020039"/>
                  </a:ext>
                </a:extLst>
              </a:tr>
              <a:tr h="288787">
                <a:tc>
                  <a:txBody>
                    <a:bodyPr/>
                    <a:lstStyle/>
                    <a:p>
                      <a:pPr algn="ctr" fontAlgn="ctr"/>
                      <a:r>
                        <a:rPr lang="en-US" sz="2000" b="0" i="0" u="none" strike="noStrike">
                          <a:solidFill>
                            <a:srgbClr val="000000"/>
                          </a:solidFill>
                          <a:effectLst/>
                          <a:latin typeface="Aptos Narrow" panose="020B0004020202020204" pitchFamily="34" charset="0"/>
                        </a:rPr>
                        <a:t>20</a:t>
                      </a:r>
                    </a:p>
                  </a:txBody>
                  <a:tcPr marL="6350" marR="6350" marT="6350" marB="0" anchor="ctr">
                    <a:lnL w="1270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84.16</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83.51</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B9C"/>
                    </a:solidFill>
                  </a:tcPr>
                </a:tc>
                <a:tc>
                  <a:txBody>
                    <a:bodyPr/>
                    <a:lstStyle/>
                    <a:p>
                      <a:pPr algn="ctr" fontAlgn="ctr"/>
                      <a:r>
                        <a:rPr lang="en-US" sz="2000" b="0" i="0" u="none" strike="noStrike">
                          <a:solidFill>
                            <a:srgbClr val="000000"/>
                          </a:solidFill>
                          <a:effectLst/>
                          <a:latin typeface="Aptos Narrow" panose="020B0004020202020204" pitchFamily="34" charset="0"/>
                        </a:rPr>
                        <a:t>72.57</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9C5700"/>
                          </a:solidFill>
                          <a:effectLst/>
                          <a:highlight>
                            <a:srgbClr val="FFEB9C"/>
                          </a:highlight>
                          <a:latin typeface="Aptos Narrow" panose="020B0004020202020204" pitchFamily="34" charset="0"/>
                        </a:rPr>
                        <a:t>84.92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B9C"/>
                    </a:solidFill>
                  </a:tcPr>
                </a:tc>
                <a:tc vMerge="1">
                  <a:txBody>
                    <a:bodyPr/>
                    <a:lstStyle/>
                    <a:p>
                      <a:endParaRPr lang="en-US"/>
                    </a:p>
                  </a:txBody>
                  <a:tcPr/>
                </a:tc>
                <a:tc>
                  <a:txBody>
                    <a:bodyPr/>
                    <a:lstStyle/>
                    <a:p>
                      <a:pPr algn="ctr" fontAlgn="ctr"/>
                      <a:r>
                        <a:rPr lang="en-US" sz="2000" b="0" i="0" u="none" strike="noStrike">
                          <a:solidFill>
                            <a:srgbClr val="000000"/>
                          </a:solidFill>
                          <a:effectLst/>
                          <a:latin typeface="Aptos Narrow" panose="020B0004020202020204" pitchFamily="34" charset="0"/>
                        </a:rPr>
                        <a:t>*</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2000" b="0" i="0" u="none" strike="noStrike">
                          <a:solidFill>
                            <a:srgbClr val="000000"/>
                          </a:solidFill>
                          <a:effectLst/>
                          <a:latin typeface="Aptos Narrow" panose="020B0004020202020204" pitchFamily="34" charset="0"/>
                        </a:rPr>
                        <a:t>*</a:t>
                      </a:r>
                    </a:p>
                  </a:txBody>
                  <a:tcPr marL="6350" marR="6350" marT="635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21631802"/>
                  </a:ext>
                </a:extLst>
              </a:tr>
            </a:tbl>
          </a:graphicData>
        </a:graphic>
      </p:graphicFrame>
    </p:spTree>
    <p:extLst>
      <p:ext uri="{BB962C8B-B14F-4D97-AF65-F5344CB8AC3E}">
        <p14:creationId xmlns:p14="http://schemas.microsoft.com/office/powerpoint/2010/main" val="10155867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ch_Poster_Template_48 wide" id="{49016465-CE7A-4762-98B5-EB972107FDC2}" vid="{5816AB96-D4C7-4D69-9F0E-41CB49A3AF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6c608b2-e9a6-46d2-816d-862d34128062" xsi:nil="true"/>
    <lcf76f155ced4ddcb4097134ff3c332f xmlns="161c2e0b-c85e-43a2-a5cd-b0033740352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087DA6C32D560419498BAA75DE88F73" ma:contentTypeVersion="18" ma:contentTypeDescription="Create a new document." ma:contentTypeScope="" ma:versionID="28e15a788effb3270418f76930482f26">
  <xsd:schema xmlns:xsd="http://www.w3.org/2001/XMLSchema" xmlns:xs="http://www.w3.org/2001/XMLSchema" xmlns:p="http://schemas.microsoft.com/office/2006/metadata/properties" xmlns:ns2="161c2e0b-c85e-43a2-a5cd-b00337403522" xmlns:ns3="16c608b2-e9a6-46d2-816d-862d34128062" targetNamespace="http://schemas.microsoft.com/office/2006/metadata/properties" ma:root="true" ma:fieldsID="3d65e5a244ffea092fd143dc0db81c12" ns2:_="" ns3:_="">
    <xsd:import namespace="161c2e0b-c85e-43a2-a5cd-b00337403522"/>
    <xsd:import namespace="16c608b2-e9a6-46d2-816d-862d3412806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1c2e0b-c85e-43a2-a5cd-b003374035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a50c0b3-9ff2-4eb7-b01b-bff36d90ff2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608b2-e9a6-46d2-816d-862d3412806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6743ee0-1ced-4b9e-acbb-711d3ee6b0d1}" ma:internalName="TaxCatchAll" ma:showField="CatchAllData" ma:web="16c608b2-e9a6-46d2-816d-862d3412806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18755D-F0B2-4103-B93D-320E29C488EB}">
  <ds:schemaRefs>
    <ds:schemaRef ds:uri="161c2e0b-c85e-43a2-a5cd-b00337403522"/>
    <ds:schemaRef ds:uri="16c608b2-e9a6-46d2-816d-862d3412806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029B69B-5656-4927-AE74-F5D0F2159AB8}">
  <ds:schemaRefs>
    <ds:schemaRef ds:uri="161c2e0b-c85e-43a2-a5cd-b00337403522"/>
    <ds:schemaRef ds:uri="16c608b2-e9a6-46d2-816d-862d3412806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BF7C843-4BA2-4B9B-A169-4FA06A1FD51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Technical Poster Template_48 wide</Template>
  <TotalTime>0</TotalTime>
  <Words>1860</Words>
  <Application>Microsoft Office PowerPoint</Application>
  <PresentationFormat>Custom</PresentationFormat>
  <Paragraphs>462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Melinda Urich</dc:creator>
  <cp:lastModifiedBy>Grayson Ritch</cp:lastModifiedBy>
  <cp:revision>3</cp:revision>
  <dcterms:created xsi:type="dcterms:W3CDTF">2023-03-25T15:44:15Z</dcterms:created>
  <dcterms:modified xsi:type="dcterms:W3CDTF">2026-02-03T20:08:38Z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0x0101008087DA6C32D560419498BAA75DE88F73</vt:lpwstr>
  </property>
  <property fmtid="{D5CDD505-2E9C-101B-9397-08002B2CF9AE}" pid="3" name="MediaServiceImageTags">
    <vt:lpwstr/>
  </property>
</Properties>
</file>